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5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6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7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8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9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10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notesSlides/notesSlide11.xml" ContentType="application/vnd.openxmlformats-officedocument.presentationml.notesSlide+xml"/>
  <Override PartName="/ppt/tags/tag3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9" r:id="rId3"/>
    <p:sldId id="319" r:id="rId4"/>
    <p:sldId id="339" r:id="rId5"/>
    <p:sldId id="404" r:id="rId6"/>
    <p:sldId id="405" r:id="rId7"/>
    <p:sldId id="406" r:id="rId8"/>
    <p:sldId id="326" r:id="rId9"/>
    <p:sldId id="407" r:id="rId10"/>
    <p:sldId id="408" r:id="rId11"/>
    <p:sldId id="384" r:id="rId12"/>
    <p:sldId id="383" r:id="rId13"/>
    <p:sldId id="386" r:id="rId14"/>
    <p:sldId id="387" r:id="rId15"/>
    <p:sldId id="388" r:id="rId16"/>
    <p:sldId id="389" r:id="rId17"/>
    <p:sldId id="385" r:id="rId18"/>
    <p:sldId id="390" r:id="rId19"/>
    <p:sldId id="391" r:id="rId20"/>
    <p:sldId id="392" r:id="rId21"/>
    <p:sldId id="394" r:id="rId22"/>
    <p:sldId id="332" r:id="rId23"/>
    <p:sldId id="418" r:id="rId24"/>
    <p:sldId id="419" r:id="rId25"/>
    <p:sldId id="423" r:id="rId26"/>
    <p:sldId id="409" r:id="rId27"/>
    <p:sldId id="424" r:id="rId28"/>
    <p:sldId id="421" r:id="rId29"/>
    <p:sldId id="410" r:id="rId30"/>
    <p:sldId id="422" r:id="rId31"/>
    <p:sldId id="416" r:id="rId32"/>
    <p:sldId id="417" r:id="rId33"/>
    <p:sldId id="258" r:id="rId34"/>
  </p:sldIdLst>
  <p:sldSz cx="12190413" cy="6859588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defRPr kern="1200" baseline="0">
        <a:solidFill>
          <a:schemeClr val="tx1"/>
        </a:solidFill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defRPr sz="1800" kern="1200" baseline="0">
        <a:solidFill>
          <a:schemeClr val="tx1"/>
        </a:solidFill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defRPr sz="1800" kern="1200" baseline="0">
        <a:solidFill>
          <a:schemeClr val="tx1"/>
        </a:solidFill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defRPr sz="1800" kern="1200" baseline="0">
        <a:solidFill>
          <a:schemeClr val="tx1"/>
        </a:solidFill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defRPr sz="1800" kern="1200" baseline="0">
        <a:solidFill>
          <a:schemeClr val="tx1"/>
        </a:solidFill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defRPr sz="1800" kern="1200" baseline="0">
        <a:solidFill>
          <a:schemeClr val="tx1"/>
        </a:solidFill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defRPr sz="1800" kern="1200" baseline="0">
        <a:solidFill>
          <a:schemeClr val="tx1"/>
        </a:solidFill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defRPr sz="1800" kern="1200" baseline="0">
        <a:solidFill>
          <a:schemeClr val="tx1"/>
        </a:solidFill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defRPr sz="1800" kern="1200" baseline="0">
        <a:solidFill>
          <a:schemeClr val="tx1"/>
        </a:solidFill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9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69713"/>
  </p:normalViewPr>
  <p:slideViewPr>
    <p:cSldViewPr snapToGrid="0" showGuides="1">
      <p:cViewPr>
        <p:scale>
          <a:sx n="68" d="100"/>
          <a:sy n="68" d="100"/>
        </p:scale>
        <p:origin x="888" y="144"/>
      </p:cViewPr>
      <p:guideLst>
        <p:guide orient="horz" pos="2161"/>
        <p:guide pos="39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9848" cy="6984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CE571-6DF2-AA41-95A3-7ECF020D140A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98835E3-7CF9-AF47-A183-55CA1DED6FE8}">
      <dgm:prSet phldrT="[文本]" custT="1"/>
      <dgm:spPr>
        <a:gradFill rotWithShape="0">
          <a:gsLst>
            <a:gs pos="86000">
              <a:schemeClr val="accent5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sz="2400" b="1" dirty="0" smtClean="0"/>
            <a:t>人工智能</a:t>
          </a:r>
          <a:r>
            <a:rPr lang="en-US" altLang="zh-CN" sz="2400" b="1" dirty="0" smtClean="0"/>
            <a:t>BG</a:t>
          </a:r>
          <a:endParaRPr lang="zh-CN" altLang="en-US" sz="2400" b="1" dirty="0"/>
        </a:p>
      </dgm:t>
    </dgm:pt>
    <dgm:pt modelId="{0F23A5A6-FB68-1F4A-BD11-A27AD7EBB63D}" type="parTrans" cxnId="{5ACF6873-57BC-2547-996E-9FAFC27F44BE}">
      <dgm:prSet/>
      <dgm:spPr/>
      <dgm:t>
        <a:bodyPr/>
        <a:lstStyle/>
        <a:p>
          <a:endParaRPr lang="zh-CN" altLang="en-US"/>
        </a:p>
      </dgm:t>
    </dgm:pt>
    <dgm:pt modelId="{40455559-295B-D242-94FE-CA294A9F07E1}" type="sibTrans" cxnId="{5ACF6873-57BC-2547-996E-9FAFC27F44BE}">
      <dgm:prSet/>
      <dgm:spPr/>
      <dgm:t>
        <a:bodyPr/>
        <a:lstStyle/>
        <a:p>
          <a:endParaRPr lang="zh-CN" altLang="en-US"/>
        </a:p>
      </dgm:t>
    </dgm:pt>
    <dgm:pt modelId="{D1FC5C4B-E3DA-3948-9BEA-EE7D6D9A0954}" type="asst">
      <dgm:prSet phldrT="[文本]" custT="1"/>
      <dgm:spPr>
        <a:solidFill>
          <a:schemeClr val="accent1">
            <a:lumMod val="20000"/>
            <a:lumOff val="80000"/>
          </a:schemeClr>
        </a:solidFill>
        <a:effectLst/>
      </dgm:spPr>
      <dgm:t>
        <a:bodyPr/>
        <a:lstStyle/>
        <a:p>
          <a:pPr algn="ctr"/>
          <a:r>
            <a:rPr lang="zh-CN" altLang="en-US" sz="800" b="1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总经理：王博</a:t>
          </a:r>
        </a:p>
      </dgm:t>
    </dgm:pt>
    <dgm:pt modelId="{3F27897F-7995-9247-91A9-13ACCDC2C300}" type="parTrans" cxnId="{A69BB7FD-AB07-0747-9227-DE1BAA4641EA}">
      <dgm:prSet/>
      <dgm:spPr/>
      <dgm:t>
        <a:bodyPr/>
        <a:lstStyle/>
        <a:p>
          <a:endParaRPr lang="zh-CN" altLang="en-US"/>
        </a:p>
      </dgm:t>
    </dgm:pt>
    <dgm:pt modelId="{8C4F5AFC-2029-2145-8032-64395C538E77}" type="sibTrans" cxnId="{A69BB7FD-AB07-0747-9227-DE1BAA4641EA}">
      <dgm:prSet/>
      <dgm:spPr/>
      <dgm:t>
        <a:bodyPr/>
        <a:lstStyle/>
        <a:p>
          <a:endParaRPr lang="zh-CN" altLang="en-US"/>
        </a:p>
      </dgm:t>
    </dgm:pt>
    <dgm:pt modelId="{A63FE625-3B7C-7840-8C51-00ECEE26205B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altLang="zh-CN" sz="800" dirty="0" smtClean="0">
              <a:latin typeface="Microsoft YaHei" charset="-122"/>
              <a:ea typeface="Microsoft YaHei" charset="-122"/>
              <a:cs typeface="Microsoft YaHei" charset="-122"/>
            </a:rPr>
            <a:t>CTO</a:t>
          </a:r>
          <a:r>
            <a:rPr lang="zh-CN" altLang="en-US" sz="800" dirty="0" smtClean="0">
              <a:latin typeface="Microsoft YaHei" charset="-122"/>
              <a:ea typeface="Microsoft YaHei" charset="-122"/>
              <a:cs typeface="Microsoft YaHei" charset="-122"/>
            </a:rPr>
            <a:t>办公室</a:t>
          </a:r>
          <a:endParaRPr lang="zh-CN" altLang="en-US" sz="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C5F9129-0B12-324E-AEFC-E946DE03CEC1}" type="parTrans" cxnId="{64A8CDFA-3247-6847-AD64-1431317514A1}">
      <dgm:prSet/>
      <dgm:spPr/>
      <dgm:t>
        <a:bodyPr/>
        <a:lstStyle/>
        <a:p>
          <a:endParaRPr lang="zh-CN" altLang="en-US"/>
        </a:p>
      </dgm:t>
    </dgm:pt>
    <dgm:pt modelId="{9D3390E7-6300-8046-A4CF-0193E7BF7885}" type="sibTrans" cxnId="{64A8CDFA-3247-6847-AD64-1431317514A1}">
      <dgm:prSet/>
      <dgm:spPr/>
      <dgm:t>
        <a:bodyPr/>
        <a:lstStyle/>
        <a:p>
          <a:endParaRPr lang="zh-CN" altLang="en-US"/>
        </a:p>
      </dgm:t>
    </dgm:pt>
    <dgm:pt modelId="{EDF07316-8F9A-F24B-AD75-8AB8BA7C5A22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zh-CN" altLang="en-US" sz="800" dirty="0" smtClean="0">
              <a:latin typeface="Microsoft YaHei" charset="-122"/>
              <a:ea typeface="Microsoft YaHei" charset="-122"/>
              <a:cs typeface="Microsoft YaHei" charset="-122"/>
            </a:rPr>
            <a:t>汉柏研究院</a:t>
          </a:r>
        </a:p>
      </dgm:t>
    </dgm:pt>
    <dgm:pt modelId="{431D5CDF-8DFB-6445-9B52-35D09D9FEB55}" type="parTrans" cxnId="{20E2DD7A-7BBA-644E-98FF-6FE3FCDAD57A}">
      <dgm:prSet/>
      <dgm:spPr/>
      <dgm:t>
        <a:bodyPr/>
        <a:lstStyle/>
        <a:p>
          <a:endParaRPr lang="zh-CN" altLang="en-US"/>
        </a:p>
      </dgm:t>
    </dgm:pt>
    <dgm:pt modelId="{7AE71333-1B71-EC4F-A180-06182ED7E6EB}" type="sibTrans" cxnId="{20E2DD7A-7BBA-644E-98FF-6FE3FCDAD57A}">
      <dgm:prSet/>
      <dgm:spPr/>
      <dgm:t>
        <a:bodyPr/>
        <a:lstStyle/>
        <a:p>
          <a:endParaRPr lang="zh-CN" altLang="en-US"/>
        </a:p>
      </dgm:t>
    </dgm:pt>
    <dgm:pt modelId="{2D679B96-8D0B-3440-AEAD-E9EF549C297F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800" dirty="0" smtClean="0">
              <a:latin typeface="Microsoft YaHei" charset="-122"/>
              <a:ea typeface="Microsoft YaHei" charset="-122"/>
              <a:cs typeface="Microsoft YaHei" charset="-122"/>
            </a:rPr>
            <a:t>北京研发中心</a:t>
          </a:r>
          <a:endParaRPr lang="zh-CN" altLang="en-US" sz="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BCA48EB-5946-4F49-91C1-0839D05BB2C7}" type="parTrans" cxnId="{E13C6FCD-35E5-9843-838C-83DFF2E3780A}">
      <dgm:prSet/>
      <dgm:spPr/>
      <dgm:t>
        <a:bodyPr/>
        <a:lstStyle/>
        <a:p>
          <a:endParaRPr lang="zh-CN" altLang="en-US"/>
        </a:p>
      </dgm:t>
    </dgm:pt>
    <dgm:pt modelId="{D8E560B2-EFD1-704D-984B-3B62B327A704}" type="sibTrans" cxnId="{E13C6FCD-35E5-9843-838C-83DFF2E3780A}">
      <dgm:prSet/>
      <dgm:spPr/>
      <dgm:t>
        <a:bodyPr/>
        <a:lstStyle/>
        <a:p>
          <a:endParaRPr lang="zh-CN" altLang="en-US"/>
        </a:p>
      </dgm:t>
    </dgm:pt>
    <dgm:pt modelId="{BB2966F8-CAF3-EE4A-9C8B-A09A4FB2666F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800" dirty="0" smtClean="0">
              <a:latin typeface="Microsoft YaHei" charset="-122"/>
              <a:ea typeface="Microsoft YaHei" charset="-122"/>
              <a:cs typeface="Microsoft YaHei" charset="-122"/>
            </a:rPr>
            <a:t>天津研发中心</a:t>
          </a:r>
          <a:endParaRPr lang="zh-CN" altLang="en-US" sz="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ECD789D-A7AA-1A48-8DA4-6AF01FC51D21}" type="parTrans" cxnId="{A38D8573-23AA-7547-ACD1-7630876DF35F}">
      <dgm:prSet/>
      <dgm:spPr/>
      <dgm:t>
        <a:bodyPr/>
        <a:lstStyle/>
        <a:p>
          <a:endParaRPr lang="zh-CN" altLang="en-US"/>
        </a:p>
      </dgm:t>
    </dgm:pt>
    <dgm:pt modelId="{7D774739-C080-7E43-98EA-24C670F4D9C1}" type="sibTrans" cxnId="{A38D8573-23AA-7547-ACD1-7630876DF35F}">
      <dgm:prSet/>
      <dgm:spPr/>
      <dgm:t>
        <a:bodyPr/>
        <a:lstStyle/>
        <a:p>
          <a:endParaRPr lang="zh-CN" altLang="en-US"/>
        </a:p>
      </dgm:t>
    </dgm:pt>
    <dgm:pt modelId="{62A90E23-B6F1-8E40-8D03-EC5A193ADF23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800" dirty="0" smtClean="0">
              <a:latin typeface="Microsoft YaHei" charset="-122"/>
              <a:ea typeface="Microsoft YaHei" charset="-122"/>
              <a:cs typeface="Microsoft YaHei" charset="-122"/>
            </a:rPr>
            <a:t>成都研发中心</a:t>
          </a:r>
          <a:endParaRPr lang="zh-CN" altLang="en-US" sz="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02F88C-5956-E544-908B-49FF319DEA23}" type="parTrans" cxnId="{474551E2-8FBB-A149-B34B-61DFCB7F4CD6}">
      <dgm:prSet/>
      <dgm:spPr/>
      <dgm:t>
        <a:bodyPr/>
        <a:lstStyle/>
        <a:p>
          <a:endParaRPr lang="zh-CN" altLang="en-US"/>
        </a:p>
      </dgm:t>
    </dgm:pt>
    <dgm:pt modelId="{E3FC4BC6-3433-F544-A183-A9C99B1EB484}" type="sibTrans" cxnId="{474551E2-8FBB-A149-B34B-61DFCB7F4CD6}">
      <dgm:prSet/>
      <dgm:spPr/>
      <dgm:t>
        <a:bodyPr/>
        <a:lstStyle/>
        <a:p>
          <a:endParaRPr lang="zh-CN" altLang="en-US"/>
        </a:p>
      </dgm:t>
    </dgm:pt>
    <dgm:pt modelId="{56535C08-3096-B447-9F55-8EE428BD13C4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技术管理</a:t>
          </a:r>
          <a:endParaRPr lang="zh-CN" altLang="en-US" dirty="0">
            <a:solidFill>
              <a:schemeClr val="bg1"/>
            </a:solidFill>
          </a:endParaRPr>
        </a:p>
      </dgm:t>
    </dgm:pt>
    <dgm:pt modelId="{B6104156-4655-DC4C-A617-554FBA7668E6}" type="parTrans" cxnId="{74565E14-9195-D146-A83B-3C82BF42DB13}">
      <dgm:prSet/>
      <dgm:spPr/>
      <dgm:t>
        <a:bodyPr/>
        <a:lstStyle/>
        <a:p>
          <a:endParaRPr lang="zh-CN" altLang="en-US"/>
        </a:p>
      </dgm:t>
    </dgm:pt>
    <dgm:pt modelId="{8A0672EF-D55A-C54C-8D3D-E44E5BF48A55}" type="sibTrans" cxnId="{74565E14-9195-D146-A83B-3C82BF42DB13}">
      <dgm:prSet/>
      <dgm:spPr/>
      <dgm:t>
        <a:bodyPr/>
        <a:lstStyle/>
        <a:p>
          <a:endParaRPr lang="zh-CN" altLang="en-US"/>
        </a:p>
      </dgm:t>
    </dgm:pt>
    <dgm:pt modelId="{0765E20A-BDB0-1D48-95D1-40BF118211A3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项目管理</a:t>
          </a:r>
          <a:endParaRPr lang="zh-CN" altLang="en-US" dirty="0">
            <a:solidFill>
              <a:schemeClr val="bg1"/>
            </a:solidFill>
          </a:endParaRPr>
        </a:p>
      </dgm:t>
    </dgm:pt>
    <dgm:pt modelId="{E657B1D2-94B8-9146-BC77-F593135A90B3}" type="parTrans" cxnId="{21B256D8-4C67-7A4A-BA7A-85863F5143A0}">
      <dgm:prSet/>
      <dgm:spPr/>
      <dgm:t>
        <a:bodyPr/>
        <a:lstStyle/>
        <a:p>
          <a:endParaRPr lang="zh-CN" altLang="en-US"/>
        </a:p>
      </dgm:t>
    </dgm:pt>
    <dgm:pt modelId="{46116908-6AF3-C142-AE02-FC3571D151D2}" type="sibTrans" cxnId="{21B256D8-4C67-7A4A-BA7A-85863F5143A0}">
      <dgm:prSet/>
      <dgm:spPr/>
      <dgm:t>
        <a:bodyPr/>
        <a:lstStyle/>
        <a:p>
          <a:endParaRPr lang="zh-CN" altLang="en-US"/>
        </a:p>
      </dgm:t>
    </dgm:pt>
    <dgm:pt modelId="{02C0DB9E-A70F-824A-9C43-410C5C5FA783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运营支撑</a:t>
          </a:r>
          <a:endParaRPr lang="zh-CN" altLang="en-US" dirty="0">
            <a:solidFill>
              <a:schemeClr val="bg1"/>
            </a:solidFill>
          </a:endParaRPr>
        </a:p>
      </dgm:t>
    </dgm:pt>
    <dgm:pt modelId="{E241E9A0-774F-394E-8203-6A6B39B19338}" type="parTrans" cxnId="{8ECB689A-326E-B947-92CC-68B4CC973D81}">
      <dgm:prSet/>
      <dgm:spPr/>
      <dgm:t>
        <a:bodyPr/>
        <a:lstStyle/>
        <a:p>
          <a:endParaRPr lang="zh-CN" altLang="en-US"/>
        </a:p>
      </dgm:t>
    </dgm:pt>
    <dgm:pt modelId="{5F0FB32E-579E-6048-8A76-ADDEAFF2D672}" type="sibTrans" cxnId="{8ECB689A-326E-B947-92CC-68B4CC973D81}">
      <dgm:prSet/>
      <dgm:spPr/>
      <dgm:t>
        <a:bodyPr/>
        <a:lstStyle/>
        <a:p>
          <a:endParaRPr lang="zh-CN" altLang="en-US"/>
        </a:p>
      </dgm:t>
    </dgm:pt>
    <dgm:pt modelId="{7F1527BA-7FE2-C549-9C3E-AAE5AFEA2D08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算法实验室</a:t>
          </a:r>
          <a:endParaRPr lang="zh-CN" altLang="en-US" dirty="0">
            <a:solidFill>
              <a:schemeClr val="bg1"/>
            </a:solidFill>
          </a:endParaRPr>
        </a:p>
      </dgm:t>
    </dgm:pt>
    <dgm:pt modelId="{02EAABBA-0FFC-524D-885A-7ED9C4E33C49}" type="parTrans" cxnId="{41C989C7-23A2-294E-97A6-22354BB20A0A}">
      <dgm:prSet/>
      <dgm:spPr/>
      <dgm:t>
        <a:bodyPr/>
        <a:lstStyle/>
        <a:p>
          <a:endParaRPr lang="zh-CN" altLang="en-US"/>
        </a:p>
      </dgm:t>
    </dgm:pt>
    <dgm:pt modelId="{6E8827A3-093E-1C4A-B0A5-CA7110C9AF9D}" type="sibTrans" cxnId="{41C989C7-23A2-294E-97A6-22354BB20A0A}">
      <dgm:prSet/>
      <dgm:spPr/>
      <dgm:t>
        <a:bodyPr/>
        <a:lstStyle/>
        <a:p>
          <a:endParaRPr lang="zh-CN" altLang="en-US"/>
        </a:p>
      </dgm:t>
    </dgm:pt>
    <dgm:pt modelId="{E977EA60-6ED6-F443-B9E4-ECC9B4ECEF19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产品市场部</a:t>
          </a:r>
          <a:endParaRPr lang="zh-CN" altLang="en-US" dirty="0">
            <a:solidFill>
              <a:schemeClr val="bg1"/>
            </a:solidFill>
          </a:endParaRPr>
        </a:p>
      </dgm:t>
    </dgm:pt>
    <dgm:pt modelId="{ED918E4F-A388-DD42-945F-5E7A889F8812}" type="parTrans" cxnId="{92695E86-57CC-9D44-93C3-6EF3ECA00340}">
      <dgm:prSet/>
      <dgm:spPr/>
      <dgm:t>
        <a:bodyPr/>
        <a:lstStyle/>
        <a:p>
          <a:endParaRPr lang="zh-CN" altLang="en-US"/>
        </a:p>
      </dgm:t>
    </dgm:pt>
    <dgm:pt modelId="{ECFB62BB-DB8F-6840-BEE1-4C6144193EC9}" type="sibTrans" cxnId="{92695E86-57CC-9D44-93C3-6EF3ECA00340}">
      <dgm:prSet/>
      <dgm:spPr/>
      <dgm:t>
        <a:bodyPr/>
        <a:lstStyle/>
        <a:p>
          <a:endParaRPr lang="zh-CN" altLang="en-US"/>
        </a:p>
      </dgm:t>
    </dgm:pt>
    <dgm:pt modelId="{3797C731-7611-6D46-937F-42BA36A79235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通用业</a:t>
          </a:r>
        </a:p>
        <a:p>
          <a:r>
            <a:rPr lang="zh-CN" altLang="en-US" dirty="0" smtClean="0">
              <a:solidFill>
                <a:schemeClr val="bg1"/>
              </a:solidFill>
            </a:rPr>
            <a:t>务平台</a:t>
          </a:r>
          <a:endParaRPr lang="zh-CN" altLang="en-US" dirty="0">
            <a:solidFill>
              <a:schemeClr val="bg1"/>
            </a:solidFill>
          </a:endParaRPr>
        </a:p>
      </dgm:t>
    </dgm:pt>
    <dgm:pt modelId="{0C1A72DF-9270-9748-BD90-3E6886EEAD8B}" type="parTrans" cxnId="{A165CAFE-5A1E-DC4A-842C-95E345E344E5}">
      <dgm:prSet/>
      <dgm:spPr/>
      <dgm:t>
        <a:bodyPr/>
        <a:lstStyle/>
        <a:p>
          <a:endParaRPr lang="zh-CN" altLang="en-US"/>
        </a:p>
      </dgm:t>
    </dgm:pt>
    <dgm:pt modelId="{49891836-9F4A-D44A-AF94-CF59B0CFD8F5}" type="sibTrans" cxnId="{A165CAFE-5A1E-DC4A-842C-95E345E344E5}">
      <dgm:prSet/>
      <dgm:spPr/>
      <dgm:t>
        <a:bodyPr/>
        <a:lstStyle/>
        <a:p>
          <a:endParaRPr lang="zh-CN" altLang="en-US"/>
        </a:p>
      </dgm:t>
    </dgm:pt>
    <dgm:pt modelId="{BD44E9AF-A693-0540-AD26-2645C639E035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通用终</a:t>
          </a:r>
        </a:p>
        <a:p>
          <a:r>
            <a:rPr lang="zh-CN" altLang="en-US" dirty="0" smtClean="0">
              <a:solidFill>
                <a:schemeClr val="bg1"/>
              </a:solidFill>
            </a:rPr>
            <a:t>端平台</a:t>
          </a:r>
          <a:endParaRPr lang="zh-CN" altLang="en-US" dirty="0">
            <a:solidFill>
              <a:schemeClr val="bg1"/>
            </a:solidFill>
          </a:endParaRPr>
        </a:p>
      </dgm:t>
    </dgm:pt>
    <dgm:pt modelId="{F685637A-9D16-F54C-8C2F-A03E759B9821}" type="parTrans" cxnId="{9C40B1E4-9B82-344F-8726-412723998CD7}">
      <dgm:prSet/>
      <dgm:spPr/>
      <dgm:t>
        <a:bodyPr/>
        <a:lstStyle/>
        <a:p>
          <a:endParaRPr lang="zh-CN" altLang="en-US"/>
        </a:p>
      </dgm:t>
    </dgm:pt>
    <dgm:pt modelId="{D7EC54BB-7E9D-F240-A872-9636149857FC}" type="sibTrans" cxnId="{9C40B1E4-9B82-344F-8726-412723998CD7}">
      <dgm:prSet/>
      <dgm:spPr/>
      <dgm:t>
        <a:bodyPr/>
        <a:lstStyle/>
        <a:p>
          <a:endParaRPr lang="zh-CN" altLang="en-US"/>
        </a:p>
      </dgm:t>
    </dgm:pt>
    <dgm:pt modelId="{32E0B9A2-49C5-D646-8DCE-5D8394797FB0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平台和解决方案测试</a:t>
          </a:r>
          <a:endParaRPr lang="zh-CN" altLang="en-US" dirty="0">
            <a:solidFill>
              <a:schemeClr val="bg1"/>
            </a:solidFill>
          </a:endParaRPr>
        </a:p>
      </dgm:t>
    </dgm:pt>
    <dgm:pt modelId="{9DB1A9DA-2FFE-1549-87EC-0DC28DB7A7E6}" type="parTrans" cxnId="{D071C3F3-5560-F044-9F2A-9B7CA8DDD1EB}">
      <dgm:prSet/>
      <dgm:spPr/>
      <dgm:t>
        <a:bodyPr/>
        <a:lstStyle/>
        <a:p>
          <a:endParaRPr lang="zh-CN" altLang="en-US"/>
        </a:p>
      </dgm:t>
    </dgm:pt>
    <dgm:pt modelId="{FDFE0C9B-4611-6743-8F90-49E661F2AD06}" type="sibTrans" cxnId="{D071C3F3-5560-F044-9F2A-9B7CA8DDD1EB}">
      <dgm:prSet/>
      <dgm:spPr/>
      <dgm:t>
        <a:bodyPr/>
        <a:lstStyle/>
        <a:p>
          <a:endParaRPr lang="zh-CN" altLang="en-US"/>
        </a:p>
      </dgm:t>
    </dgm:pt>
    <dgm:pt modelId="{9002981E-9B78-604C-9427-293A887BD740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硬件产品</a:t>
          </a:r>
        </a:p>
        <a:p>
          <a:r>
            <a:rPr lang="zh-CN" altLang="en-US" dirty="0" smtClean="0">
              <a:solidFill>
                <a:schemeClr val="bg1"/>
              </a:solidFill>
            </a:rPr>
            <a:t>研发部</a:t>
          </a:r>
          <a:endParaRPr lang="zh-CN" altLang="en-US" dirty="0">
            <a:solidFill>
              <a:schemeClr val="bg1"/>
            </a:solidFill>
          </a:endParaRPr>
        </a:p>
      </dgm:t>
    </dgm:pt>
    <dgm:pt modelId="{7B2E4795-AC32-B945-B504-7ED41F45CCB3}" type="parTrans" cxnId="{EB22E30F-D694-414A-989C-6B4761973A15}">
      <dgm:prSet/>
      <dgm:spPr/>
      <dgm:t>
        <a:bodyPr/>
        <a:lstStyle/>
        <a:p>
          <a:endParaRPr lang="zh-CN" altLang="en-US"/>
        </a:p>
      </dgm:t>
    </dgm:pt>
    <dgm:pt modelId="{0D9B7A0E-B42E-294E-9515-73C212C6B66A}" type="sibTrans" cxnId="{EB22E30F-D694-414A-989C-6B4761973A15}">
      <dgm:prSet/>
      <dgm:spPr/>
      <dgm:t>
        <a:bodyPr/>
        <a:lstStyle/>
        <a:p>
          <a:endParaRPr lang="zh-CN" altLang="en-US"/>
        </a:p>
      </dgm:t>
    </dgm:pt>
    <dgm:pt modelId="{8F84FDCC-A57A-884E-8348-4BC26ACD758A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供应链管理部</a:t>
          </a:r>
          <a:endParaRPr lang="zh-CN" altLang="en-US" dirty="0">
            <a:solidFill>
              <a:schemeClr val="bg1"/>
            </a:solidFill>
          </a:endParaRPr>
        </a:p>
      </dgm:t>
    </dgm:pt>
    <dgm:pt modelId="{5440842D-6086-924E-9F24-9A27853945A1}" type="parTrans" cxnId="{DC83D740-8E38-1A4E-B271-53357F7981BA}">
      <dgm:prSet/>
      <dgm:spPr/>
      <dgm:t>
        <a:bodyPr/>
        <a:lstStyle/>
        <a:p>
          <a:endParaRPr lang="zh-CN" altLang="en-US"/>
        </a:p>
      </dgm:t>
    </dgm:pt>
    <dgm:pt modelId="{62118688-57CD-D04E-A6D7-9B41426C0523}" type="sibTrans" cxnId="{DC83D740-8E38-1A4E-B271-53357F7981BA}">
      <dgm:prSet/>
      <dgm:spPr/>
      <dgm:t>
        <a:bodyPr/>
        <a:lstStyle/>
        <a:p>
          <a:endParaRPr lang="zh-CN" altLang="en-US"/>
        </a:p>
      </dgm:t>
    </dgm:pt>
    <dgm:pt modelId="{CBEAD9CC-D57D-E044-8199-3A019F20E2EE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产品应用开发</a:t>
          </a:r>
          <a:endParaRPr lang="zh-CN" altLang="en-US" dirty="0">
            <a:solidFill>
              <a:schemeClr val="bg1"/>
            </a:solidFill>
          </a:endParaRPr>
        </a:p>
      </dgm:t>
    </dgm:pt>
    <dgm:pt modelId="{F79B9B43-6C97-3941-9B18-F075483FEFBA}" type="parTrans" cxnId="{0142B8B9-DD57-514D-8780-09CF805CC56B}">
      <dgm:prSet/>
      <dgm:spPr/>
      <dgm:t>
        <a:bodyPr/>
        <a:lstStyle/>
        <a:p>
          <a:endParaRPr lang="zh-CN" altLang="en-US"/>
        </a:p>
      </dgm:t>
    </dgm:pt>
    <dgm:pt modelId="{E6BCBBE0-C102-4A4F-BC4C-751954E5026A}" type="sibTrans" cxnId="{0142B8B9-DD57-514D-8780-09CF805CC56B}">
      <dgm:prSet/>
      <dgm:spPr/>
      <dgm:t>
        <a:bodyPr/>
        <a:lstStyle/>
        <a:p>
          <a:endParaRPr lang="zh-CN" altLang="en-US"/>
        </a:p>
      </dgm:t>
    </dgm:pt>
    <dgm:pt modelId="{6C96ADD8-C37F-0741-A2EE-47A002D6E2A5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产品终端开发</a:t>
          </a:r>
          <a:endParaRPr lang="zh-CN" altLang="en-US" dirty="0">
            <a:solidFill>
              <a:schemeClr val="bg1"/>
            </a:solidFill>
          </a:endParaRPr>
        </a:p>
      </dgm:t>
    </dgm:pt>
    <dgm:pt modelId="{35247F24-4A61-2C49-8C12-0BEB9C5BFA2D}" type="parTrans" cxnId="{ABB17D3A-A231-D341-9925-347EAE0D744D}">
      <dgm:prSet/>
      <dgm:spPr/>
      <dgm:t>
        <a:bodyPr/>
        <a:lstStyle/>
        <a:p>
          <a:endParaRPr lang="zh-CN" altLang="en-US"/>
        </a:p>
      </dgm:t>
    </dgm:pt>
    <dgm:pt modelId="{21CEBEFB-3F23-9844-BD59-D6D3418A194E}" type="sibTrans" cxnId="{ABB17D3A-A231-D341-9925-347EAE0D744D}">
      <dgm:prSet/>
      <dgm:spPr/>
      <dgm:t>
        <a:bodyPr/>
        <a:lstStyle/>
        <a:p>
          <a:endParaRPr lang="zh-CN" altLang="en-US"/>
        </a:p>
      </dgm:t>
    </dgm:pt>
    <dgm:pt modelId="{D1103C95-9D55-524B-89B9-BE0505249161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视频监控产品开发</a:t>
          </a:r>
          <a:endParaRPr lang="zh-CN" altLang="en-US" dirty="0">
            <a:solidFill>
              <a:schemeClr val="bg1"/>
            </a:solidFill>
          </a:endParaRPr>
        </a:p>
      </dgm:t>
    </dgm:pt>
    <dgm:pt modelId="{AAD68DAA-53F3-AD4B-8932-7332F3B9F1A8}" type="parTrans" cxnId="{3B44F3DB-83C3-AB4A-B009-A73BB9B5A97B}">
      <dgm:prSet/>
      <dgm:spPr/>
      <dgm:t>
        <a:bodyPr/>
        <a:lstStyle/>
        <a:p>
          <a:endParaRPr lang="zh-CN" altLang="en-US"/>
        </a:p>
      </dgm:t>
    </dgm:pt>
    <dgm:pt modelId="{4CBD6466-C64E-C04B-A71E-1FD9D194B92C}" type="sibTrans" cxnId="{3B44F3DB-83C3-AB4A-B009-A73BB9B5A97B}">
      <dgm:prSet/>
      <dgm:spPr/>
      <dgm:t>
        <a:bodyPr/>
        <a:lstStyle/>
        <a:p>
          <a:endParaRPr lang="zh-CN" altLang="en-US"/>
        </a:p>
      </dgm:t>
    </dgm:pt>
    <dgm:pt modelId="{67DA2529-BC94-6F45-93B6-C3CEAAB446ED}">
      <dgm:prSet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产品和应用测试部</a:t>
          </a:r>
          <a:endParaRPr lang="zh-CN" altLang="en-US" dirty="0">
            <a:solidFill>
              <a:schemeClr val="bg1"/>
            </a:solidFill>
          </a:endParaRPr>
        </a:p>
      </dgm:t>
    </dgm:pt>
    <dgm:pt modelId="{8E2E09E0-EAD2-FB41-A053-2AC277161C95}" type="parTrans" cxnId="{CFB2664F-1C04-224B-95C3-D56EC77F9BD8}">
      <dgm:prSet/>
      <dgm:spPr/>
      <dgm:t>
        <a:bodyPr/>
        <a:lstStyle/>
        <a:p>
          <a:endParaRPr lang="zh-CN" altLang="en-US"/>
        </a:p>
      </dgm:t>
    </dgm:pt>
    <dgm:pt modelId="{44366042-5E28-F143-9810-CB87A3EAB5BF}" type="sibTrans" cxnId="{CFB2664F-1C04-224B-95C3-D56EC77F9BD8}">
      <dgm:prSet/>
      <dgm:spPr/>
      <dgm:t>
        <a:bodyPr/>
        <a:lstStyle/>
        <a:p>
          <a:endParaRPr lang="zh-CN" altLang="en-US"/>
        </a:p>
      </dgm:t>
    </dgm:pt>
    <dgm:pt modelId="{727772E5-B665-A545-A77D-896765F7AF8B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dirty="0" smtClean="0"/>
            <a:t>业务平台</a:t>
          </a:r>
          <a:endParaRPr lang="zh-CN" altLang="en-US" dirty="0"/>
        </a:p>
      </dgm:t>
    </dgm:pt>
    <dgm:pt modelId="{BB9F5BBA-77D7-5843-8724-FF59AEF39D8B}" type="parTrans" cxnId="{34804A28-464B-EB42-ADE6-E1B6BA58F3A4}">
      <dgm:prSet/>
      <dgm:spPr/>
      <dgm:t>
        <a:bodyPr/>
        <a:lstStyle/>
        <a:p>
          <a:endParaRPr lang="zh-CN" altLang="en-US"/>
        </a:p>
      </dgm:t>
    </dgm:pt>
    <dgm:pt modelId="{540272D0-65D8-CE46-8E12-E327A034698D}" type="sibTrans" cxnId="{34804A28-464B-EB42-ADE6-E1B6BA58F3A4}">
      <dgm:prSet/>
      <dgm:spPr/>
      <dgm:t>
        <a:bodyPr/>
        <a:lstStyle/>
        <a:p>
          <a:endParaRPr lang="zh-CN" altLang="en-US"/>
        </a:p>
      </dgm:t>
    </dgm:pt>
    <dgm:pt modelId="{644079EC-2148-AC47-9CBF-ABB9B81BC481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dirty="0" smtClean="0"/>
            <a:t>数据平台</a:t>
          </a:r>
          <a:endParaRPr lang="zh-CN" altLang="en-US" dirty="0"/>
        </a:p>
      </dgm:t>
    </dgm:pt>
    <dgm:pt modelId="{58108CE8-BFF8-BC46-99B2-BAB8F9C86B9E}" type="parTrans" cxnId="{C80269A6-2986-894B-B8EC-F92D2C311977}">
      <dgm:prSet/>
      <dgm:spPr/>
      <dgm:t>
        <a:bodyPr/>
        <a:lstStyle/>
        <a:p>
          <a:endParaRPr lang="zh-CN" altLang="en-US"/>
        </a:p>
      </dgm:t>
    </dgm:pt>
    <dgm:pt modelId="{B247DDCE-625F-AA41-8C4D-4CD086B6614C}" type="sibTrans" cxnId="{C80269A6-2986-894B-B8EC-F92D2C311977}">
      <dgm:prSet/>
      <dgm:spPr/>
      <dgm:t>
        <a:bodyPr/>
        <a:lstStyle/>
        <a:p>
          <a:endParaRPr lang="zh-CN" altLang="en-US"/>
        </a:p>
      </dgm:t>
    </dgm:pt>
    <dgm:pt modelId="{3148DC82-DC1E-9846-9FEB-912AD6CD27BD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mtClean="0"/>
            <a:t>基础平台测试</a:t>
          </a:r>
          <a:endParaRPr lang="zh-CN" altLang="en-US"/>
        </a:p>
      </dgm:t>
    </dgm:pt>
    <dgm:pt modelId="{CE079EF1-8789-E449-BBF0-1A0F256835C5}" type="parTrans" cxnId="{0FF0E5A2-C6AE-224D-A937-0CFF75454E16}">
      <dgm:prSet/>
      <dgm:spPr/>
      <dgm:t>
        <a:bodyPr/>
        <a:lstStyle/>
        <a:p>
          <a:endParaRPr lang="zh-CN" altLang="en-US"/>
        </a:p>
      </dgm:t>
    </dgm:pt>
    <dgm:pt modelId="{BF7F1445-F510-044F-A1C4-50EBFA712950}" type="sibTrans" cxnId="{0FF0E5A2-C6AE-224D-A937-0CFF75454E16}">
      <dgm:prSet/>
      <dgm:spPr/>
      <dgm:t>
        <a:bodyPr/>
        <a:lstStyle/>
        <a:p>
          <a:endParaRPr lang="zh-CN" altLang="en-US"/>
        </a:p>
      </dgm:t>
    </dgm:pt>
    <dgm:pt modelId="{26B50DD1-E8B4-0742-919C-1B04209CD049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mtClean="0"/>
            <a:t>算法测试</a:t>
          </a:r>
          <a:endParaRPr lang="zh-CN" altLang="en-US"/>
        </a:p>
      </dgm:t>
    </dgm:pt>
    <dgm:pt modelId="{43AD000A-CEF1-FB46-ABC9-FC1276831B3B}" type="parTrans" cxnId="{44E5F583-AA82-FA40-8F85-095B064AA760}">
      <dgm:prSet/>
      <dgm:spPr/>
      <dgm:t>
        <a:bodyPr/>
        <a:lstStyle/>
        <a:p>
          <a:endParaRPr lang="zh-CN" altLang="en-US"/>
        </a:p>
      </dgm:t>
    </dgm:pt>
    <dgm:pt modelId="{4251BAF3-D459-9344-9425-74AB85036FE1}" type="sibTrans" cxnId="{44E5F583-AA82-FA40-8F85-095B064AA760}">
      <dgm:prSet/>
      <dgm:spPr/>
      <dgm:t>
        <a:bodyPr/>
        <a:lstStyle/>
        <a:p>
          <a:endParaRPr lang="zh-CN" altLang="en-US"/>
        </a:p>
      </dgm:t>
    </dgm:pt>
    <dgm:pt modelId="{B7A3EA3E-4A69-A448-AFED-5C313B5914D1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dirty="0" smtClean="0"/>
            <a:t>解决方案测试</a:t>
          </a:r>
          <a:endParaRPr lang="zh-CN" altLang="en-US" dirty="0"/>
        </a:p>
      </dgm:t>
    </dgm:pt>
    <dgm:pt modelId="{0CE48703-91BB-4D49-9EC8-0E11F30541D0}" type="parTrans" cxnId="{400E5E6C-F320-7846-9D30-AD306F626851}">
      <dgm:prSet/>
      <dgm:spPr/>
      <dgm:t>
        <a:bodyPr/>
        <a:lstStyle/>
        <a:p>
          <a:endParaRPr lang="zh-CN" altLang="en-US"/>
        </a:p>
      </dgm:t>
    </dgm:pt>
    <dgm:pt modelId="{81D2BBF1-E853-2D4D-B200-720ACCC19310}" type="sibTrans" cxnId="{400E5E6C-F320-7846-9D30-AD306F626851}">
      <dgm:prSet/>
      <dgm:spPr/>
      <dgm:t>
        <a:bodyPr/>
        <a:lstStyle/>
        <a:p>
          <a:endParaRPr lang="zh-CN" altLang="en-US"/>
        </a:p>
      </dgm:t>
    </dgm:pt>
    <dgm:pt modelId="{EB6D1769-935C-8F48-BCCE-206CD8412AB2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dirty="0" smtClean="0"/>
            <a:t>硬件设计</a:t>
          </a:r>
          <a:endParaRPr lang="zh-CN" altLang="en-US" dirty="0"/>
        </a:p>
      </dgm:t>
    </dgm:pt>
    <dgm:pt modelId="{905865AD-4B2E-8C47-BDD4-96B110A7E908}" type="parTrans" cxnId="{CF723F29-C9B1-D947-97C0-8BEC10F8ADED}">
      <dgm:prSet/>
      <dgm:spPr/>
      <dgm:t>
        <a:bodyPr/>
        <a:lstStyle/>
        <a:p>
          <a:endParaRPr lang="zh-CN" altLang="en-US"/>
        </a:p>
      </dgm:t>
    </dgm:pt>
    <dgm:pt modelId="{B9CA9ABC-11A9-2345-8297-9731AFEEC3C7}" type="sibTrans" cxnId="{CF723F29-C9B1-D947-97C0-8BEC10F8ADED}">
      <dgm:prSet/>
      <dgm:spPr/>
      <dgm:t>
        <a:bodyPr/>
        <a:lstStyle/>
        <a:p>
          <a:endParaRPr lang="zh-CN" altLang="en-US"/>
        </a:p>
      </dgm:t>
    </dgm:pt>
    <dgm:pt modelId="{164C2B0B-397D-CA4B-9106-A5D08DE3B4F5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dirty="0" smtClean="0"/>
            <a:t>硬件电子</a:t>
          </a:r>
          <a:endParaRPr lang="zh-CN" altLang="en-US" dirty="0"/>
        </a:p>
      </dgm:t>
    </dgm:pt>
    <dgm:pt modelId="{BA1C3651-B619-2D4C-A160-4AE064993265}" type="parTrans" cxnId="{DE6A8DDC-E497-CA41-824C-750229C12795}">
      <dgm:prSet/>
      <dgm:spPr/>
      <dgm:t>
        <a:bodyPr/>
        <a:lstStyle/>
        <a:p>
          <a:endParaRPr lang="zh-CN" altLang="en-US"/>
        </a:p>
      </dgm:t>
    </dgm:pt>
    <dgm:pt modelId="{8BD0685D-2949-3B4E-85E4-2A38B46E1335}" type="sibTrans" cxnId="{DE6A8DDC-E497-CA41-824C-750229C12795}">
      <dgm:prSet/>
      <dgm:spPr/>
      <dgm:t>
        <a:bodyPr/>
        <a:lstStyle/>
        <a:p>
          <a:endParaRPr lang="zh-CN" altLang="en-US"/>
        </a:p>
      </dgm:t>
    </dgm:pt>
    <dgm:pt modelId="{418DBB4A-2554-724B-B7EC-3115E3997AF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dirty="0" smtClean="0"/>
            <a:t>采购</a:t>
          </a:r>
          <a:endParaRPr lang="zh-CN" altLang="en-US" dirty="0"/>
        </a:p>
      </dgm:t>
    </dgm:pt>
    <dgm:pt modelId="{88942110-547D-2147-94B8-432A073073BC}" type="parTrans" cxnId="{8FC5FD1F-40CC-6847-8873-636DCAD6B045}">
      <dgm:prSet/>
      <dgm:spPr/>
      <dgm:t>
        <a:bodyPr/>
        <a:lstStyle/>
        <a:p>
          <a:endParaRPr lang="zh-CN" altLang="en-US"/>
        </a:p>
      </dgm:t>
    </dgm:pt>
    <dgm:pt modelId="{A89AACC0-677B-C44D-B0B5-1DBDC0418644}" type="sibTrans" cxnId="{8FC5FD1F-40CC-6847-8873-636DCAD6B045}">
      <dgm:prSet/>
      <dgm:spPr/>
      <dgm:t>
        <a:bodyPr/>
        <a:lstStyle/>
        <a:p>
          <a:endParaRPr lang="zh-CN" altLang="en-US"/>
        </a:p>
      </dgm:t>
    </dgm:pt>
    <dgm:pt modelId="{C6466D60-71A7-1242-B0EB-34E4B961FA82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mtClean="0"/>
            <a:t>品质管理</a:t>
          </a:r>
          <a:endParaRPr lang="zh-CN" altLang="en-US" dirty="0"/>
        </a:p>
      </dgm:t>
    </dgm:pt>
    <dgm:pt modelId="{1C2FB7B9-01CF-6A44-B924-1D418F05BBF0}" type="parTrans" cxnId="{74B2A5F9-F0F6-8B49-AEC1-F855F1F4D992}">
      <dgm:prSet/>
      <dgm:spPr/>
      <dgm:t>
        <a:bodyPr/>
        <a:lstStyle/>
        <a:p>
          <a:endParaRPr lang="zh-CN" altLang="en-US"/>
        </a:p>
      </dgm:t>
    </dgm:pt>
    <dgm:pt modelId="{353D39F7-C001-F14A-96DC-A96E5D4F9CF1}" type="sibTrans" cxnId="{74B2A5F9-F0F6-8B49-AEC1-F855F1F4D992}">
      <dgm:prSet/>
      <dgm:spPr/>
      <dgm:t>
        <a:bodyPr/>
        <a:lstStyle/>
        <a:p>
          <a:endParaRPr lang="zh-CN" altLang="en-US"/>
        </a:p>
      </dgm:t>
    </dgm:pt>
    <dgm:pt modelId="{58EE267E-5E9D-914C-AC05-25BD2A161A68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dirty="0" smtClean="0"/>
            <a:t>动态监控产品测试</a:t>
          </a:r>
          <a:endParaRPr lang="zh-CN" altLang="en-US" dirty="0"/>
        </a:p>
      </dgm:t>
    </dgm:pt>
    <dgm:pt modelId="{178CF018-036E-694F-85DC-28860D9E5E2B}" type="parTrans" cxnId="{0008B337-57F5-7342-96CD-02EC582B60F4}">
      <dgm:prSet/>
      <dgm:spPr/>
      <dgm:t>
        <a:bodyPr/>
        <a:lstStyle/>
        <a:p>
          <a:endParaRPr lang="zh-CN" altLang="en-US"/>
        </a:p>
      </dgm:t>
    </dgm:pt>
    <dgm:pt modelId="{5621BC1B-32E0-2044-8711-8C5E85994C39}" type="sibTrans" cxnId="{0008B337-57F5-7342-96CD-02EC582B60F4}">
      <dgm:prSet/>
      <dgm:spPr/>
      <dgm:t>
        <a:bodyPr/>
        <a:lstStyle/>
        <a:p>
          <a:endParaRPr lang="zh-CN" altLang="en-US"/>
        </a:p>
      </dgm:t>
    </dgm:pt>
    <dgm:pt modelId="{7F5BFE5E-26AE-D94E-BEA6-E1758F52DA72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dirty="0" smtClean="0"/>
            <a:t>终端软件产品测试</a:t>
          </a:r>
          <a:endParaRPr lang="zh-CN" altLang="en-US" dirty="0"/>
        </a:p>
      </dgm:t>
    </dgm:pt>
    <dgm:pt modelId="{83316CE0-B4D4-1540-A413-261A14F38196}" type="parTrans" cxnId="{A4BC2AAB-B56C-D648-A6BC-C95A4AC9C69D}">
      <dgm:prSet/>
      <dgm:spPr/>
      <dgm:t>
        <a:bodyPr/>
        <a:lstStyle/>
        <a:p>
          <a:endParaRPr lang="zh-CN" altLang="en-US"/>
        </a:p>
      </dgm:t>
    </dgm:pt>
    <dgm:pt modelId="{1D4A898D-96B2-6A46-8967-0201604F6637}" type="sibTrans" cxnId="{A4BC2AAB-B56C-D648-A6BC-C95A4AC9C69D}">
      <dgm:prSet/>
      <dgm:spPr/>
      <dgm:t>
        <a:bodyPr/>
        <a:lstStyle/>
        <a:p>
          <a:endParaRPr lang="zh-CN" altLang="en-US"/>
        </a:p>
      </dgm:t>
    </dgm:pt>
    <dgm:pt modelId="{7D3AFC96-6ACD-6043-962D-07E6F7A31D5B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dirty="0" smtClean="0"/>
            <a:t>解决方案测试</a:t>
          </a:r>
          <a:endParaRPr lang="zh-CN" altLang="en-US" dirty="0"/>
        </a:p>
      </dgm:t>
    </dgm:pt>
    <dgm:pt modelId="{900F60CD-1F96-984A-88F5-787FAF768B60}" type="parTrans" cxnId="{E70D5966-C858-6740-A146-0EBE0B010D1D}">
      <dgm:prSet/>
      <dgm:spPr/>
      <dgm:t>
        <a:bodyPr/>
        <a:lstStyle/>
        <a:p>
          <a:endParaRPr lang="zh-CN" altLang="en-US"/>
        </a:p>
      </dgm:t>
    </dgm:pt>
    <dgm:pt modelId="{7DF2A9D7-CBF4-104F-B92B-56501269E7A0}" type="sibTrans" cxnId="{E70D5966-C858-6740-A146-0EBE0B010D1D}">
      <dgm:prSet/>
      <dgm:spPr/>
      <dgm:t>
        <a:bodyPr/>
        <a:lstStyle/>
        <a:p>
          <a:endParaRPr lang="zh-CN" altLang="en-US"/>
        </a:p>
      </dgm:t>
    </dgm:pt>
    <dgm:pt modelId="{5C457E93-9C9B-4942-A6A3-5D570C1CFEFA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行业应用开发</a:t>
          </a:r>
          <a:endParaRPr lang="zh-CN" altLang="en-US" dirty="0"/>
        </a:p>
      </dgm:t>
    </dgm:pt>
    <dgm:pt modelId="{A6C0F568-14DD-4447-8669-674B7F82662D}" type="parTrans" cxnId="{39912E18-6B21-8846-B323-B087D4BBDD75}">
      <dgm:prSet/>
      <dgm:spPr/>
      <dgm:t>
        <a:bodyPr/>
        <a:lstStyle/>
        <a:p>
          <a:endParaRPr lang="zh-CN" altLang="en-US"/>
        </a:p>
      </dgm:t>
    </dgm:pt>
    <dgm:pt modelId="{EF5FD3A8-3749-1E4D-AD25-6D0F95C84D11}" type="sibTrans" cxnId="{39912E18-6B21-8846-B323-B087D4BBDD75}">
      <dgm:prSet/>
      <dgm:spPr/>
      <dgm:t>
        <a:bodyPr/>
        <a:lstStyle/>
        <a:p>
          <a:endParaRPr lang="zh-CN" altLang="en-US"/>
        </a:p>
      </dgm:t>
    </dgm:pt>
    <dgm:pt modelId="{E9D4357C-64B8-A144-A515-791CA452C916}" type="asst">
      <dgm:prSet phldrT="[文本]" custT="1"/>
      <dgm:spPr>
        <a:solidFill>
          <a:schemeClr val="accent1">
            <a:lumMod val="20000"/>
            <a:lumOff val="80000"/>
          </a:schemeClr>
        </a:solidFill>
        <a:effectLst/>
      </dgm:spPr>
      <dgm:t>
        <a:bodyPr/>
        <a:lstStyle/>
        <a:p>
          <a:pPr algn="l"/>
          <a:r>
            <a:rPr lang="en-US" altLang="zh-CN" sz="800" b="1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SVP</a:t>
          </a:r>
          <a:r>
            <a:rPr lang="zh-CN" altLang="en-US" sz="800" b="1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：王晶</a:t>
          </a:r>
          <a:r>
            <a:rPr lang="en-US" altLang="zh-CN" sz="800" b="1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/</a:t>
          </a:r>
          <a:r>
            <a:rPr lang="zh-CN" altLang="en-US" sz="800" b="1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王海军</a:t>
          </a:r>
        </a:p>
        <a:p>
          <a:pPr algn="l"/>
          <a:r>
            <a:rPr lang="en-US" altLang="zh-CN" sz="800" b="1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VP</a:t>
          </a:r>
          <a:r>
            <a:rPr lang="zh-CN" altLang="en-US" sz="800" b="1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：孙健</a:t>
          </a:r>
          <a:r>
            <a:rPr lang="en-US" altLang="zh-CN" sz="800" b="1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/</a:t>
          </a:r>
          <a:r>
            <a:rPr lang="zh-CN" altLang="en-US" sz="800" b="1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纪成举</a:t>
          </a:r>
        </a:p>
      </dgm:t>
    </dgm:pt>
    <dgm:pt modelId="{CC5EDAD6-C7B7-7548-8FC3-7B69142EB2D1}" type="parTrans" cxnId="{EB83134A-0FA3-0B45-B1A9-026244E9F73E}">
      <dgm:prSet/>
      <dgm:spPr/>
      <dgm:t>
        <a:bodyPr/>
        <a:lstStyle/>
        <a:p>
          <a:endParaRPr lang="zh-CN" altLang="en-US"/>
        </a:p>
      </dgm:t>
    </dgm:pt>
    <dgm:pt modelId="{6972082F-17D5-1644-B810-AF397F307504}" type="sibTrans" cxnId="{EB83134A-0FA3-0B45-B1A9-026244E9F73E}">
      <dgm:prSet/>
      <dgm:spPr/>
      <dgm:t>
        <a:bodyPr/>
        <a:lstStyle/>
        <a:p>
          <a:endParaRPr lang="zh-CN" altLang="en-US"/>
        </a:p>
      </dgm:t>
    </dgm:pt>
    <dgm:pt modelId="{6ABFDD2B-BB7F-6940-B8ED-DB11719F7B69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mtClean="0"/>
            <a:t>综合业务平台产品测试</a:t>
          </a:r>
          <a:endParaRPr lang="zh-CN" altLang="en-US"/>
        </a:p>
      </dgm:t>
    </dgm:pt>
    <dgm:pt modelId="{0FA79604-308B-7347-A7AD-E1BF89E4AB80}" type="sibTrans" cxnId="{27A7E315-474D-BA43-B3A7-6785D03C9820}">
      <dgm:prSet/>
      <dgm:spPr/>
      <dgm:t>
        <a:bodyPr/>
        <a:lstStyle/>
        <a:p>
          <a:endParaRPr lang="zh-CN" altLang="en-US"/>
        </a:p>
      </dgm:t>
    </dgm:pt>
    <dgm:pt modelId="{1BB27FDE-B0E6-D64F-B5AC-94CB8CF6B4E9}" type="parTrans" cxnId="{27A7E315-474D-BA43-B3A7-6785D03C9820}">
      <dgm:prSet/>
      <dgm:spPr/>
      <dgm:t>
        <a:bodyPr/>
        <a:lstStyle/>
        <a:p>
          <a:endParaRPr lang="zh-CN" altLang="en-US"/>
        </a:p>
      </dgm:t>
    </dgm:pt>
    <dgm:pt modelId="{B81A9E55-C348-2B4F-AD49-559E04E4C3F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mtClean="0"/>
            <a:t>硬件项目管理</a:t>
          </a:r>
          <a:endParaRPr lang="zh-CN" altLang="en-US" dirty="0"/>
        </a:p>
      </dgm:t>
    </dgm:pt>
    <dgm:pt modelId="{25D28FA1-7076-5449-A76B-490C070A66A3}" type="parTrans" cxnId="{ED87434C-2F0D-BC49-A46D-387039443F5F}">
      <dgm:prSet/>
      <dgm:spPr/>
      <dgm:t>
        <a:bodyPr/>
        <a:lstStyle/>
        <a:p>
          <a:endParaRPr lang="zh-CN" altLang="en-US"/>
        </a:p>
      </dgm:t>
    </dgm:pt>
    <dgm:pt modelId="{6BA0C152-5F14-3541-A8E4-ECFE7D8E1D80}" type="sibTrans" cxnId="{ED87434C-2F0D-BC49-A46D-387039443F5F}">
      <dgm:prSet/>
      <dgm:spPr/>
      <dgm:t>
        <a:bodyPr/>
        <a:lstStyle/>
        <a:p>
          <a:endParaRPr lang="zh-CN" altLang="en-US"/>
        </a:p>
      </dgm:t>
    </dgm:pt>
    <dgm:pt modelId="{355EA4BB-BEA9-D243-8E9E-9ACF37CAF647}" type="pres">
      <dgm:prSet presAssocID="{DD5CE571-6DF2-AA41-95A3-7ECF020D140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A82F750-A5A9-3C4B-8C87-BC30A7330A1B}" type="pres">
      <dgm:prSet presAssocID="{398835E3-7CF9-AF47-A183-55CA1DED6FE8}" presName="hierRoot1" presStyleCnt="0">
        <dgm:presLayoutVars>
          <dgm:hierBranch val="init"/>
        </dgm:presLayoutVars>
      </dgm:prSet>
      <dgm:spPr/>
    </dgm:pt>
    <dgm:pt modelId="{B495F110-172F-B443-B340-CF9C500F30D5}" type="pres">
      <dgm:prSet presAssocID="{398835E3-7CF9-AF47-A183-55CA1DED6FE8}" presName="rootComposite1" presStyleCnt="0"/>
      <dgm:spPr/>
    </dgm:pt>
    <dgm:pt modelId="{97121A95-5014-D54A-B8AE-90BECAD8332E}" type="pres">
      <dgm:prSet presAssocID="{398835E3-7CF9-AF47-A183-55CA1DED6FE8}" presName="rootText1" presStyleLbl="node0" presStyleIdx="0" presStyleCnt="1" custScaleX="375405" custScaleY="13636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D847F3-DAB2-0543-A9B1-24C35F378A59}" type="pres">
      <dgm:prSet presAssocID="{398835E3-7CF9-AF47-A183-55CA1DED6FE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072BF30-DD96-C645-8BD5-C9DEF4D90927}" type="pres">
      <dgm:prSet presAssocID="{398835E3-7CF9-AF47-A183-55CA1DED6FE8}" presName="hierChild2" presStyleCnt="0"/>
      <dgm:spPr/>
    </dgm:pt>
    <dgm:pt modelId="{43A6E8FF-94C8-E248-BD5B-5600133C81EC}" type="pres">
      <dgm:prSet presAssocID="{4C5F9129-0B12-324E-AEFC-E946DE03CEC1}" presName="Name37" presStyleLbl="parChTrans1D2" presStyleIdx="0" presStyleCnt="7"/>
      <dgm:spPr/>
      <dgm:t>
        <a:bodyPr/>
        <a:lstStyle/>
        <a:p>
          <a:endParaRPr lang="zh-CN" altLang="en-US"/>
        </a:p>
      </dgm:t>
    </dgm:pt>
    <dgm:pt modelId="{BD2060B4-3DD6-3443-9BAB-40AB87F247CD}" type="pres">
      <dgm:prSet presAssocID="{A63FE625-3B7C-7840-8C51-00ECEE26205B}" presName="hierRoot2" presStyleCnt="0">
        <dgm:presLayoutVars>
          <dgm:hierBranch val="init"/>
        </dgm:presLayoutVars>
      </dgm:prSet>
      <dgm:spPr/>
    </dgm:pt>
    <dgm:pt modelId="{579341B2-C9BD-B24E-A8BC-CED548C32635}" type="pres">
      <dgm:prSet presAssocID="{A63FE625-3B7C-7840-8C51-00ECEE26205B}" presName="rootComposite" presStyleCnt="0"/>
      <dgm:spPr/>
    </dgm:pt>
    <dgm:pt modelId="{01E269DA-EB33-6346-8337-E205F72E358F}" type="pres">
      <dgm:prSet presAssocID="{A63FE625-3B7C-7840-8C51-00ECEE26205B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43A7DC-E320-5348-BFD1-4ADE87E94223}" type="pres">
      <dgm:prSet presAssocID="{A63FE625-3B7C-7840-8C51-00ECEE26205B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419FCD16-93C5-1F4F-8F9F-9A32839FE07E}" type="pres">
      <dgm:prSet presAssocID="{A63FE625-3B7C-7840-8C51-00ECEE26205B}" presName="hierChild4" presStyleCnt="0"/>
      <dgm:spPr/>
    </dgm:pt>
    <dgm:pt modelId="{60A2A90C-82BF-DB45-B35A-034D5340120A}" type="pres">
      <dgm:prSet presAssocID="{B6104156-4655-DC4C-A617-554FBA7668E6}" presName="Name37" presStyleLbl="parChTrans1D3" presStyleIdx="0" presStyleCnt="15"/>
      <dgm:spPr/>
      <dgm:t>
        <a:bodyPr/>
        <a:lstStyle/>
        <a:p>
          <a:endParaRPr lang="zh-CN" altLang="en-US"/>
        </a:p>
      </dgm:t>
    </dgm:pt>
    <dgm:pt modelId="{0955A2C3-A6B4-6C4F-9AD7-E5CCFCDDA15B}" type="pres">
      <dgm:prSet presAssocID="{56535C08-3096-B447-9F55-8EE428BD13C4}" presName="hierRoot2" presStyleCnt="0">
        <dgm:presLayoutVars>
          <dgm:hierBranch val="init"/>
        </dgm:presLayoutVars>
      </dgm:prSet>
      <dgm:spPr/>
    </dgm:pt>
    <dgm:pt modelId="{6A45990D-CDDB-7945-999D-1E7B1956D076}" type="pres">
      <dgm:prSet presAssocID="{56535C08-3096-B447-9F55-8EE428BD13C4}" presName="rootComposite" presStyleCnt="0"/>
      <dgm:spPr/>
    </dgm:pt>
    <dgm:pt modelId="{A3723AAB-D765-0B4A-B49D-CBC798673C2E}" type="pres">
      <dgm:prSet presAssocID="{56535C08-3096-B447-9F55-8EE428BD13C4}" presName="rootText" presStyleLbl="node3" presStyleIdx="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355374-9CA8-9E49-AF0B-60925F771B49}" type="pres">
      <dgm:prSet presAssocID="{56535C08-3096-B447-9F55-8EE428BD13C4}" presName="rootConnector" presStyleLbl="node3" presStyleIdx="0" presStyleCnt="15"/>
      <dgm:spPr/>
      <dgm:t>
        <a:bodyPr/>
        <a:lstStyle/>
        <a:p>
          <a:endParaRPr lang="zh-CN" altLang="en-US"/>
        </a:p>
      </dgm:t>
    </dgm:pt>
    <dgm:pt modelId="{13426839-5814-944C-BAE9-1FA93013F110}" type="pres">
      <dgm:prSet presAssocID="{56535C08-3096-B447-9F55-8EE428BD13C4}" presName="hierChild4" presStyleCnt="0"/>
      <dgm:spPr/>
    </dgm:pt>
    <dgm:pt modelId="{C103EA27-7AC6-7246-A588-BDAB8306B100}" type="pres">
      <dgm:prSet presAssocID="{56535C08-3096-B447-9F55-8EE428BD13C4}" presName="hierChild5" presStyleCnt="0"/>
      <dgm:spPr/>
    </dgm:pt>
    <dgm:pt modelId="{D540D696-D329-9748-BB28-E7D04910CEB8}" type="pres">
      <dgm:prSet presAssocID="{E657B1D2-94B8-9146-BC77-F593135A90B3}" presName="Name37" presStyleLbl="parChTrans1D3" presStyleIdx="1" presStyleCnt="15"/>
      <dgm:spPr/>
      <dgm:t>
        <a:bodyPr/>
        <a:lstStyle/>
        <a:p>
          <a:endParaRPr lang="zh-CN" altLang="en-US"/>
        </a:p>
      </dgm:t>
    </dgm:pt>
    <dgm:pt modelId="{D1E0E89B-7459-3C42-BB4E-091A34064A93}" type="pres">
      <dgm:prSet presAssocID="{0765E20A-BDB0-1D48-95D1-40BF118211A3}" presName="hierRoot2" presStyleCnt="0">
        <dgm:presLayoutVars>
          <dgm:hierBranch val="init"/>
        </dgm:presLayoutVars>
      </dgm:prSet>
      <dgm:spPr/>
    </dgm:pt>
    <dgm:pt modelId="{68F0BB08-5425-B947-A01C-5E7604922F8B}" type="pres">
      <dgm:prSet presAssocID="{0765E20A-BDB0-1D48-95D1-40BF118211A3}" presName="rootComposite" presStyleCnt="0"/>
      <dgm:spPr/>
    </dgm:pt>
    <dgm:pt modelId="{ECA76629-96ED-664E-BF53-BC7D8E7BFA35}" type="pres">
      <dgm:prSet presAssocID="{0765E20A-BDB0-1D48-95D1-40BF118211A3}" presName="rootText" presStyleLbl="node3" presStyleIdx="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8F2B1B2-0001-EE4F-9CB7-771274D2C334}" type="pres">
      <dgm:prSet presAssocID="{0765E20A-BDB0-1D48-95D1-40BF118211A3}" presName="rootConnector" presStyleLbl="node3" presStyleIdx="1" presStyleCnt="15"/>
      <dgm:spPr/>
      <dgm:t>
        <a:bodyPr/>
        <a:lstStyle/>
        <a:p>
          <a:endParaRPr lang="zh-CN" altLang="en-US"/>
        </a:p>
      </dgm:t>
    </dgm:pt>
    <dgm:pt modelId="{9F300DF9-4FA5-DC49-BFA1-89DBFDADA464}" type="pres">
      <dgm:prSet presAssocID="{0765E20A-BDB0-1D48-95D1-40BF118211A3}" presName="hierChild4" presStyleCnt="0"/>
      <dgm:spPr/>
    </dgm:pt>
    <dgm:pt modelId="{B52EB946-9E17-7146-AA6D-26899289A819}" type="pres">
      <dgm:prSet presAssocID="{0765E20A-BDB0-1D48-95D1-40BF118211A3}" presName="hierChild5" presStyleCnt="0"/>
      <dgm:spPr/>
    </dgm:pt>
    <dgm:pt modelId="{C9E875AC-20CC-8748-93D6-E00A8BE13D0A}" type="pres">
      <dgm:prSet presAssocID="{E241E9A0-774F-394E-8203-6A6B39B19338}" presName="Name37" presStyleLbl="parChTrans1D3" presStyleIdx="2" presStyleCnt="15"/>
      <dgm:spPr/>
      <dgm:t>
        <a:bodyPr/>
        <a:lstStyle/>
        <a:p>
          <a:endParaRPr lang="zh-CN" altLang="en-US"/>
        </a:p>
      </dgm:t>
    </dgm:pt>
    <dgm:pt modelId="{188F4810-5832-CF4D-A886-B79EB839964C}" type="pres">
      <dgm:prSet presAssocID="{02C0DB9E-A70F-824A-9C43-410C5C5FA783}" presName="hierRoot2" presStyleCnt="0">
        <dgm:presLayoutVars>
          <dgm:hierBranch val="init"/>
        </dgm:presLayoutVars>
      </dgm:prSet>
      <dgm:spPr/>
    </dgm:pt>
    <dgm:pt modelId="{CAE4CD18-C6B0-F444-B1DB-4775601130B7}" type="pres">
      <dgm:prSet presAssocID="{02C0DB9E-A70F-824A-9C43-410C5C5FA783}" presName="rootComposite" presStyleCnt="0"/>
      <dgm:spPr/>
    </dgm:pt>
    <dgm:pt modelId="{E8B6FCDB-E8A6-6F41-B44F-163A4E50631B}" type="pres">
      <dgm:prSet presAssocID="{02C0DB9E-A70F-824A-9C43-410C5C5FA783}" presName="rootText" presStyleLbl="node3" presStyleIdx="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1F8E5D-4679-6D4F-B378-D022489910A5}" type="pres">
      <dgm:prSet presAssocID="{02C0DB9E-A70F-824A-9C43-410C5C5FA783}" presName="rootConnector" presStyleLbl="node3" presStyleIdx="2" presStyleCnt="15"/>
      <dgm:spPr/>
      <dgm:t>
        <a:bodyPr/>
        <a:lstStyle/>
        <a:p>
          <a:endParaRPr lang="zh-CN" altLang="en-US"/>
        </a:p>
      </dgm:t>
    </dgm:pt>
    <dgm:pt modelId="{6AC839B1-97D3-334B-AF48-F9DED39AB7DF}" type="pres">
      <dgm:prSet presAssocID="{02C0DB9E-A70F-824A-9C43-410C5C5FA783}" presName="hierChild4" presStyleCnt="0"/>
      <dgm:spPr/>
    </dgm:pt>
    <dgm:pt modelId="{E981DA61-34F4-A84F-A19D-C40915773F4F}" type="pres">
      <dgm:prSet presAssocID="{02C0DB9E-A70F-824A-9C43-410C5C5FA783}" presName="hierChild5" presStyleCnt="0"/>
      <dgm:spPr/>
    </dgm:pt>
    <dgm:pt modelId="{343AE3DD-9E71-B042-AB31-05F358C76413}" type="pres">
      <dgm:prSet presAssocID="{A63FE625-3B7C-7840-8C51-00ECEE26205B}" presName="hierChild5" presStyleCnt="0"/>
      <dgm:spPr/>
    </dgm:pt>
    <dgm:pt modelId="{02BA6C54-CB66-4C4C-BE2A-4B91B5204D61}" type="pres">
      <dgm:prSet presAssocID="{431D5CDF-8DFB-6445-9B52-35D09D9FEB55}" presName="Name37" presStyleLbl="parChTrans1D2" presStyleIdx="1" presStyleCnt="7"/>
      <dgm:spPr/>
      <dgm:t>
        <a:bodyPr/>
        <a:lstStyle/>
        <a:p>
          <a:endParaRPr lang="zh-CN" altLang="en-US"/>
        </a:p>
      </dgm:t>
    </dgm:pt>
    <dgm:pt modelId="{EA39ACCF-2BFC-8D4F-B3EC-B89E553F7D51}" type="pres">
      <dgm:prSet presAssocID="{EDF07316-8F9A-F24B-AD75-8AB8BA7C5A22}" presName="hierRoot2" presStyleCnt="0">
        <dgm:presLayoutVars>
          <dgm:hierBranch val="init"/>
        </dgm:presLayoutVars>
      </dgm:prSet>
      <dgm:spPr/>
    </dgm:pt>
    <dgm:pt modelId="{D6448468-2BEA-3C41-81AD-8895CB8C4622}" type="pres">
      <dgm:prSet presAssocID="{EDF07316-8F9A-F24B-AD75-8AB8BA7C5A22}" presName="rootComposite" presStyleCnt="0"/>
      <dgm:spPr/>
    </dgm:pt>
    <dgm:pt modelId="{EFE07380-0B73-474D-B6C5-BE9681DC82AD}" type="pres">
      <dgm:prSet presAssocID="{EDF07316-8F9A-F24B-AD75-8AB8BA7C5A22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E0F307-B08C-8048-A135-E6596082CF76}" type="pres">
      <dgm:prSet presAssocID="{EDF07316-8F9A-F24B-AD75-8AB8BA7C5A22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7C91A4BF-51F2-2E4D-8198-D058369FF441}" type="pres">
      <dgm:prSet presAssocID="{EDF07316-8F9A-F24B-AD75-8AB8BA7C5A22}" presName="hierChild4" presStyleCnt="0"/>
      <dgm:spPr/>
    </dgm:pt>
    <dgm:pt modelId="{0E306DEA-B744-064D-824C-3D1F62F9D1C8}" type="pres">
      <dgm:prSet presAssocID="{02EAABBA-0FFC-524D-885A-7ED9C4E33C49}" presName="Name37" presStyleLbl="parChTrans1D3" presStyleIdx="3" presStyleCnt="15"/>
      <dgm:spPr/>
      <dgm:t>
        <a:bodyPr/>
        <a:lstStyle/>
        <a:p>
          <a:endParaRPr lang="zh-CN" altLang="en-US"/>
        </a:p>
      </dgm:t>
    </dgm:pt>
    <dgm:pt modelId="{E7FC28B2-ED9D-3E41-B0E1-CB0A71ECC2F1}" type="pres">
      <dgm:prSet presAssocID="{7F1527BA-7FE2-C549-9C3E-AAE5AFEA2D08}" presName="hierRoot2" presStyleCnt="0">
        <dgm:presLayoutVars>
          <dgm:hierBranch val="init"/>
        </dgm:presLayoutVars>
      </dgm:prSet>
      <dgm:spPr/>
    </dgm:pt>
    <dgm:pt modelId="{689C1C2B-791C-F944-9A14-5EA2BD216D65}" type="pres">
      <dgm:prSet presAssocID="{7F1527BA-7FE2-C549-9C3E-AAE5AFEA2D08}" presName="rootComposite" presStyleCnt="0"/>
      <dgm:spPr/>
    </dgm:pt>
    <dgm:pt modelId="{A55C78C8-7A96-1343-84FE-2C74F2F66599}" type="pres">
      <dgm:prSet presAssocID="{7F1527BA-7FE2-C549-9C3E-AAE5AFEA2D08}" presName="rootText" presStyleLbl="node3" presStyleIdx="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18465D-D9A2-5140-A96B-475257FC1FED}" type="pres">
      <dgm:prSet presAssocID="{7F1527BA-7FE2-C549-9C3E-AAE5AFEA2D08}" presName="rootConnector" presStyleLbl="node3" presStyleIdx="3" presStyleCnt="15"/>
      <dgm:spPr/>
      <dgm:t>
        <a:bodyPr/>
        <a:lstStyle/>
        <a:p>
          <a:endParaRPr lang="zh-CN" altLang="en-US"/>
        </a:p>
      </dgm:t>
    </dgm:pt>
    <dgm:pt modelId="{4ED64058-18AD-2B4D-BEE9-A14724CB052B}" type="pres">
      <dgm:prSet presAssocID="{7F1527BA-7FE2-C549-9C3E-AAE5AFEA2D08}" presName="hierChild4" presStyleCnt="0"/>
      <dgm:spPr/>
    </dgm:pt>
    <dgm:pt modelId="{978169FD-DFC0-6143-897F-1FBDA396D41D}" type="pres">
      <dgm:prSet presAssocID="{7F1527BA-7FE2-C549-9C3E-AAE5AFEA2D08}" presName="hierChild5" presStyleCnt="0"/>
      <dgm:spPr/>
    </dgm:pt>
    <dgm:pt modelId="{DBBB319A-14F7-8347-9F31-7C51854F4D64}" type="pres">
      <dgm:prSet presAssocID="{EDF07316-8F9A-F24B-AD75-8AB8BA7C5A22}" presName="hierChild5" presStyleCnt="0"/>
      <dgm:spPr/>
    </dgm:pt>
    <dgm:pt modelId="{A38294BB-2E74-6944-96AC-CB5526286608}" type="pres">
      <dgm:prSet presAssocID="{4BCA48EB-5946-4F49-91C1-0839D05BB2C7}" presName="Name37" presStyleLbl="parChTrans1D2" presStyleIdx="2" presStyleCnt="7"/>
      <dgm:spPr/>
      <dgm:t>
        <a:bodyPr/>
        <a:lstStyle/>
        <a:p>
          <a:endParaRPr lang="zh-CN" altLang="en-US"/>
        </a:p>
      </dgm:t>
    </dgm:pt>
    <dgm:pt modelId="{80E56905-E5C2-004E-8213-E8E8729047A0}" type="pres">
      <dgm:prSet presAssocID="{2D679B96-8D0B-3440-AEAD-E9EF549C297F}" presName="hierRoot2" presStyleCnt="0">
        <dgm:presLayoutVars>
          <dgm:hierBranch val="init"/>
        </dgm:presLayoutVars>
      </dgm:prSet>
      <dgm:spPr/>
    </dgm:pt>
    <dgm:pt modelId="{ABEEB110-8DCB-1942-866E-D88835393BC8}" type="pres">
      <dgm:prSet presAssocID="{2D679B96-8D0B-3440-AEAD-E9EF549C297F}" presName="rootComposite" presStyleCnt="0"/>
      <dgm:spPr/>
    </dgm:pt>
    <dgm:pt modelId="{AA70817D-CB07-B248-BEE5-1CCF9505B370}" type="pres">
      <dgm:prSet presAssocID="{2D679B96-8D0B-3440-AEAD-E9EF549C297F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78EBAC-F1D3-474A-9840-07DD642F45C9}" type="pres">
      <dgm:prSet presAssocID="{2D679B96-8D0B-3440-AEAD-E9EF549C297F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E560390D-9053-6740-93DD-43CC8737DFE3}" type="pres">
      <dgm:prSet presAssocID="{2D679B96-8D0B-3440-AEAD-E9EF549C297F}" presName="hierChild4" presStyleCnt="0"/>
      <dgm:spPr/>
    </dgm:pt>
    <dgm:pt modelId="{2B18F8CD-8DC0-BD4C-91FB-17FFA66BF017}" type="pres">
      <dgm:prSet presAssocID="{ED918E4F-A388-DD42-945F-5E7A889F8812}" presName="Name37" presStyleLbl="parChTrans1D3" presStyleIdx="4" presStyleCnt="15"/>
      <dgm:spPr/>
      <dgm:t>
        <a:bodyPr/>
        <a:lstStyle/>
        <a:p>
          <a:endParaRPr lang="zh-CN" altLang="en-US"/>
        </a:p>
      </dgm:t>
    </dgm:pt>
    <dgm:pt modelId="{EEC504AD-37FC-1242-A8FC-72C2138E7C18}" type="pres">
      <dgm:prSet presAssocID="{E977EA60-6ED6-F443-B9E4-ECC9B4ECEF19}" presName="hierRoot2" presStyleCnt="0">
        <dgm:presLayoutVars>
          <dgm:hierBranch val="init"/>
        </dgm:presLayoutVars>
      </dgm:prSet>
      <dgm:spPr/>
    </dgm:pt>
    <dgm:pt modelId="{D4E627D4-1472-804B-AD65-44D9BADF8CEE}" type="pres">
      <dgm:prSet presAssocID="{E977EA60-6ED6-F443-B9E4-ECC9B4ECEF19}" presName="rootComposite" presStyleCnt="0"/>
      <dgm:spPr/>
    </dgm:pt>
    <dgm:pt modelId="{313F4343-BCBD-6549-A1E0-D2C37C5C4198}" type="pres">
      <dgm:prSet presAssocID="{E977EA60-6ED6-F443-B9E4-ECC9B4ECEF19}" presName="rootText" presStyleLbl="node3" presStyleIdx="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335A9C-67F6-0A4E-B68C-021219990D3D}" type="pres">
      <dgm:prSet presAssocID="{E977EA60-6ED6-F443-B9E4-ECC9B4ECEF19}" presName="rootConnector" presStyleLbl="node3" presStyleIdx="4" presStyleCnt="15"/>
      <dgm:spPr/>
      <dgm:t>
        <a:bodyPr/>
        <a:lstStyle/>
        <a:p>
          <a:endParaRPr lang="zh-CN" altLang="en-US"/>
        </a:p>
      </dgm:t>
    </dgm:pt>
    <dgm:pt modelId="{EA487180-0D5E-114A-907D-55CB142DF4DF}" type="pres">
      <dgm:prSet presAssocID="{E977EA60-6ED6-F443-B9E4-ECC9B4ECEF19}" presName="hierChild4" presStyleCnt="0"/>
      <dgm:spPr/>
    </dgm:pt>
    <dgm:pt modelId="{CA615AE6-0940-E24A-B8CB-BB1D444E6C5A}" type="pres">
      <dgm:prSet presAssocID="{E977EA60-6ED6-F443-B9E4-ECC9B4ECEF19}" presName="hierChild5" presStyleCnt="0"/>
      <dgm:spPr/>
    </dgm:pt>
    <dgm:pt modelId="{69132B14-C509-7A46-837D-AD6B264CD927}" type="pres">
      <dgm:prSet presAssocID="{0C1A72DF-9270-9748-BD90-3E6886EEAD8B}" presName="Name37" presStyleLbl="parChTrans1D3" presStyleIdx="5" presStyleCnt="15"/>
      <dgm:spPr/>
      <dgm:t>
        <a:bodyPr/>
        <a:lstStyle/>
        <a:p>
          <a:endParaRPr lang="zh-CN" altLang="en-US"/>
        </a:p>
      </dgm:t>
    </dgm:pt>
    <dgm:pt modelId="{7CD1EDA9-8B59-1C44-B602-C5D735FB620C}" type="pres">
      <dgm:prSet presAssocID="{3797C731-7611-6D46-937F-42BA36A79235}" presName="hierRoot2" presStyleCnt="0">
        <dgm:presLayoutVars>
          <dgm:hierBranch val="init"/>
        </dgm:presLayoutVars>
      </dgm:prSet>
      <dgm:spPr/>
    </dgm:pt>
    <dgm:pt modelId="{D9BC24B5-DFF5-1242-93B5-E1D050F43081}" type="pres">
      <dgm:prSet presAssocID="{3797C731-7611-6D46-937F-42BA36A79235}" presName="rootComposite" presStyleCnt="0"/>
      <dgm:spPr/>
    </dgm:pt>
    <dgm:pt modelId="{326942A0-FB3B-4A44-8813-F7FC1A5A007C}" type="pres">
      <dgm:prSet presAssocID="{3797C731-7611-6D46-937F-42BA36A79235}" presName="rootText" presStyleLbl="node3" presStyleIdx="5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85E337-735B-8447-953E-DCFE1B54AFCE}" type="pres">
      <dgm:prSet presAssocID="{3797C731-7611-6D46-937F-42BA36A79235}" presName="rootConnector" presStyleLbl="node3" presStyleIdx="5" presStyleCnt="15"/>
      <dgm:spPr/>
      <dgm:t>
        <a:bodyPr/>
        <a:lstStyle/>
        <a:p>
          <a:endParaRPr lang="zh-CN" altLang="en-US"/>
        </a:p>
      </dgm:t>
    </dgm:pt>
    <dgm:pt modelId="{65440CC4-251D-C04B-8DC4-96E087293E9A}" type="pres">
      <dgm:prSet presAssocID="{3797C731-7611-6D46-937F-42BA36A79235}" presName="hierChild4" presStyleCnt="0"/>
      <dgm:spPr/>
    </dgm:pt>
    <dgm:pt modelId="{95155B80-7C00-FB49-B175-62692F300CDC}" type="pres">
      <dgm:prSet presAssocID="{BB9F5BBA-77D7-5843-8724-FF59AEF39D8B}" presName="Name37" presStyleLbl="parChTrans1D4" presStyleIdx="0" presStyleCnt="14"/>
      <dgm:spPr/>
      <dgm:t>
        <a:bodyPr/>
        <a:lstStyle/>
        <a:p>
          <a:endParaRPr lang="zh-CN" altLang="en-US"/>
        </a:p>
      </dgm:t>
    </dgm:pt>
    <dgm:pt modelId="{49290EB5-618F-6647-BCAA-225D0A79D36B}" type="pres">
      <dgm:prSet presAssocID="{727772E5-B665-A545-A77D-896765F7AF8B}" presName="hierRoot2" presStyleCnt="0">
        <dgm:presLayoutVars>
          <dgm:hierBranch val="init"/>
        </dgm:presLayoutVars>
      </dgm:prSet>
      <dgm:spPr/>
    </dgm:pt>
    <dgm:pt modelId="{9BDEDFEC-6D1D-AF4A-87D7-90A35CB3AA48}" type="pres">
      <dgm:prSet presAssocID="{727772E5-B665-A545-A77D-896765F7AF8B}" presName="rootComposite" presStyleCnt="0"/>
      <dgm:spPr/>
    </dgm:pt>
    <dgm:pt modelId="{CBC7B354-5A5B-B645-959D-CFA365ACA7D0}" type="pres">
      <dgm:prSet presAssocID="{727772E5-B665-A545-A77D-896765F7AF8B}" presName="rootText" presStyleLbl="node4" presStyleIdx="0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AE5E86-D4E9-714D-ABDB-A5B1B262481F}" type="pres">
      <dgm:prSet presAssocID="{727772E5-B665-A545-A77D-896765F7AF8B}" presName="rootConnector" presStyleLbl="node4" presStyleIdx="0" presStyleCnt="14"/>
      <dgm:spPr/>
      <dgm:t>
        <a:bodyPr/>
        <a:lstStyle/>
        <a:p>
          <a:endParaRPr lang="zh-CN" altLang="en-US"/>
        </a:p>
      </dgm:t>
    </dgm:pt>
    <dgm:pt modelId="{00D502C4-A28E-5E4D-B75A-6D0921CE60E2}" type="pres">
      <dgm:prSet presAssocID="{727772E5-B665-A545-A77D-896765F7AF8B}" presName="hierChild4" presStyleCnt="0"/>
      <dgm:spPr/>
    </dgm:pt>
    <dgm:pt modelId="{4C8DB4B6-FEE7-2349-B8D0-BC9A349CFD4C}" type="pres">
      <dgm:prSet presAssocID="{727772E5-B665-A545-A77D-896765F7AF8B}" presName="hierChild5" presStyleCnt="0"/>
      <dgm:spPr/>
    </dgm:pt>
    <dgm:pt modelId="{0549663D-B2FB-9A49-BA03-EE1E352E8AC1}" type="pres">
      <dgm:prSet presAssocID="{58108CE8-BFF8-BC46-99B2-BAB8F9C86B9E}" presName="Name37" presStyleLbl="parChTrans1D4" presStyleIdx="1" presStyleCnt="14"/>
      <dgm:spPr/>
      <dgm:t>
        <a:bodyPr/>
        <a:lstStyle/>
        <a:p>
          <a:endParaRPr lang="zh-CN" altLang="en-US"/>
        </a:p>
      </dgm:t>
    </dgm:pt>
    <dgm:pt modelId="{051284F4-EB53-4C4C-84FF-E29FFAA61206}" type="pres">
      <dgm:prSet presAssocID="{644079EC-2148-AC47-9CBF-ABB9B81BC481}" presName="hierRoot2" presStyleCnt="0">
        <dgm:presLayoutVars>
          <dgm:hierBranch val="init"/>
        </dgm:presLayoutVars>
      </dgm:prSet>
      <dgm:spPr/>
    </dgm:pt>
    <dgm:pt modelId="{5B85B860-8337-7B45-8A7C-093EC5244EA8}" type="pres">
      <dgm:prSet presAssocID="{644079EC-2148-AC47-9CBF-ABB9B81BC481}" presName="rootComposite" presStyleCnt="0"/>
      <dgm:spPr/>
    </dgm:pt>
    <dgm:pt modelId="{ACE719F7-2C1E-5641-86D5-234297BDCA74}" type="pres">
      <dgm:prSet presAssocID="{644079EC-2148-AC47-9CBF-ABB9B81BC481}" presName="rootText" presStyleLbl="node4" presStyleIdx="1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BFC5E7-655D-3444-B4BD-A3692FDDFECD}" type="pres">
      <dgm:prSet presAssocID="{644079EC-2148-AC47-9CBF-ABB9B81BC481}" presName="rootConnector" presStyleLbl="node4" presStyleIdx="1" presStyleCnt="14"/>
      <dgm:spPr/>
      <dgm:t>
        <a:bodyPr/>
        <a:lstStyle/>
        <a:p>
          <a:endParaRPr lang="zh-CN" altLang="en-US"/>
        </a:p>
      </dgm:t>
    </dgm:pt>
    <dgm:pt modelId="{A1A47608-FC17-7B42-BF90-77BB62C259F9}" type="pres">
      <dgm:prSet presAssocID="{644079EC-2148-AC47-9CBF-ABB9B81BC481}" presName="hierChild4" presStyleCnt="0"/>
      <dgm:spPr/>
    </dgm:pt>
    <dgm:pt modelId="{A066B179-D4BB-6143-8F3A-4E3781EFD76D}" type="pres">
      <dgm:prSet presAssocID="{644079EC-2148-AC47-9CBF-ABB9B81BC481}" presName="hierChild5" presStyleCnt="0"/>
      <dgm:spPr/>
    </dgm:pt>
    <dgm:pt modelId="{846B132B-3FF8-7A4C-B687-45ADDD427B72}" type="pres">
      <dgm:prSet presAssocID="{3797C731-7611-6D46-937F-42BA36A79235}" presName="hierChild5" presStyleCnt="0"/>
      <dgm:spPr/>
    </dgm:pt>
    <dgm:pt modelId="{753851AB-45BD-E24B-8178-3FC28D11FE3D}" type="pres">
      <dgm:prSet presAssocID="{F685637A-9D16-F54C-8C2F-A03E759B9821}" presName="Name37" presStyleLbl="parChTrans1D3" presStyleIdx="6" presStyleCnt="15"/>
      <dgm:spPr/>
      <dgm:t>
        <a:bodyPr/>
        <a:lstStyle/>
        <a:p>
          <a:endParaRPr lang="zh-CN" altLang="en-US"/>
        </a:p>
      </dgm:t>
    </dgm:pt>
    <dgm:pt modelId="{62A83775-F660-E440-8950-23BFE37DCDDE}" type="pres">
      <dgm:prSet presAssocID="{BD44E9AF-A693-0540-AD26-2645C639E035}" presName="hierRoot2" presStyleCnt="0">
        <dgm:presLayoutVars>
          <dgm:hierBranch val="init"/>
        </dgm:presLayoutVars>
      </dgm:prSet>
      <dgm:spPr/>
    </dgm:pt>
    <dgm:pt modelId="{A3EFEA0E-2702-C345-9937-BFA638D8C871}" type="pres">
      <dgm:prSet presAssocID="{BD44E9AF-A693-0540-AD26-2645C639E035}" presName="rootComposite" presStyleCnt="0"/>
      <dgm:spPr/>
    </dgm:pt>
    <dgm:pt modelId="{B8D6EDF9-C48F-7346-83FA-6CA20A01D4E0}" type="pres">
      <dgm:prSet presAssocID="{BD44E9AF-A693-0540-AD26-2645C639E035}" presName="rootText" presStyleLbl="node3" presStyleIdx="6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BB0645-D624-A84E-8ED7-77B1FF2A75E9}" type="pres">
      <dgm:prSet presAssocID="{BD44E9AF-A693-0540-AD26-2645C639E035}" presName="rootConnector" presStyleLbl="node3" presStyleIdx="6" presStyleCnt="15"/>
      <dgm:spPr/>
      <dgm:t>
        <a:bodyPr/>
        <a:lstStyle/>
        <a:p>
          <a:endParaRPr lang="zh-CN" altLang="en-US"/>
        </a:p>
      </dgm:t>
    </dgm:pt>
    <dgm:pt modelId="{87AEDEC9-021D-3747-A43F-2E5B226175A4}" type="pres">
      <dgm:prSet presAssocID="{BD44E9AF-A693-0540-AD26-2645C639E035}" presName="hierChild4" presStyleCnt="0"/>
      <dgm:spPr/>
    </dgm:pt>
    <dgm:pt modelId="{76413261-DEBD-104E-A4B8-BC5BEA2D5656}" type="pres">
      <dgm:prSet presAssocID="{BD44E9AF-A693-0540-AD26-2645C639E035}" presName="hierChild5" presStyleCnt="0"/>
      <dgm:spPr/>
    </dgm:pt>
    <dgm:pt modelId="{ABCC3C5D-B52D-A247-A080-28951F41DAFC}" type="pres">
      <dgm:prSet presAssocID="{9DB1A9DA-2FFE-1549-87EC-0DC28DB7A7E6}" presName="Name37" presStyleLbl="parChTrans1D3" presStyleIdx="7" presStyleCnt="15"/>
      <dgm:spPr/>
      <dgm:t>
        <a:bodyPr/>
        <a:lstStyle/>
        <a:p>
          <a:endParaRPr lang="zh-CN" altLang="en-US"/>
        </a:p>
      </dgm:t>
    </dgm:pt>
    <dgm:pt modelId="{75A08283-0EDD-F047-AD8C-8A5F4FC4ED07}" type="pres">
      <dgm:prSet presAssocID="{32E0B9A2-49C5-D646-8DCE-5D8394797FB0}" presName="hierRoot2" presStyleCnt="0">
        <dgm:presLayoutVars>
          <dgm:hierBranch val="init"/>
        </dgm:presLayoutVars>
      </dgm:prSet>
      <dgm:spPr/>
    </dgm:pt>
    <dgm:pt modelId="{0A87788A-659E-4242-9651-3262AA973B2C}" type="pres">
      <dgm:prSet presAssocID="{32E0B9A2-49C5-D646-8DCE-5D8394797FB0}" presName="rootComposite" presStyleCnt="0"/>
      <dgm:spPr/>
    </dgm:pt>
    <dgm:pt modelId="{7CA3B768-2EF0-3C48-8FB3-BBB038E7CFC4}" type="pres">
      <dgm:prSet presAssocID="{32E0B9A2-49C5-D646-8DCE-5D8394797FB0}" presName="rootText" presStyleLbl="node3" presStyleIdx="7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40C725-12D7-7F46-A2C4-6DD4E8F33711}" type="pres">
      <dgm:prSet presAssocID="{32E0B9A2-49C5-D646-8DCE-5D8394797FB0}" presName="rootConnector" presStyleLbl="node3" presStyleIdx="7" presStyleCnt="15"/>
      <dgm:spPr/>
      <dgm:t>
        <a:bodyPr/>
        <a:lstStyle/>
        <a:p>
          <a:endParaRPr lang="zh-CN" altLang="en-US"/>
        </a:p>
      </dgm:t>
    </dgm:pt>
    <dgm:pt modelId="{98064C3E-F948-B44F-B3F0-72F347D67833}" type="pres">
      <dgm:prSet presAssocID="{32E0B9A2-49C5-D646-8DCE-5D8394797FB0}" presName="hierChild4" presStyleCnt="0"/>
      <dgm:spPr/>
    </dgm:pt>
    <dgm:pt modelId="{067204C9-4A09-E64F-A5E1-1CAB9A667429}" type="pres">
      <dgm:prSet presAssocID="{CE079EF1-8789-E449-BBF0-1A0F256835C5}" presName="Name37" presStyleLbl="parChTrans1D4" presStyleIdx="2" presStyleCnt="14"/>
      <dgm:spPr/>
      <dgm:t>
        <a:bodyPr/>
        <a:lstStyle/>
        <a:p>
          <a:endParaRPr lang="zh-CN" altLang="en-US"/>
        </a:p>
      </dgm:t>
    </dgm:pt>
    <dgm:pt modelId="{0F62C2A5-E406-9A4C-9891-CCB21B10A460}" type="pres">
      <dgm:prSet presAssocID="{3148DC82-DC1E-9846-9FEB-912AD6CD27BD}" presName="hierRoot2" presStyleCnt="0">
        <dgm:presLayoutVars>
          <dgm:hierBranch val="init"/>
        </dgm:presLayoutVars>
      </dgm:prSet>
      <dgm:spPr/>
    </dgm:pt>
    <dgm:pt modelId="{4E04A373-3B37-A347-B1E1-8AC2DB7419EB}" type="pres">
      <dgm:prSet presAssocID="{3148DC82-DC1E-9846-9FEB-912AD6CD27BD}" presName="rootComposite" presStyleCnt="0"/>
      <dgm:spPr/>
    </dgm:pt>
    <dgm:pt modelId="{1C6C71D1-53DE-E646-A639-DF0F5831B5CF}" type="pres">
      <dgm:prSet presAssocID="{3148DC82-DC1E-9846-9FEB-912AD6CD27BD}" presName="rootText" presStyleLbl="node4" presStyleIdx="2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21EDC9-CE26-264F-ACF3-C1C58D72F88F}" type="pres">
      <dgm:prSet presAssocID="{3148DC82-DC1E-9846-9FEB-912AD6CD27BD}" presName="rootConnector" presStyleLbl="node4" presStyleIdx="2" presStyleCnt="14"/>
      <dgm:spPr/>
      <dgm:t>
        <a:bodyPr/>
        <a:lstStyle/>
        <a:p>
          <a:endParaRPr lang="zh-CN" altLang="en-US"/>
        </a:p>
      </dgm:t>
    </dgm:pt>
    <dgm:pt modelId="{957C5F26-BD72-764C-8D1C-A56A226263D2}" type="pres">
      <dgm:prSet presAssocID="{3148DC82-DC1E-9846-9FEB-912AD6CD27BD}" presName="hierChild4" presStyleCnt="0"/>
      <dgm:spPr/>
    </dgm:pt>
    <dgm:pt modelId="{8F048AF3-DECF-5B47-9D06-EAA62463B6BF}" type="pres">
      <dgm:prSet presAssocID="{3148DC82-DC1E-9846-9FEB-912AD6CD27BD}" presName="hierChild5" presStyleCnt="0"/>
      <dgm:spPr/>
    </dgm:pt>
    <dgm:pt modelId="{1D02A9CE-839F-AB4D-8663-CD3D0E0F1404}" type="pres">
      <dgm:prSet presAssocID="{43AD000A-CEF1-FB46-ABC9-FC1276831B3B}" presName="Name37" presStyleLbl="parChTrans1D4" presStyleIdx="3" presStyleCnt="14"/>
      <dgm:spPr/>
      <dgm:t>
        <a:bodyPr/>
        <a:lstStyle/>
        <a:p>
          <a:endParaRPr lang="zh-CN" altLang="en-US"/>
        </a:p>
      </dgm:t>
    </dgm:pt>
    <dgm:pt modelId="{C44CCD7E-84AB-024D-9FA7-F30BCBAD1962}" type="pres">
      <dgm:prSet presAssocID="{26B50DD1-E8B4-0742-919C-1B04209CD049}" presName="hierRoot2" presStyleCnt="0">
        <dgm:presLayoutVars>
          <dgm:hierBranch val="init"/>
        </dgm:presLayoutVars>
      </dgm:prSet>
      <dgm:spPr/>
    </dgm:pt>
    <dgm:pt modelId="{0B458C03-55DD-ED46-87FC-95B6AABD8BAF}" type="pres">
      <dgm:prSet presAssocID="{26B50DD1-E8B4-0742-919C-1B04209CD049}" presName="rootComposite" presStyleCnt="0"/>
      <dgm:spPr/>
    </dgm:pt>
    <dgm:pt modelId="{73A2BC01-FC58-9C4C-B4B9-934CB903C059}" type="pres">
      <dgm:prSet presAssocID="{26B50DD1-E8B4-0742-919C-1B04209CD049}" presName="rootText" presStyleLbl="node4" presStyleIdx="3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12F461-F620-BE45-A70B-1B68A4880A9A}" type="pres">
      <dgm:prSet presAssocID="{26B50DD1-E8B4-0742-919C-1B04209CD049}" presName="rootConnector" presStyleLbl="node4" presStyleIdx="3" presStyleCnt="14"/>
      <dgm:spPr/>
      <dgm:t>
        <a:bodyPr/>
        <a:lstStyle/>
        <a:p>
          <a:endParaRPr lang="zh-CN" altLang="en-US"/>
        </a:p>
      </dgm:t>
    </dgm:pt>
    <dgm:pt modelId="{EE90E2C3-6EFE-3049-A1B4-159AB171813E}" type="pres">
      <dgm:prSet presAssocID="{26B50DD1-E8B4-0742-919C-1B04209CD049}" presName="hierChild4" presStyleCnt="0"/>
      <dgm:spPr/>
    </dgm:pt>
    <dgm:pt modelId="{1CE1575F-C1F1-6040-9F46-DF024EF07AC5}" type="pres">
      <dgm:prSet presAssocID="{26B50DD1-E8B4-0742-919C-1B04209CD049}" presName="hierChild5" presStyleCnt="0"/>
      <dgm:spPr/>
    </dgm:pt>
    <dgm:pt modelId="{823CA66A-C5A9-A94B-8AF4-9AAF8F5A0CA6}" type="pres">
      <dgm:prSet presAssocID="{0CE48703-91BB-4D49-9EC8-0E11F30541D0}" presName="Name37" presStyleLbl="parChTrans1D4" presStyleIdx="4" presStyleCnt="14"/>
      <dgm:spPr/>
      <dgm:t>
        <a:bodyPr/>
        <a:lstStyle/>
        <a:p>
          <a:endParaRPr lang="zh-CN" altLang="en-US"/>
        </a:p>
      </dgm:t>
    </dgm:pt>
    <dgm:pt modelId="{D090E85A-47E0-E446-AB87-08019C5C5520}" type="pres">
      <dgm:prSet presAssocID="{B7A3EA3E-4A69-A448-AFED-5C313B5914D1}" presName="hierRoot2" presStyleCnt="0">
        <dgm:presLayoutVars>
          <dgm:hierBranch val="init"/>
        </dgm:presLayoutVars>
      </dgm:prSet>
      <dgm:spPr/>
    </dgm:pt>
    <dgm:pt modelId="{92374F5D-2DC4-6349-813B-0E4B8487A8BA}" type="pres">
      <dgm:prSet presAssocID="{B7A3EA3E-4A69-A448-AFED-5C313B5914D1}" presName="rootComposite" presStyleCnt="0"/>
      <dgm:spPr/>
    </dgm:pt>
    <dgm:pt modelId="{259284A5-32D2-BA40-B6E9-3D3F8B4C8849}" type="pres">
      <dgm:prSet presAssocID="{B7A3EA3E-4A69-A448-AFED-5C313B5914D1}" presName="rootText" presStyleLbl="node4" presStyleIdx="4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68D49E-6740-2C46-928A-B49327E12726}" type="pres">
      <dgm:prSet presAssocID="{B7A3EA3E-4A69-A448-AFED-5C313B5914D1}" presName="rootConnector" presStyleLbl="node4" presStyleIdx="4" presStyleCnt="14"/>
      <dgm:spPr/>
      <dgm:t>
        <a:bodyPr/>
        <a:lstStyle/>
        <a:p>
          <a:endParaRPr lang="zh-CN" altLang="en-US"/>
        </a:p>
      </dgm:t>
    </dgm:pt>
    <dgm:pt modelId="{C4F517CD-4C71-3F49-BD8F-F6BBD14D8273}" type="pres">
      <dgm:prSet presAssocID="{B7A3EA3E-4A69-A448-AFED-5C313B5914D1}" presName="hierChild4" presStyleCnt="0"/>
      <dgm:spPr/>
    </dgm:pt>
    <dgm:pt modelId="{8534FE9C-E23E-8343-B439-F09D959DC1FE}" type="pres">
      <dgm:prSet presAssocID="{B7A3EA3E-4A69-A448-AFED-5C313B5914D1}" presName="hierChild5" presStyleCnt="0"/>
      <dgm:spPr/>
    </dgm:pt>
    <dgm:pt modelId="{21396A20-041D-244A-B4C5-F3050FD95092}" type="pres">
      <dgm:prSet presAssocID="{32E0B9A2-49C5-D646-8DCE-5D8394797FB0}" presName="hierChild5" presStyleCnt="0"/>
      <dgm:spPr/>
    </dgm:pt>
    <dgm:pt modelId="{D7C1A27A-8976-5A43-9E47-41D72E1078A7}" type="pres">
      <dgm:prSet presAssocID="{7B2E4795-AC32-B945-B504-7ED41F45CCB3}" presName="Name37" presStyleLbl="parChTrans1D3" presStyleIdx="8" presStyleCnt="15"/>
      <dgm:spPr/>
      <dgm:t>
        <a:bodyPr/>
        <a:lstStyle/>
        <a:p>
          <a:endParaRPr lang="zh-CN" altLang="en-US"/>
        </a:p>
      </dgm:t>
    </dgm:pt>
    <dgm:pt modelId="{33532586-A4E8-9644-95D9-39556144483B}" type="pres">
      <dgm:prSet presAssocID="{9002981E-9B78-604C-9427-293A887BD740}" presName="hierRoot2" presStyleCnt="0">
        <dgm:presLayoutVars>
          <dgm:hierBranch val="init"/>
        </dgm:presLayoutVars>
      </dgm:prSet>
      <dgm:spPr/>
    </dgm:pt>
    <dgm:pt modelId="{DC566700-0A6E-6F45-82AB-5330FC8282E6}" type="pres">
      <dgm:prSet presAssocID="{9002981E-9B78-604C-9427-293A887BD740}" presName="rootComposite" presStyleCnt="0"/>
      <dgm:spPr/>
    </dgm:pt>
    <dgm:pt modelId="{C0626ED2-8F43-7841-BACC-7F4FC8120010}" type="pres">
      <dgm:prSet presAssocID="{9002981E-9B78-604C-9427-293A887BD740}" presName="rootText" presStyleLbl="node3" presStyleIdx="8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F46E5A-1CDC-7140-920B-0D5D97381782}" type="pres">
      <dgm:prSet presAssocID="{9002981E-9B78-604C-9427-293A887BD740}" presName="rootConnector" presStyleLbl="node3" presStyleIdx="8" presStyleCnt="15"/>
      <dgm:spPr/>
      <dgm:t>
        <a:bodyPr/>
        <a:lstStyle/>
        <a:p>
          <a:endParaRPr lang="zh-CN" altLang="en-US"/>
        </a:p>
      </dgm:t>
    </dgm:pt>
    <dgm:pt modelId="{CA8882F2-2018-A04E-BA77-202840FE0196}" type="pres">
      <dgm:prSet presAssocID="{9002981E-9B78-604C-9427-293A887BD740}" presName="hierChild4" presStyleCnt="0"/>
      <dgm:spPr/>
    </dgm:pt>
    <dgm:pt modelId="{1F99AF9F-B9FA-914D-B28C-8B04D06C5C59}" type="pres">
      <dgm:prSet presAssocID="{905865AD-4B2E-8C47-BDD4-96B110A7E908}" presName="Name37" presStyleLbl="parChTrans1D4" presStyleIdx="5" presStyleCnt="14"/>
      <dgm:spPr/>
      <dgm:t>
        <a:bodyPr/>
        <a:lstStyle/>
        <a:p>
          <a:endParaRPr lang="zh-CN" altLang="en-US"/>
        </a:p>
      </dgm:t>
    </dgm:pt>
    <dgm:pt modelId="{B21F8D87-2808-8F49-8BB2-FE13E93E4E03}" type="pres">
      <dgm:prSet presAssocID="{EB6D1769-935C-8F48-BCCE-206CD8412AB2}" presName="hierRoot2" presStyleCnt="0">
        <dgm:presLayoutVars>
          <dgm:hierBranch val="init"/>
        </dgm:presLayoutVars>
      </dgm:prSet>
      <dgm:spPr/>
    </dgm:pt>
    <dgm:pt modelId="{667B8D54-F970-B748-B6C5-7F0C41CBA23C}" type="pres">
      <dgm:prSet presAssocID="{EB6D1769-935C-8F48-BCCE-206CD8412AB2}" presName="rootComposite" presStyleCnt="0"/>
      <dgm:spPr/>
    </dgm:pt>
    <dgm:pt modelId="{2B4E86B1-8A5F-7948-9061-4DE4BCF9DC4D}" type="pres">
      <dgm:prSet presAssocID="{EB6D1769-935C-8F48-BCCE-206CD8412AB2}" presName="rootText" presStyleLbl="node4" presStyleIdx="5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95B099-FEDB-5F4B-B919-853790923A45}" type="pres">
      <dgm:prSet presAssocID="{EB6D1769-935C-8F48-BCCE-206CD8412AB2}" presName="rootConnector" presStyleLbl="node4" presStyleIdx="5" presStyleCnt="14"/>
      <dgm:spPr/>
      <dgm:t>
        <a:bodyPr/>
        <a:lstStyle/>
        <a:p>
          <a:endParaRPr lang="zh-CN" altLang="en-US"/>
        </a:p>
      </dgm:t>
    </dgm:pt>
    <dgm:pt modelId="{752A2DBA-2633-B54C-B5C0-92FBB5BBBE2D}" type="pres">
      <dgm:prSet presAssocID="{EB6D1769-935C-8F48-BCCE-206CD8412AB2}" presName="hierChild4" presStyleCnt="0"/>
      <dgm:spPr/>
    </dgm:pt>
    <dgm:pt modelId="{7A547709-B082-6A49-9FA7-BBB0B0F7A8A4}" type="pres">
      <dgm:prSet presAssocID="{EB6D1769-935C-8F48-BCCE-206CD8412AB2}" presName="hierChild5" presStyleCnt="0"/>
      <dgm:spPr/>
    </dgm:pt>
    <dgm:pt modelId="{45326C19-D66E-BB4F-981F-9DF0D83FF4F6}" type="pres">
      <dgm:prSet presAssocID="{BA1C3651-B619-2D4C-A160-4AE064993265}" presName="Name37" presStyleLbl="parChTrans1D4" presStyleIdx="6" presStyleCnt="14"/>
      <dgm:spPr/>
      <dgm:t>
        <a:bodyPr/>
        <a:lstStyle/>
        <a:p>
          <a:endParaRPr lang="zh-CN" altLang="en-US"/>
        </a:p>
      </dgm:t>
    </dgm:pt>
    <dgm:pt modelId="{829E8450-FBB3-9442-87AF-98118526E1E0}" type="pres">
      <dgm:prSet presAssocID="{164C2B0B-397D-CA4B-9106-A5D08DE3B4F5}" presName="hierRoot2" presStyleCnt="0">
        <dgm:presLayoutVars>
          <dgm:hierBranch val="init"/>
        </dgm:presLayoutVars>
      </dgm:prSet>
      <dgm:spPr/>
    </dgm:pt>
    <dgm:pt modelId="{9D4F541A-EF49-9A4F-96FE-381712D14E94}" type="pres">
      <dgm:prSet presAssocID="{164C2B0B-397D-CA4B-9106-A5D08DE3B4F5}" presName="rootComposite" presStyleCnt="0"/>
      <dgm:spPr/>
    </dgm:pt>
    <dgm:pt modelId="{6471F26D-2AB0-6949-8110-644A61558262}" type="pres">
      <dgm:prSet presAssocID="{164C2B0B-397D-CA4B-9106-A5D08DE3B4F5}" presName="rootText" presStyleLbl="node4" presStyleIdx="6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364E16-5734-1F44-B4AE-39FB10B971CD}" type="pres">
      <dgm:prSet presAssocID="{164C2B0B-397D-CA4B-9106-A5D08DE3B4F5}" presName="rootConnector" presStyleLbl="node4" presStyleIdx="6" presStyleCnt="14"/>
      <dgm:spPr/>
      <dgm:t>
        <a:bodyPr/>
        <a:lstStyle/>
        <a:p>
          <a:endParaRPr lang="zh-CN" altLang="en-US"/>
        </a:p>
      </dgm:t>
    </dgm:pt>
    <dgm:pt modelId="{491AE477-4D20-7048-B1F4-03DFD14C991C}" type="pres">
      <dgm:prSet presAssocID="{164C2B0B-397D-CA4B-9106-A5D08DE3B4F5}" presName="hierChild4" presStyleCnt="0"/>
      <dgm:spPr/>
    </dgm:pt>
    <dgm:pt modelId="{647140A4-33CD-A14C-8E70-8FBB20BDCF57}" type="pres">
      <dgm:prSet presAssocID="{164C2B0B-397D-CA4B-9106-A5D08DE3B4F5}" presName="hierChild5" presStyleCnt="0"/>
      <dgm:spPr/>
    </dgm:pt>
    <dgm:pt modelId="{AB8AB5EA-DC5D-5A4F-BEB0-E72D2AD7D815}" type="pres">
      <dgm:prSet presAssocID="{9002981E-9B78-604C-9427-293A887BD740}" presName="hierChild5" presStyleCnt="0"/>
      <dgm:spPr/>
    </dgm:pt>
    <dgm:pt modelId="{07D71B93-E337-424C-8237-3D30BAFF9B65}" type="pres">
      <dgm:prSet presAssocID="{5440842D-6086-924E-9F24-9A27853945A1}" presName="Name37" presStyleLbl="parChTrans1D3" presStyleIdx="9" presStyleCnt="15"/>
      <dgm:spPr/>
      <dgm:t>
        <a:bodyPr/>
        <a:lstStyle/>
        <a:p>
          <a:endParaRPr lang="zh-CN" altLang="en-US"/>
        </a:p>
      </dgm:t>
    </dgm:pt>
    <dgm:pt modelId="{EEF8332A-74F9-6142-B15E-F64DBED2682F}" type="pres">
      <dgm:prSet presAssocID="{8F84FDCC-A57A-884E-8348-4BC26ACD758A}" presName="hierRoot2" presStyleCnt="0">
        <dgm:presLayoutVars>
          <dgm:hierBranch val="init"/>
        </dgm:presLayoutVars>
      </dgm:prSet>
      <dgm:spPr/>
    </dgm:pt>
    <dgm:pt modelId="{A7812F4D-A005-9C41-A15A-23E680402125}" type="pres">
      <dgm:prSet presAssocID="{8F84FDCC-A57A-884E-8348-4BC26ACD758A}" presName="rootComposite" presStyleCnt="0"/>
      <dgm:spPr/>
    </dgm:pt>
    <dgm:pt modelId="{370A6094-D910-3C47-B654-EB9CE2DA0C61}" type="pres">
      <dgm:prSet presAssocID="{8F84FDCC-A57A-884E-8348-4BC26ACD758A}" presName="rootText" presStyleLbl="node3" presStyleIdx="9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9235D0A-F9C3-0E4D-B524-BC1E5B06799C}" type="pres">
      <dgm:prSet presAssocID="{8F84FDCC-A57A-884E-8348-4BC26ACD758A}" presName="rootConnector" presStyleLbl="node3" presStyleIdx="9" presStyleCnt="15"/>
      <dgm:spPr/>
      <dgm:t>
        <a:bodyPr/>
        <a:lstStyle/>
        <a:p>
          <a:endParaRPr lang="zh-CN" altLang="en-US"/>
        </a:p>
      </dgm:t>
    </dgm:pt>
    <dgm:pt modelId="{0D1A9230-42DB-0D45-A068-DDF160B07B4A}" type="pres">
      <dgm:prSet presAssocID="{8F84FDCC-A57A-884E-8348-4BC26ACD758A}" presName="hierChild4" presStyleCnt="0"/>
      <dgm:spPr/>
    </dgm:pt>
    <dgm:pt modelId="{E167C487-ACC3-8840-8D80-3EFC2CEF56FC}" type="pres">
      <dgm:prSet presAssocID="{88942110-547D-2147-94B8-432A073073BC}" presName="Name37" presStyleLbl="parChTrans1D4" presStyleIdx="7" presStyleCnt="14"/>
      <dgm:spPr/>
      <dgm:t>
        <a:bodyPr/>
        <a:lstStyle/>
        <a:p>
          <a:endParaRPr lang="zh-CN" altLang="en-US"/>
        </a:p>
      </dgm:t>
    </dgm:pt>
    <dgm:pt modelId="{800A92B0-9357-124F-9F2B-36ED6A666306}" type="pres">
      <dgm:prSet presAssocID="{418DBB4A-2554-724B-B7EC-3115E3997AF7}" presName="hierRoot2" presStyleCnt="0">
        <dgm:presLayoutVars>
          <dgm:hierBranch val="init"/>
        </dgm:presLayoutVars>
      </dgm:prSet>
      <dgm:spPr/>
    </dgm:pt>
    <dgm:pt modelId="{676664B6-3124-E34E-A5B5-647ACB02A23D}" type="pres">
      <dgm:prSet presAssocID="{418DBB4A-2554-724B-B7EC-3115E3997AF7}" presName="rootComposite" presStyleCnt="0"/>
      <dgm:spPr/>
    </dgm:pt>
    <dgm:pt modelId="{F22392F1-E1AE-C44C-92A4-C8622221A31F}" type="pres">
      <dgm:prSet presAssocID="{418DBB4A-2554-724B-B7EC-3115E3997AF7}" presName="rootText" presStyleLbl="node4" presStyleIdx="7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E4958B-835F-1A40-BA3A-0072E4DDD79D}" type="pres">
      <dgm:prSet presAssocID="{418DBB4A-2554-724B-B7EC-3115E3997AF7}" presName="rootConnector" presStyleLbl="node4" presStyleIdx="7" presStyleCnt="14"/>
      <dgm:spPr/>
      <dgm:t>
        <a:bodyPr/>
        <a:lstStyle/>
        <a:p>
          <a:endParaRPr lang="zh-CN" altLang="en-US"/>
        </a:p>
      </dgm:t>
    </dgm:pt>
    <dgm:pt modelId="{4EF621B8-401B-7B4D-835B-8D62F190B2B8}" type="pres">
      <dgm:prSet presAssocID="{418DBB4A-2554-724B-B7EC-3115E3997AF7}" presName="hierChild4" presStyleCnt="0"/>
      <dgm:spPr/>
    </dgm:pt>
    <dgm:pt modelId="{28B78397-6C1D-F942-BC4C-EDCC66A78107}" type="pres">
      <dgm:prSet presAssocID="{418DBB4A-2554-724B-B7EC-3115E3997AF7}" presName="hierChild5" presStyleCnt="0"/>
      <dgm:spPr/>
    </dgm:pt>
    <dgm:pt modelId="{668A4919-0C90-554F-BEF0-41636285C07C}" type="pres">
      <dgm:prSet presAssocID="{1C2FB7B9-01CF-6A44-B924-1D418F05BBF0}" presName="Name37" presStyleLbl="parChTrans1D4" presStyleIdx="8" presStyleCnt="14"/>
      <dgm:spPr/>
      <dgm:t>
        <a:bodyPr/>
        <a:lstStyle/>
        <a:p>
          <a:endParaRPr lang="zh-CN" altLang="en-US"/>
        </a:p>
      </dgm:t>
    </dgm:pt>
    <dgm:pt modelId="{D892DC4A-0FD4-324D-BEC8-924BA4B685D5}" type="pres">
      <dgm:prSet presAssocID="{C6466D60-71A7-1242-B0EB-34E4B961FA82}" presName="hierRoot2" presStyleCnt="0">
        <dgm:presLayoutVars>
          <dgm:hierBranch val="init"/>
        </dgm:presLayoutVars>
      </dgm:prSet>
      <dgm:spPr/>
    </dgm:pt>
    <dgm:pt modelId="{85901373-4CFF-C444-AA3A-1F6CA2D2AE11}" type="pres">
      <dgm:prSet presAssocID="{C6466D60-71A7-1242-B0EB-34E4B961FA82}" presName="rootComposite" presStyleCnt="0"/>
      <dgm:spPr/>
    </dgm:pt>
    <dgm:pt modelId="{6C39B5BC-5514-FC48-A669-06F6B4069791}" type="pres">
      <dgm:prSet presAssocID="{C6466D60-71A7-1242-B0EB-34E4B961FA82}" presName="rootText" presStyleLbl="node4" presStyleIdx="8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34EC1A-A753-B348-91EE-0224719C8E97}" type="pres">
      <dgm:prSet presAssocID="{C6466D60-71A7-1242-B0EB-34E4B961FA82}" presName="rootConnector" presStyleLbl="node4" presStyleIdx="8" presStyleCnt="14"/>
      <dgm:spPr/>
      <dgm:t>
        <a:bodyPr/>
        <a:lstStyle/>
        <a:p>
          <a:endParaRPr lang="zh-CN" altLang="en-US"/>
        </a:p>
      </dgm:t>
    </dgm:pt>
    <dgm:pt modelId="{CC9644E6-F371-5848-8B4E-792E3B02CF1E}" type="pres">
      <dgm:prSet presAssocID="{C6466D60-71A7-1242-B0EB-34E4B961FA82}" presName="hierChild4" presStyleCnt="0"/>
      <dgm:spPr/>
    </dgm:pt>
    <dgm:pt modelId="{F7398274-5ABD-3C4C-B3CB-0793089B2E3E}" type="pres">
      <dgm:prSet presAssocID="{C6466D60-71A7-1242-B0EB-34E4B961FA82}" presName="hierChild5" presStyleCnt="0"/>
      <dgm:spPr/>
    </dgm:pt>
    <dgm:pt modelId="{E9C8F9BF-4AFA-9347-96BB-B76F282BC4ED}" type="pres">
      <dgm:prSet presAssocID="{25D28FA1-7076-5449-A76B-490C070A66A3}" presName="Name37" presStyleLbl="parChTrans1D4" presStyleIdx="9" presStyleCnt="14"/>
      <dgm:spPr/>
      <dgm:t>
        <a:bodyPr/>
        <a:lstStyle/>
        <a:p>
          <a:endParaRPr lang="zh-CN" altLang="en-US"/>
        </a:p>
      </dgm:t>
    </dgm:pt>
    <dgm:pt modelId="{8E2F9542-A840-7242-80F9-65E7D569639F}" type="pres">
      <dgm:prSet presAssocID="{B81A9E55-C348-2B4F-AD49-559E04E4C3F0}" presName="hierRoot2" presStyleCnt="0">
        <dgm:presLayoutVars>
          <dgm:hierBranch val="init"/>
        </dgm:presLayoutVars>
      </dgm:prSet>
      <dgm:spPr/>
    </dgm:pt>
    <dgm:pt modelId="{DF7F06B3-E36E-0945-9B70-5AFF88930B8A}" type="pres">
      <dgm:prSet presAssocID="{B81A9E55-C348-2B4F-AD49-559E04E4C3F0}" presName="rootComposite" presStyleCnt="0"/>
      <dgm:spPr/>
    </dgm:pt>
    <dgm:pt modelId="{86671513-7AEA-AC42-B43D-8535976750EC}" type="pres">
      <dgm:prSet presAssocID="{B81A9E55-C348-2B4F-AD49-559E04E4C3F0}" presName="rootText" presStyleLbl="node4" presStyleIdx="9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40DC5A-14D1-414F-AC0C-80D767BCCEA9}" type="pres">
      <dgm:prSet presAssocID="{B81A9E55-C348-2B4F-AD49-559E04E4C3F0}" presName="rootConnector" presStyleLbl="node4" presStyleIdx="9" presStyleCnt="14"/>
      <dgm:spPr/>
      <dgm:t>
        <a:bodyPr/>
        <a:lstStyle/>
        <a:p>
          <a:endParaRPr lang="zh-CN" altLang="en-US"/>
        </a:p>
      </dgm:t>
    </dgm:pt>
    <dgm:pt modelId="{DF130FDD-4BCB-C74B-906A-40640EDCA69E}" type="pres">
      <dgm:prSet presAssocID="{B81A9E55-C348-2B4F-AD49-559E04E4C3F0}" presName="hierChild4" presStyleCnt="0"/>
      <dgm:spPr/>
    </dgm:pt>
    <dgm:pt modelId="{8BC63639-F6E5-FE40-AB52-4504D33FD14D}" type="pres">
      <dgm:prSet presAssocID="{B81A9E55-C348-2B4F-AD49-559E04E4C3F0}" presName="hierChild5" presStyleCnt="0"/>
      <dgm:spPr/>
    </dgm:pt>
    <dgm:pt modelId="{1DB34520-F1FD-1043-B324-FEC955E05393}" type="pres">
      <dgm:prSet presAssocID="{8F84FDCC-A57A-884E-8348-4BC26ACD758A}" presName="hierChild5" presStyleCnt="0"/>
      <dgm:spPr/>
    </dgm:pt>
    <dgm:pt modelId="{624CAA5B-BC94-B54D-97DE-77288092D436}" type="pres">
      <dgm:prSet presAssocID="{2D679B96-8D0B-3440-AEAD-E9EF549C297F}" presName="hierChild5" presStyleCnt="0"/>
      <dgm:spPr/>
    </dgm:pt>
    <dgm:pt modelId="{D788EA3F-244B-4E4B-8AB8-A91CCD27CA03}" type="pres">
      <dgm:prSet presAssocID="{FECD789D-A7AA-1A48-8DA4-6AF01FC51D21}" presName="Name37" presStyleLbl="parChTrans1D2" presStyleIdx="3" presStyleCnt="7"/>
      <dgm:spPr/>
      <dgm:t>
        <a:bodyPr/>
        <a:lstStyle/>
        <a:p>
          <a:endParaRPr lang="zh-CN" altLang="en-US"/>
        </a:p>
      </dgm:t>
    </dgm:pt>
    <dgm:pt modelId="{1E0B5D1F-615B-FE48-A36D-7E91E860DF23}" type="pres">
      <dgm:prSet presAssocID="{BB2966F8-CAF3-EE4A-9C8B-A09A4FB2666F}" presName="hierRoot2" presStyleCnt="0">
        <dgm:presLayoutVars>
          <dgm:hierBranch val="init"/>
        </dgm:presLayoutVars>
      </dgm:prSet>
      <dgm:spPr/>
    </dgm:pt>
    <dgm:pt modelId="{45F922CC-D508-A345-98AD-471525AE04C5}" type="pres">
      <dgm:prSet presAssocID="{BB2966F8-CAF3-EE4A-9C8B-A09A4FB2666F}" presName="rootComposite" presStyleCnt="0"/>
      <dgm:spPr/>
    </dgm:pt>
    <dgm:pt modelId="{87AB43AA-D993-7048-A642-CE6E7BC19EA2}" type="pres">
      <dgm:prSet presAssocID="{BB2966F8-CAF3-EE4A-9C8B-A09A4FB2666F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3DF012-56DB-C94E-896F-5289BEBE5F10}" type="pres">
      <dgm:prSet presAssocID="{BB2966F8-CAF3-EE4A-9C8B-A09A4FB2666F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8E7E99E7-1EF9-FE46-ACD3-1F95D2C6FF3E}" type="pres">
      <dgm:prSet presAssocID="{BB2966F8-CAF3-EE4A-9C8B-A09A4FB2666F}" presName="hierChild4" presStyleCnt="0"/>
      <dgm:spPr/>
    </dgm:pt>
    <dgm:pt modelId="{40428B6C-B5FA-6F42-9F99-9A552763A090}" type="pres">
      <dgm:prSet presAssocID="{F79B9B43-6C97-3941-9B18-F075483FEFBA}" presName="Name37" presStyleLbl="parChTrans1D3" presStyleIdx="10" presStyleCnt="15"/>
      <dgm:spPr/>
      <dgm:t>
        <a:bodyPr/>
        <a:lstStyle/>
        <a:p>
          <a:endParaRPr lang="zh-CN" altLang="en-US"/>
        </a:p>
      </dgm:t>
    </dgm:pt>
    <dgm:pt modelId="{B7C63CC3-3EDD-B649-94C3-0427B8792722}" type="pres">
      <dgm:prSet presAssocID="{CBEAD9CC-D57D-E044-8199-3A019F20E2EE}" presName="hierRoot2" presStyleCnt="0">
        <dgm:presLayoutVars>
          <dgm:hierBranch val="init"/>
        </dgm:presLayoutVars>
      </dgm:prSet>
      <dgm:spPr/>
    </dgm:pt>
    <dgm:pt modelId="{34DE670E-788E-844F-BE25-D841194F5B82}" type="pres">
      <dgm:prSet presAssocID="{CBEAD9CC-D57D-E044-8199-3A019F20E2EE}" presName="rootComposite" presStyleCnt="0"/>
      <dgm:spPr/>
    </dgm:pt>
    <dgm:pt modelId="{8B037944-A8D5-CC42-8C03-78105708ADE2}" type="pres">
      <dgm:prSet presAssocID="{CBEAD9CC-D57D-E044-8199-3A019F20E2EE}" presName="rootText" presStyleLbl="node3" presStyleIdx="1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99D115-EC64-5341-ADEA-3501276BBD65}" type="pres">
      <dgm:prSet presAssocID="{CBEAD9CC-D57D-E044-8199-3A019F20E2EE}" presName="rootConnector" presStyleLbl="node3" presStyleIdx="10" presStyleCnt="15"/>
      <dgm:spPr/>
      <dgm:t>
        <a:bodyPr/>
        <a:lstStyle/>
        <a:p>
          <a:endParaRPr lang="zh-CN" altLang="en-US"/>
        </a:p>
      </dgm:t>
    </dgm:pt>
    <dgm:pt modelId="{54F52A8D-6EEA-9C4B-99C0-FE15E2B4ABB5}" type="pres">
      <dgm:prSet presAssocID="{CBEAD9CC-D57D-E044-8199-3A019F20E2EE}" presName="hierChild4" presStyleCnt="0"/>
      <dgm:spPr/>
    </dgm:pt>
    <dgm:pt modelId="{555A465C-43F1-2B41-AE99-83536B6BD691}" type="pres">
      <dgm:prSet presAssocID="{CBEAD9CC-D57D-E044-8199-3A019F20E2EE}" presName="hierChild5" presStyleCnt="0"/>
      <dgm:spPr/>
    </dgm:pt>
    <dgm:pt modelId="{DA227E34-1259-ED47-89D3-6340B9639543}" type="pres">
      <dgm:prSet presAssocID="{35247F24-4A61-2C49-8C12-0BEB9C5BFA2D}" presName="Name37" presStyleLbl="parChTrans1D3" presStyleIdx="11" presStyleCnt="15"/>
      <dgm:spPr/>
      <dgm:t>
        <a:bodyPr/>
        <a:lstStyle/>
        <a:p>
          <a:endParaRPr lang="zh-CN" altLang="en-US"/>
        </a:p>
      </dgm:t>
    </dgm:pt>
    <dgm:pt modelId="{AEB75AB8-874E-D24C-8123-61B8EC10BBB6}" type="pres">
      <dgm:prSet presAssocID="{6C96ADD8-C37F-0741-A2EE-47A002D6E2A5}" presName="hierRoot2" presStyleCnt="0">
        <dgm:presLayoutVars>
          <dgm:hierBranch val="init"/>
        </dgm:presLayoutVars>
      </dgm:prSet>
      <dgm:spPr/>
    </dgm:pt>
    <dgm:pt modelId="{7C5E2025-7309-5D42-AE4B-080D8E1A4181}" type="pres">
      <dgm:prSet presAssocID="{6C96ADD8-C37F-0741-A2EE-47A002D6E2A5}" presName="rootComposite" presStyleCnt="0"/>
      <dgm:spPr/>
    </dgm:pt>
    <dgm:pt modelId="{0BDE97B5-2DEB-0345-B2BB-8D406FDEBB40}" type="pres">
      <dgm:prSet presAssocID="{6C96ADD8-C37F-0741-A2EE-47A002D6E2A5}" presName="rootText" presStyleLbl="node3" presStyleIdx="1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674104-7400-D346-AB45-892581899B02}" type="pres">
      <dgm:prSet presAssocID="{6C96ADD8-C37F-0741-A2EE-47A002D6E2A5}" presName="rootConnector" presStyleLbl="node3" presStyleIdx="11" presStyleCnt="15"/>
      <dgm:spPr/>
      <dgm:t>
        <a:bodyPr/>
        <a:lstStyle/>
        <a:p>
          <a:endParaRPr lang="zh-CN" altLang="en-US"/>
        </a:p>
      </dgm:t>
    </dgm:pt>
    <dgm:pt modelId="{CE3BEBF2-ED35-B945-B13E-34AE1FADE95E}" type="pres">
      <dgm:prSet presAssocID="{6C96ADD8-C37F-0741-A2EE-47A002D6E2A5}" presName="hierChild4" presStyleCnt="0"/>
      <dgm:spPr/>
    </dgm:pt>
    <dgm:pt modelId="{C8998F0C-DB7D-D34A-89A0-17C16D450E57}" type="pres">
      <dgm:prSet presAssocID="{6C96ADD8-C37F-0741-A2EE-47A002D6E2A5}" presName="hierChild5" presStyleCnt="0"/>
      <dgm:spPr/>
    </dgm:pt>
    <dgm:pt modelId="{C0AB0EFD-A3FA-6A42-A9EA-0C8E50018E76}" type="pres">
      <dgm:prSet presAssocID="{AAD68DAA-53F3-AD4B-8932-7332F3B9F1A8}" presName="Name37" presStyleLbl="parChTrans1D3" presStyleIdx="12" presStyleCnt="15"/>
      <dgm:spPr/>
      <dgm:t>
        <a:bodyPr/>
        <a:lstStyle/>
        <a:p>
          <a:endParaRPr lang="zh-CN" altLang="en-US"/>
        </a:p>
      </dgm:t>
    </dgm:pt>
    <dgm:pt modelId="{8A1CC049-7B96-C841-B572-CBEE0833E794}" type="pres">
      <dgm:prSet presAssocID="{D1103C95-9D55-524B-89B9-BE0505249161}" presName="hierRoot2" presStyleCnt="0">
        <dgm:presLayoutVars>
          <dgm:hierBranch val="init"/>
        </dgm:presLayoutVars>
      </dgm:prSet>
      <dgm:spPr/>
    </dgm:pt>
    <dgm:pt modelId="{8B044FB1-15E7-F047-968C-D25D41B531F7}" type="pres">
      <dgm:prSet presAssocID="{D1103C95-9D55-524B-89B9-BE0505249161}" presName="rootComposite" presStyleCnt="0"/>
      <dgm:spPr/>
    </dgm:pt>
    <dgm:pt modelId="{CAA88B80-46C8-CF44-8E3F-7E87C4191E41}" type="pres">
      <dgm:prSet presAssocID="{D1103C95-9D55-524B-89B9-BE0505249161}" presName="rootText" presStyleLbl="node3" presStyleIdx="1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8D0D7C-FB32-6742-B91D-C130CDC4BAF3}" type="pres">
      <dgm:prSet presAssocID="{D1103C95-9D55-524B-89B9-BE0505249161}" presName="rootConnector" presStyleLbl="node3" presStyleIdx="12" presStyleCnt="15"/>
      <dgm:spPr/>
      <dgm:t>
        <a:bodyPr/>
        <a:lstStyle/>
        <a:p>
          <a:endParaRPr lang="zh-CN" altLang="en-US"/>
        </a:p>
      </dgm:t>
    </dgm:pt>
    <dgm:pt modelId="{AF6B290E-7C98-8944-9FA1-BD5570951C8B}" type="pres">
      <dgm:prSet presAssocID="{D1103C95-9D55-524B-89B9-BE0505249161}" presName="hierChild4" presStyleCnt="0"/>
      <dgm:spPr/>
    </dgm:pt>
    <dgm:pt modelId="{8BDA4AB2-235E-1A47-98E3-6A22E76CC757}" type="pres">
      <dgm:prSet presAssocID="{D1103C95-9D55-524B-89B9-BE0505249161}" presName="hierChild5" presStyleCnt="0"/>
      <dgm:spPr/>
    </dgm:pt>
    <dgm:pt modelId="{4145E71F-76A8-5547-A626-C0B92377916B}" type="pres">
      <dgm:prSet presAssocID="{A6C0F568-14DD-4447-8669-674B7F82662D}" presName="Name37" presStyleLbl="parChTrans1D3" presStyleIdx="13" presStyleCnt="15"/>
      <dgm:spPr/>
      <dgm:t>
        <a:bodyPr/>
        <a:lstStyle/>
        <a:p>
          <a:endParaRPr lang="zh-CN" altLang="en-US"/>
        </a:p>
      </dgm:t>
    </dgm:pt>
    <dgm:pt modelId="{5E8155FC-A40E-564B-B7FA-637C00FEF0D9}" type="pres">
      <dgm:prSet presAssocID="{5C457E93-9C9B-4942-A6A3-5D570C1CFEFA}" presName="hierRoot2" presStyleCnt="0">
        <dgm:presLayoutVars>
          <dgm:hierBranch val="init"/>
        </dgm:presLayoutVars>
      </dgm:prSet>
      <dgm:spPr/>
    </dgm:pt>
    <dgm:pt modelId="{A1D39211-1B85-844D-8BCE-8A98D02CB3E2}" type="pres">
      <dgm:prSet presAssocID="{5C457E93-9C9B-4942-A6A3-5D570C1CFEFA}" presName="rootComposite" presStyleCnt="0"/>
      <dgm:spPr/>
    </dgm:pt>
    <dgm:pt modelId="{41C8DE83-F7C1-8043-A2F9-D6F74F85EEB6}" type="pres">
      <dgm:prSet presAssocID="{5C457E93-9C9B-4942-A6A3-5D570C1CFEFA}" presName="rootText" presStyleLbl="node3" presStyleIdx="1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31938A-F93C-574C-B822-58C89CDA9E28}" type="pres">
      <dgm:prSet presAssocID="{5C457E93-9C9B-4942-A6A3-5D570C1CFEFA}" presName="rootConnector" presStyleLbl="node3" presStyleIdx="13" presStyleCnt="15"/>
      <dgm:spPr/>
      <dgm:t>
        <a:bodyPr/>
        <a:lstStyle/>
        <a:p>
          <a:endParaRPr lang="zh-CN" altLang="en-US"/>
        </a:p>
      </dgm:t>
    </dgm:pt>
    <dgm:pt modelId="{A20DC819-4E67-2245-9EFC-BA8544831A30}" type="pres">
      <dgm:prSet presAssocID="{5C457E93-9C9B-4942-A6A3-5D570C1CFEFA}" presName="hierChild4" presStyleCnt="0"/>
      <dgm:spPr/>
    </dgm:pt>
    <dgm:pt modelId="{ECC0F0E0-E33E-5640-AB23-920B03C13631}" type="pres">
      <dgm:prSet presAssocID="{5C457E93-9C9B-4942-A6A3-5D570C1CFEFA}" presName="hierChild5" presStyleCnt="0"/>
      <dgm:spPr/>
    </dgm:pt>
    <dgm:pt modelId="{F488BAF4-686D-9F40-95AC-7886C0BDDC21}" type="pres">
      <dgm:prSet presAssocID="{8E2E09E0-EAD2-FB41-A053-2AC277161C95}" presName="Name37" presStyleLbl="parChTrans1D3" presStyleIdx="14" presStyleCnt="15"/>
      <dgm:spPr/>
      <dgm:t>
        <a:bodyPr/>
        <a:lstStyle/>
        <a:p>
          <a:endParaRPr lang="zh-CN" altLang="en-US"/>
        </a:p>
      </dgm:t>
    </dgm:pt>
    <dgm:pt modelId="{E6CF8931-2983-C841-B489-3E6C09FB6AF9}" type="pres">
      <dgm:prSet presAssocID="{67DA2529-BC94-6F45-93B6-C3CEAAB446ED}" presName="hierRoot2" presStyleCnt="0">
        <dgm:presLayoutVars>
          <dgm:hierBranch val="init"/>
        </dgm:presLayoutVars>
      </dgm:prSet>
      <dgm:spPr/>
    </dgm:pt>
    <dgm:pt modelId="{29C144AA-B952-7141-B0DE-7FD0306F1DFE}" type="pres">
      <dgm:prSet presAssocID="{67DA2529-BC94-6F45-93B6-C3CEAAB446ED}" presName="rootComposite" presStyleCnt="0"/>
      <dgm:spPr/>
    </dgm:pt>
    <dgm:pt modelId="{1091D3FF-CE42-474E-803C-1F12B8074556}" type="pres">
      <dgm:prSet presAssocID="{67DA2529-BC94-6F45-93B6-C3CEAAB446ED}" presName="rootText" presStyleLbl="node3" presStyleIdx="1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31492B-58E1-2B44-AAF1-263E4064DCE7}" type="pres">
      <dgm:prSet presAssocID="{67DA2529-BC94-6F45-93B6-C3CEAAB446ED}" presName="rootConnector" presStyleLbl="node3" presStyleIdx="14" presStyleCnt="15"/>
      <dgm:spPr/>
      <dgm:t>
        <a:bodyPr/>
        <a:lstStyle/>
        <a:p>
          <a:endParaRPr lang="zh-CN" altLang="en-US"/>
        </a:p>
      </dgm:t>
    </dgm:pt>
    <dgm:pt modelId="{63E51790-2654-A649-ACF8-1F93D73A9F89}" type="pres">
      <dgm:prSet presAssocID="{67DA2529-BC94-6F45-93B6-C3CEAAB446ED}" presName="hierChild4" presStyleCnt="0"/>
      <dgm:spPr/>
    </dgm:pt>
    <dgm:pt modelId="{14690A2A-8665-2944-BA56-53C928E1E688}" type="pres">
      <dgm:prSet presAssocID="{1BB27FDE-B0E6-D64F-B5AC-94CB8CF6B4E9}" presName="Name37" presStyleLbl="parChTrans1D4" presStyleIdx="10" presStyleCnt="14"/>
      <dgm:spPr/>
      <dgm:t>
        <a:bodyPr/>
        <a:lstStyle/>
        <a:p>
          <a:endParaRPr lang="zh-CN" altLang="en-US"/>
        </a:p>
      </dgm:t>
    </dgm:pt>
    <dgm:pt modelId="{506EFF9B-8A3E-7E4F-AE3F-A47BB117405D}" type="pres">
      <dgm:prSet presAssocID="{6ABFDD2B-BB7F-6940-B8ED-DB11719F7B69}" presName="hierRoot2" presStyleCnt="0">
        <dgm:presLayoutVars>
          <dgm:hierBranch val="init"/>
        </dgm:presLayoutVars>
      </dgm:prSet>
      <dgm:spPr/>
    </dgm:pt>
    <dgm:pt modelId="{1460F2C0-1EFE-F640-8CE7-2D7851D1734A}" type="pres">
      <dgm:prSet presAssocID="{6ABFDD2B-BB7F-6940-B8ED-DB11719F7B69}" presName="rootComposite" presStyleCnt="0"/>
      <dgm:spPr/>
    </dgm:pt>
    <dgm:pt modelId="{A6EF9B20-7401-AB4F-B3CD-8923EE4A39AC}" type="pres">
      <dgm:prSet presAssocID="{6ABFDD2B-BB7F-6940-B8ED-DB11719F7B69}" presName="rootText" presStyleLbl="node4" presStyleIdx="10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584DD8-D178-6942-BC81-AA6806653853}" type="pres">
      <dgm:prSet presAssocID="{6ABFDD2B-BB7F-6940-B8ED-DB11719F7B69}" presName="rootConnector" presStyleLbl="node4" presStyleIdx="10" presStyleCnt="14"/>
      <dgm:spPr/>
      <dgm:t>
        <a:bodyPr/>
        <a:lstStyle/>
        <a:p>
          <a:endParaRPr lang="zh-CN" altLang="en-US"/>
        </a:p>
      </dgm:t>
    </dgm:pt>
    <dgm:pt modelId="{E64AB7E1-953E-0A4A-ADFC-36AD5B368F6C}" type="pres">
      <dgm:prSet presAssocID="{6ABFDD2B-BB7F-6940-B8ED-DB11719F7B69}" presName="hierChild4" presStyleCnt="0"/>
      <dgm:spPr/>
    </dgm:pt>
    <dgm:pt modelId="{E4C91801-E6CD-4146-9A21-E360D5B5BB9D}" type="pres">
      <dgm:prSet presAssocID="{6ABFDD2B-BB7F-6940-B8ED-DB11719F7B69}" presName="hierChild5" presStyleCnt="0"/>
      <dgm:spPr/>
    </dgm:pt>
    <dgm:pt modelId="{BCF47755-4302-C34E-9FB7-D8D61EC00317}" type="pres">
      <dgm:prSet presAssocID="{178CF018-036E-694F-85DC-28860D9E5E2B}" presName="Name37" presStyleLbl="parChTrans1D4" presStyleIdx="11" presStyleCnt="14"/>
      <dgm:spPr/>
      <dgm:t>
        <a:bodyPr/>
        <a:lstStyle/>
        <a:p>
          <a:endParaRPr lang="zh-CN" altLang="en-US"/>
        </a:p>
      </dgm:t>
    </dgm:pt>
    <dgm:pt modelId="{FA3BA07D-2B05-8A4F-B212-20A0D0933206}" type="pres">
      <dgm:prSet presAssocID="{58EE267E-5E9D-914C-AC05-25BD2A161A68}" presName="hierRoot2" presStyleCnt="0">
        <dgm:presLayoutVars>
          <dgm:hierBranch val="init"/>
        </dgm:presLayoutVars>
      </dgm:prSet>
      <dgm:spPr/>
    </dgm:pt>
    <dgm:pt modelId="{665CB163-090B-A94C-8CB0-CD66B1663410}" type="pres">
      <dgm:prSet presAssocID="{58EE267E-5E9D-914C-AC05-25BD2A161A68}" presName="rootComposite" presStyleCnt="0"/>
      <dgm:spPr/>
    </dgm:pt>
    <dgm:pt modelId="{BB88DC79-BC41-054A-9B0F-331E890209C9}" type="pres">
      <dgm:prSet presAssocID="{58EE267E-5E9D-914C-AC05-25BD2A161A68}" presName="rootText" presStyleLbl="node4" presStyleIdx="11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8660E2B-24A7-8649-9C0F-6BBBEA249856}" type="pres">
      <dgm:prSet presAssocID="{58EE267E-5E9D-914C-AC05-25BD2A161A68}" presName="rootConnector" presStyleLbl="node4" presStyleIdx="11" presStyleCnt="14"/>
      <dgm:spPr/>
      <dgm:t>
        <a:bodyPr/>
        <a:lstStyle/>
        <a:p>
          <a:endParaRPr lang="zh-CN" altLang="en-US"/>
        </a:p>
      </dgm:t>
    </dgm:pt>
    <dgm:pt modelId="{CD0C6537-6700-5941-9DB3-B8562075F013}" type="pres">
      <dgm:prSet presAssocID="{58EE267E-5E9D-914C-AC05-25BD2A161A68}" presName="hierChild4" presStyleCnt="0"/>
      <dgm:spPr/>
    </dgm:pt>
    <dgm:pt modelId="{8E3B512E-E461-6D41-B2C4-BEF7FEC02A11}" type="pres">
      <dgm:prSet presAssocID="{58EE267E-5E9D-914C-AC05-25BD2A161A68}" presName="hierChild5" presStyleCnt="0"/>
      <dgm:spPr/>
    </dgm:pt>
    <dgm:pt modelId="{1C8D4E53-D927-B24A-A808-8F08D52185B1}" type="pres">
      <dgm:prSet presAssocID="{83316CE0-B4D4-1540-A413-261A14F38196}" presName="Name37" presStyleLbl="parChTrans1D4" presStyleIdx="12" presStyleCnt="14"/>
      <dgm:spPr/>
      <dgm:t>
        <a:bodyPr/>
        <a:lstStyle/>
        <a:p>
          <a:endParaRPr lang="zh-CN" altLang="en-US"/>
        </a:p>
      </dgm:t>
    </dgm:pt>
    <dgm:pt modelId="{DDBF040D-B78F-3042-8073-2CBCCE5DAB0F}" type="pres">
      <dgm:prSet presAssocID="{7F5BFE5E-26AE-D94E-BEA6-E1758F52DA72}" presName="hierRoot2" presStyleCnt="0">
        <dgm:presLayoutVars>
          <dgm:hierBranch val="init"/>
        </dgm:presLayoutVars>
      </dgm:prSet>
      <dgm:spPr/>
    </dgm:pt>
    <dgm:pt modelId="{45C6AD0C-10F4-0A4E-8CF3-A12F128A52FE}" type="pres">
      <dgm:prSet presAssocID="{7F5BFE5E-26AE-D94E-BEA6-E1758F52DA72}" presName="rootComposite" presStyleCnt="0"/>
      <dgm:spPr/>
    </dgm:pt>
    <dgm:pt modelId="{D19EE1F5-C13D-544E-8F64-FFA7BBD3C14E}" type="pres">
      <dgm:prSet presAssocID="{7F5BFE5E-26AE-D94E-BEA6-E1758F52DA72}" presName="rootText" presStyleLbl="node4" presStyleIdx="12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7682AA-3CEF-9C40-B9FD-122A17BF3BCF}" type="pres">
      <dgm:prSet presAssocID="{7F5BFE5E-26AE-D94E-BEA6-E1758F52DA72}" presName="rootConnector" presStyleLbl="node4" presStyleIdx="12" presStyleCnt="14"/>
      <dgm:spPr/>
      <dgm:t>
        <a:bodyPr/>
        <a:lstStyle/>
        <a:p>
          <a:endParaRPr lang="zh-CN" altLang="en-US"/>
        </a:p>
      </dgm:t>
    </dgm:pt>
    <dgm:pt modelId="{6017025E-1F68-7644-974D-09AB78CBAF1F}" type="pres">
      <dgm:prSet presAssocID="{7F5BFE5E-26AE-D94E-BEA6-E1758F52DA72}" presName="hierChild4" presStyleCnt="0"/>
      <dgm:spPr/>
    </dgm:pt>
    <dgm:pt modelId="{2027B256-442A-D849-BF18-DFD9862CB130}" type="pres">
      <dgm:prSet presAssocID="{7F5BFE5E-26AE-D94E-BEA6-E1758F52DA72}" presName="hierChild5" presStyleCnt="0"/>
      <dgm:spPr/>
    </dgm:pt>
    <dgm:pt modelId="{D33D3FBC-BB19-FC46-B54F-9E4FA559288A}" type="pres">
      <dgm:prSet presAssocID="{900F60CD-1F96-984A-88F5-787FAF768B60}" presName="Name37" presStyleLbl="parChTrans1D4" presStyleIdx="13" presStyleCnt="14"/>
      <dgm:spPr/>
      <dgm:t>
        <a:bodyPr/>
        <a:lstStyle/>
        <a:p>
          <a:endParaRPr lang="zh-CN" altLang="en-US"/>
        </a:p>
      </dgm:t>
    </dgm:pt>
    <dgm:pt modelId="{D11DF684-0A4D-5B4B-892A-292B86C6A19B}" type="pres">
      <dgm:prSet presAssocID="{7D3AFC96-6ACD-6043-962D-07E6F7A31D5B}" presName="hierRoot2" presStyleCnt="0">
        <dgm:presLayoutVars>
          <dgm:hierBranch val="init"/>
        </dgm:presLayoutVars>
      </dgm:prSet>
      <dgm:spPr/>
    </dgm:pt>
    <dgm:pt modelId="{FDD91595-8AC7-F044-8537-66DA97E6DED4}" type="pres">
      <dgm:prSet presAssocID="{7D3AFC96-6ACD-6043-962D-07E6F7A31D5B}" presName="rootComposite" presStyleCnt="0"/>
      <dgm:spPr/>
    </dgm:pt>
    <dgm:pt modelId="{1E505E35-04E5-F94C-B18B-BD7410E62536}" type="pres">
      <dgm:prSet presAssocID="{7D3AFC96-6ACD-6043-962D-07E6F7A31D5B}" presName="rootText" presStyleLbl="node4" presStyleIdx="13" presStyleCnt="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B79C98-C83C-094A-A844-C01315618C5C}" type="pres">
      <dgm:prSet presAssocID="{7D3AFC96-6ACD-6043-962D-07E6F7A31D5B}" presName="rootConnector" presStyleLbl="node4" presStyleIdx="13" presStyleCnt="14"/>
      <dgm:spPr/>
      <dgm:t>
        <a:bodyPr/>
        <a:lstStyle/>
        <a:p>
          <a:endParaRPr lang="zh-CN" altLang="en-US"/>
        </a:p>
      </dgm:t>
    </dgm:pt>
    <dgm:pt modelId="{3F1B8136-EFCA-A34D-9518-971EF6883C60}" type="pres">
      <dgm:prSet presAssocID="{7D3AFC96-6ACD-6043-962D-07E6F7A31D5B}" presName="hierChild4" presStyleCnt="0"/>
      <dgm:spPr/>
    </dgm:pt>
    <dgm:pt modelId="{C9BB7395-C0BA-8F4A-9B49-31EB9F9D1AA5}" type="pres">
      <dgm:prSet presAssocID="{7D3AFC96-6ACD-6043-962D-07E6F7A31D5B}" presName="hierChild5" presStyleCnt="0"/>
      <dgm:spPr/>
    </dgm:pt>
    <dgm:pt modelId="{6BD2B835-207E-8249-9C47-DA7CB3DBC626}" type="pres">
      <dgm:prSet presAssocID="{67DA2529-BC94-6F45-93B6-C3CEAAB446ED}" presName="hierChild5" presStyleCnt="0"/>
      <dgm:spPr/>
    </dgm:pt>
    <dgm:pt modelId="{A7BAA5B6-9AFE-E341-BA91-E300A1FBA1E9}" type="pres">
      <dgm:prSet presAssocID="{BB2966F8-CAF3-EE4A-9C8B-A09A4FB2666F}" presName="hierChild5" presStyleCnt="0"/>
      <dgm:spPr/>
    </dgm:pt>
    <dgm:pt modelId="{ABCCCC26-8429-4A46-9FF0-CA0D1A81DECD}" type="pres">
      <dgm:prSet presAssocID="{9D02F88C-5956-E544-908B-49FF319DEA23}" presName="Name37" presStyleLbl="parChTrans1D2" presStyleIdx="4" presStyleCnt="7"/>
      <dgm:spPr/>
      <dgm:t>
        <a:bodyPr/>
        <a:lstStyle/>
        <a:p>
          <a:endParaRPr lang="zh-CN" altLang="en-US"/>
        </a:p>
      </dgm:t>
    </dgm:pt>
    <dgm:pt modelId="{480B4FE0-47DE-9C44-B997-709E1EBA2FDA}" type="pres">
      <dgm:prSet presAssocID="{62A90E23-B6F1-8E40-8D03-EC5A193ADF23}" presName="hierRoot2" presStyleCnt="0">
        <dgm:presLayoutVars>
          <dgm:hierBranch val="init"/>
        </dgm:presLayoutVars>
      </dgm:prSet>
      <dgm:spPr/>
    </dgm:pt>
    <dgm:pt modelId="{4C7BF140-EB14-8A44-BCE6-0A9207B352EA}" type="pres">
      <dgm:prSet presAssocID="{62A90E23-B6F1-8E40-8D03-EC5A193ADF23}" presName="rootComposite" presStyleCnt="0"/>
      <dgm:spPr/>
    </dgm:pt>
    <dgm:pt modelId="{F6AFC229-C289-B542-85E3-2CF76C0C76EF}" type="pres">
      <dgm:prSet presAssocID="{62A90E23-B6F1-8E40-8D03-EC5A193ADF23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7AA527-8898-B941-9B46-EED2DCC6A015}" type="pres">
      <dgm:prSet presAssocID="{62A90E23-B6F1-8E40-8D03-EC5A193ADF23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A8DCA97D-92E1-3543-AAF5-9466ADA4E5E7}" type="pres">
      <dgm:prSet presAssocID="{62A90E23-B6F1-8E40-8D03-EC5A193ADF23}" presName="hierChild4" presStyleCnt="0"/>
      <dgm:spPr/>
    </dgm:pt>
    <dgm:pt modelId="{9EEC85F5-442D-824F-B4A4-87F80B9C108E}" type="pres">
      <dgm:prSet presAssocID="{62A90E23-B6F1-8E40-8D03-EC5A193ADF23}" presName="hierChild5" presStyleCnt="0"/>
      <dgm:spPr/>
    </dgm:pt>
    <dgm:pt modelId="{5DF90942-A3A1-2740-82A2-D02CA749CBD3}" type="pres">
      <dgm:prSet presAssocID="{398835E3-7CF9-AF47-A183-55CA1DED6FE8}" presName="hierChild3" presStyleCnt="0"/>
      <dgm:spPr/>
    </dgm:pt>
    <dgm:pt modelId="{6A1508DD-A939-B84C-8068-A2B42D4400CD}" type="pres">
      <dgm:prSet presAssocID="{3F27897F-7995-9247-91A9-13ACCDC2C300}" presName="Name111" presStyleLbl="parChTrans1D2" presStyleIdx="5" presStyleCnt="7"/>
      <dgm:spPr/>
      <dgm:t>
        <a:bodyPr/>
        <a:lstStyle/>
        <a:p>
          <a:endParaRPr lang="zh-CN" altLang="en-US"/>
        </a:p>
      </dgm:t>
    </dgm:pt>
    <dgm:pt modelId="{5223BF07-518C-C740-BC10-246A0D64F71D}" type="pres">
      <dgm:prSet presAssocID="{D1FC5C4B-E3DA-3948-9BEA-EE7D6D9A0954}" presName="hierRoot3" presStyleCnt="0">
        <dgm:presLayoutVars>
          <dgm:hierBranch val="init"/>
        </dgm:presLayoutVars>
      </dgm:prSet>
      <dgm:spPr/>
    </dgm:pt>
    <dgm:pt modelId="{2A7D3C2E-E8A3-5547-95F2-C90450735008}" type="pres">
      <dgm:prSet presAssocID="{D1FC5C4B-E3DA-3948-9BEA-EE7D6D9A0954}" presName="rootComposite3" presStyleCnt="0"/>
      <dgm:spPr/>
    </dgm:pt>
    <dgm:pt modelId="{8BE8B2C0-FF25-BF4E-A736-ED8A3E557F41}" type="pres">
      <dgm:prSet presAssocID="{D1FC5C4B-E3DA-3948-9BEA-EE7D6D9A0954}" presName="rootText3" presStyleLbl="asst1" presStyleIdx="0" presStyleCnt="2" custScaleX="10837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165DB6-0A6E-5D4E-8C06-B60D983C4E52}" type="pres">
      <dgm:prSet presAssocID="{D1FC5C4B-E3DA-3948-9BEA-EE7D6D9A0954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DBF7D587-2366-2E47-AEC0-9BA841C1549F}" type="pres">
      <dgm:prSet presAssocID="{D1FC5C4B-E3DA-3948-9BEA-EE7D6D9A0954}" presName="hierChild6" presStyleCnt="0"/>
      <dgm:spPr/>
    </dgm:pt>
    <dgm:pt modelId="{999EA9F7-1ED9-7B48-BAEB-E8D7DA504C05}" type="pres">
      <dgm:prSet presAssocID="{D1FC5C4B-E3DA-3948-9BEA-EE7D6D9A0954}" presName="hierChild7" presStyleCnt="0"/>
      <dgm:spPr/>
    </dgm:pt>
    <dgm:pt modelId="{58F10F73-FDA9-244C-B365-71E577CBAB44}" type="pres">
      <dgm:prSet presAssocID="{CC5EDAD6-C7B7-7548-8FC3-7B69142EB2D1}" presName="Name111" presStyleLbl="parChTrans1D2" presStyleIdx="6" presStyleCnt="7"/>
      <dgm:spPr/>
      <dgm:t>
        <a:bodyPr/>
        <a:lstStyle/>
        <a:p>
          <a:endParaRPr lang="zh-CN" altLang="en-US"/>
        </a:p>
      </dgm:t>
    </dgm:pt>
    <dgm:pt modelId="{DE57D0D5-BE8B-CC4F-B4AE-B20755C7A170}" type="pres">
      <dgm:prSet presAssocID="{E9D4357C-64B8-A144-A515-791CA452C916}" presName="hierRoot3" presStyleCnt="0">
        <dgm:presLayoutVars>
          <dgm:hierBranch val="init"/>
        </dgm:presLayoutVars>
      </dgm:prSet>
      <dgm:spPr/>
    </dgm:pt>
    <dgm:pt modelId="{CB1D2393-D37D-AB49-B410-A6733B866737}" type="pres">
      <dgm:prSet presAssocID="{E9D4357C-64B8-A144-A515-791CA452C916}" presName="rootComposite3" presStyleCnt="0"/>
      <dgm:spPr/>
    </dgm:pt>
    <dgm:pt modelId="{7D291D09-49AD-D14B-A49F-EB6B589954E1}" type="pres">
      <dgm:prSet presAssocID="{E9D4357C-64B8-A144-A515-791CA452C916}" presName="rootText3" presStyleLbl="asst1" presStyleIdx="1" presStyleCnt="2" custScaleX="1548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62B481-0A99-DC47-A3CC-A7AE9DEE7E13}" type="pres">
      <dgm:prSet presAssocID="{E9D4357C-64B8-A144-A515-791CA452C916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8B68FA24-B552-674E-9780-82AE9B1A1788}" type="pres">
      <dgm:prSet presAssocID="{E9D4357C-64B8-A144-A515-791CA452C916}" presName="hierChild6" presStyleCnt="0"/>
      <dgm:spPr/>
    </dgm:pt>
    <dgm:pt modelId="{31150DCB-3991-2841-85E6-E68533A4596C}" type="pres">
      <dgm:prSet presAssocID="{E9D4357C-64B8-A144-A515-791CA452C916}" presName="hierChild7" presStyleCnt="0"/>
      <dgm:spPr/>
    </dgm:pt>
  </dgm:ptLst>
  <dgm:cxnLst>
    <dgm:cxn modelId="{55E08B52-F54F-F34C-AA9B-3F940CC4578A}" type="presOf" srcId="{D1FC5C4B-E3DA-3948-9BEA-EE7D6D9A0954}" destId="{2A165DB6-0A6E-5D4E-8C06-B60D983C4E52}" srcOrd="1" destOrd="0" presId="urn:microsoft.com/office/officeart/2005/8/layout/orgChart1"/>
    <dgm:cxn modelId="{2DE6E275-8D2B-934B-8A8C-E6A3451C964E}" type="presOf" srcId="{8F84FDCC-A57A-884E-8348-4BC26ACD758A}" destId="{370A6094-D910-3C47-B654-EB9CE2DA0C61}" srcOrd="0" destOrd="0" presId="urn:microsoft.com/office/officeart/2005/8/layout/orgChart1"/>
    <dgm:cxn modelId="{643E5418-C911-6446-A3FB-1B59FABD9837}" type="presOf" srcId="{A63FE625-3B7C-7840-8C51-00ECEE26205B}" destId="{8143A7DC-E320-5348-BFD1-4ADE87E94223}" srcOrd="1" destOrd="0" presId="urn:microsoft.com/office/officeart/2005/8/layout/orgChart1"/>
    <dgm:cxn modelId="{13790E0E-E185-5747-9900-E1F9D7BEEE9F}" type="presOf" srcId="{D1103C95-9D55-524B-89B9-BE0505249161}" destId="{8E8D0D7C-FB32-6742-B91D-C130CDC4BAF3}" srcOrd="1" destOrd="0" presId="urn:microsoft.com/office/officeart/2005/8/layout/orgChart1"/>
    <dgm:cxn modelId="{27A67EDF-D8A5-F641-844C-8E7267D87E76}" type="presOf" srcId="{418DBB4A-2554-724B-B7EC-3115E3997AF7}" destId="{F22392F1-E1AE-C44C-92A4-C8622221A31F}" srcOrd="0" destOrd="0" presId="urn:microsoft.com/office/officeart/2005/8/layout/orgChart1"/>
    <dgm:cxn modelId="{4713F2C0-D412-0346-956F-D8B30CEE69B1}" type="presOf" srcId="{B81A9E55-C348-2B4F-AD49-559E04E4C3F0}" destId="{C040DC5A-14D1-414F-AC0C-80D767BCCEA9}" srcOrd="1" destOrd="0" presId="urn:microsoft.com/office/officeart/2005/8/layout/orgChart1"/>
    <dgm:cxn modelId="{474551E2-8FBB-A149-B34B-61DFCB7F4CD6}" srcId="{398835E3-7CF9-AF47-A183-55CA1DED6FE8}" destId="{62A90E23-B6F1-8E40-8D03-EC5A193ADF23}" srcOrd="6" destOrd="0" parTransId="{9D02F88C-5956-E544-908B-49FF319DEA23}" sibTransId="{E3FC4BC6-3433-F544-A183-A9C99B1EB484}"/>
    <dgm:cxn modelId="{F23FBDA2-B308-A74D-A010-D2E93B6F50CB}" type="presOf" srcId="{BD44E9AF-A693-0540-AD26-2645C639E035}" destId="{B8D6EDF9-C48F-7346-83FA-6CA20A01D4E0}" srcOrd="0" destOrd="0" presId="urn:microsoft.com/office/officeart/2005/8/layout/orgChart1"/>
    <dgm:cxn modelId="{CFB2664F-1C04-224B-95C3-D56EC77F9BD8}" srcId="{BB2966F8-CAF3-EE4A-9C8B-A09A4FB2666F}" destId="{67DA2529-BC94-6F45-93B6-C3CEAAB446ED}" srcOrd="4" destOrd="0" parTransId="{8E2E09E0-EAD2-FB41-A053-2AC277161C95}" sibTransId="{44366042-5E28-F143-9810-CB87A3EAB5BF}"/>
    <dgm:cxn modelId="{1703F934-A115-004B-AD6B-4013E0AD99C7}" type="presOf" srcId="{398835E3-7CF9-AF47-A183-55CA1DED6FE8}" destId="{F5D847F3-DAB2-0543-A9B1-24C35F378A59}" srcOrd="1" destOrd="0" presId="urn:microsoft.com/office/officeart/2005/8/layout/orgChart1"/>
    <dgm:cxn modelId="{2BF1DE72-F737-2F43-BAE6-9BD35E52FE97}" type="presOf" srcId="{5C457E93-9C9B-4942-A6A3-5D570C1CFEFA}" destId="{3C31938A-F93C-574C-B822-58C89CDA9E28}" srcOrd="1" destOrd="0" presId="urn:microsoft.com/office/officeart/2005/8/layout/orgChart1"/>
    <dgm:cxn modelId="{0142B8B9-DD57-514D-8780-09CF805CC56B}" srcId="{BB2966F8-CAF3-EE4A-9C8B-A09A4FB2666F}" destId="{CBEAD9CC-D57D-E044-8199-3A019F20E2EE}" srcOrd="0" destOrd="0" parTransId="{F79B9B43-6C97-3941-9B18-F075483FEFBA}" sibTransId="{E6BCBBE0-C102-4A4F-BC4C-751954E5026A}"/>
    <dgm:cxn modelId="{1A50546F-7347-3140-92F4-6435F8AEF547}" type="presOf" srcId="{7F1527BA-7FE2-C549-9C3E-AAE5AFEA2D08}" destId="{A55C78C8-7A96-1343-84FE-2C74F2F66599}" srcOrd="0" destOrd="0" presId="urn:microsoft.com/office/officeart/2005/8/layout/orgChart1"/>
    <dgm:cxn modelId="{94B6F894-5A60-F142-AC34-B05BC1064BE7}" type="presOf" srcId="{58EE267E-5E9D-914C-AC05-25BD2A161A68}" destId="{BB88DC79-BC41-054A-9B0F-331E890209C9}" srcOrd="0" destOrd="0" presId="urn:microsoft.com/office/officeart/2005/8/layout/orgChart1"/>
    <dgm:cxn modelId="{CDBCE86B-C8C4-9D4B-B0A9-CDF9CB0B34B9}" type="presOf" srcId="{C6466D60-71A7-1242-B0EB-34E4B961FA82}" destId="{6C39B5BC-5514-FC48-A669-06F6B4069791}" srcOrd="0" destOrd="0" presId="urn:microsoft.com/office/officeart/2005/8/layout/orgChart1"/>
    <dgm:cxn modelId="{74CF3966-A50C-EC4F-BB3C-E17638BC29D0}" type="presOf" srcId="{418DBB4A-2554-724B-B7EC-3115E3997AF7}" destId="{7AE4958B-835F-1A40-BA3A-0072E4DDD79D}" srcOrd="1" destOrd="0" presId="urn:microsoft.com/office/officeart/2005/8/layout/orgChart1"/>
    <dgm:cxn modelId="{E7985086-0B00-5249-A086-D4ECBFF3F864}" type="presOf" srcId="{E9D4357C-64B8-A144-A515-791CA452C916}" destId="{BD62B481-0A99-DC47-A3CC-A7AE9DEE7E13}" srcOrd="1" destOrd="0" presId="urn:microsoft.com/office/officeart/2005/8/layout/orgChart1"/>
    <dgm:cxn modelId="{B1462C95-4498-DB42-A997-89FBFDE5FB92}" type="presOf" srcId="{3797C731-7611-6D46-937F-42BA36A79235}" destId="{326942A0-FB3B-4A44-8813-F7FC1A5A007C}" srcOrd="0" destOrd="0" presId="urn:microsoft.com/office/officeart/2005/8/layout/orgChart1"/>
    <dgm:cxn modelId="{5B5DF6C9-FD94-4C46-BE16-EECE39F4C12B}" type="presOf" srcId="{9DB1A9DA-2FFE-1549-87EC-0DC28DB7A7E6}" destId="{ABCC3C5D-B52D-A247-A080-28951F41DAFC}" srcOrd="0" destOrd="0" presId="urn:microsoft.com/office/officeart/2005/8/layout/orgChart1"/>
    <dgm:cxn modelId="{BDE7DC87-2B73-0640-AEA3-687C4F6AF3D8}" type="presOf" srcId="{EDF07316-8F9A-F24B-AD75-8AB8BA7C5A22}" destId="{EFE07380-0B73-474D-B6C5-BE9681DC82AD}" srcOrd="0" destOrd="0" presId="urn:microsoft.com/office/officeart/2005/8/layout/orgChart1"/>
    <dgm:cxn modelId="{CCA73971-024D-F645-8EA2-11F97433A587}" type="presOf" srcId="{4C5F9129-0B12-324E-AEFC-E946DE03CEC1}" destId="{43A6E8FF-94C8-E248-BD5B-5600133C81EC}" srcOrd="0" destOrd="0" presId="urn:microsoft.com/office/officeart/2005/8/layout/orgChart1"/>
    <dgm:cxn modelId="{5ACF6873-57BC-2547-996E-9FAFC27F44BE}" srcId="{DD5CE571-6DF2-AA41-95A3-7ECF020D140A}" destId="{398835E3-7CF9-AF47-A183-55CA1DED6FE8}" srcOrd="0" destOrd="0" parTransId="{0F23A5A6-FB68-1F4A-BD11-A27AD7EBB63D}" sibTransId="{40455559-295B-D242-94FE-CA294A9F07E1}"/>
    <dgm:cxn modelId="{00030916-D198-F44E-9046-D04F2342893F}" type="presOf" srcId="{6ABFDD2B-BB7F-6940-B8ED-DB11719F7B69}" destId="{FB584DD8-D178-6942-BC81-AA6806653853}" srcOrd="1" destOrd="0" presId="urn:microsoft.com/office/officeart/2005/8/layout/orgChart1"/>
    <dgm:cxn modelId="{230B8BDC-6A64-3045-8E54-C6E72FFAFE7D}" type="presOf" srcId="{BA1C3651-B619-2D4C-A160-4AE064993265}" destId="{45326C19-D66E-BB4F-981F-9DF0D83FF4F6}" srcOrd="0" destOrd="0" presId="urn:microsoft.com/office/officeart/2005/8/layout/orgChart1"/>
    <dgm:cxn modelId="{8D66A085-166B-EC42-99CF-2BC2887935B2}" type="presOf" srcId="{2D679B96-8D0B-3440-AEAD-E9EF549C297F}" destId="{CE78EBAC-F1D3-474A-9840-07DD642F45C9}" srcOrd="1" destOrd="0" presId="urn:microsoft.com/office/officeart/2005/8/layout/orgChart1"/>
    <dgm:cxn modelId="{5E034B98-E54F-C149-9A07-ECEA8ED13AF2}" type="presOf" srcId="{0C1A72DF-9270-9748-BD90-3E6886EEAD8B}" destId="{69132B14-C509-7A46-837D-AD6B264CD927}" srcOrd="0" destOrd="0" presId="urn:microsoft.com/office/officeart/2005/8/layout/orgChart1"/>
    <dgm:cxn modelId="{C6E07554-6F2C-1441-9808-BD75B33D9DFF}" type="presOf" srcId="{4BCA48EB-5946-4F49-91C1-0839D05BB2C7}" destId="{A38294BB-2E74-6944-96AC-CB5526286608}" srcOrd="0" destOrd="0" presId="urn:microsoft.com/office/officeart/2005/8/layout/orgChart1"/>
    <dgm:cxn modelId="{5D021C75-5EF5-DF46-A85D-AE8DA2030DD8}" type="presOf" srcId="{EB6D1769-935C-8F48-BCCE-206CD8412AB2}" destId="{E995B099-FEDB-5F4B-B919-853790923A45}" srcOrd="1" destOrd="0" presId="urn:microsoft.com/office/officeart/2005/8/layout/orgChart1"/>
    <dgm:cxn modelId="{4473EC17-D551-814F-8320-78887455E413}" type="presOf" srcId="{58108CE8-BFF8-BC46-99B2-BAB8F9C86B9E}" destId="{0549663D-B2FB-9A49-BA03-EE1E352E8AC1}" srcOrd="0" destOrd="0" presId="urn:microsoft.com/office/officeart/2005/8/layout/orgChart1"/>
    <dgm:cxn modelId="{92695E86-57CC-9D44-93C3-6EF3ECA00340}" srcId="{2D679B96-8D0B-3440-AEAD-E9EF549C297F}" destId="{E977EA60-6ED6-F443-B9E4-ECC9B4ECEF19}" srcOrd="0" destOrd="0" parTransId="{ED918E4F-A388-DD42-945F-5E7A889F8812}" sibTransId="{ECFB62BB-DB8F-6840-BEE1-4C6144193EC9}"/>
    <dgm:cxn modelId="{A4BC2AAB-B56C-D648-A6BC-C95A4AC9C69D}" srcId="{67DA2529-BC94-6F45-93B6-C3CEAAB446ED}" destId="{7F5BFE5E-26AE-D94E-BEA6-E1758F52DA72}" srcOrd="2" destOrd="0" parTransId="{83316CE0-B4D4-1540-A413-261A14F38196}" sibTransId="{1D4A898D-96B2-6A46-8967-0201604F6637}"/>
    <dgm:cxn modelId="{F59C1E80-14C0-124B-AB0B-75168C48732A}" type="presOf" srcId="{7D3AFC96-6ACD-6043-962D-07E6F7A31D5B}" destId="{A1B79C98-C83C-094A-A844-C01315618C5C}" srcOrd="1" destOrd="0" presId="urn:microsoft.com/office/officeart/2005/8/layout/orgChart1"/>
    <dgm:cxn modelId="{64BD3493-2628-924E-9805-82D3B8AE7195}" type="presOf" srcId="{644079EC-2148-AC47-9CBF-ABB9B81BC481}" destId="{D3BFC5E7-655D-3444-B4BD-A3692FDDFECD}" srcOrd="1" destOrd="0" presId="urn:microsoft.com/office/officeart/2005/8/layout/orgChart1"/>
    <dgm:cxn modelId="{39912E18-6B21-8846-B323-B087D4BBDD75}" srcId="{BB2966F8-CAF3-EE4A-9C8B-A09A4FB2666F}" destId="{5C457E93-9C9B-4942-A6A3-5D570C1CFEFA}" srcOrd="3" destOrd="0" parTransId="{A6C0F568-14DD-4447-8669-674B7F82662D}" sibTransId="{EF5FD3A8-3749-1E4D-AD25-6D0F95C84D11}"/>
    <dgm:cxn modelId="{74565E14-9195-D146-A83B-3C82BF42DB13}" srcId="{A63FE625-3B7C-7840-8C51-00ECEE26205B}" destId="{56535C08-3096-B447-9F55-8EE428BD13C4}" srcOrd="0" destOrd="0" parTransId="{B6104156-4655-DC4C-A617-554FBA7668E6}" sibTransId="{8A0672EF-D55A-C54C-8D3D-E44E5BF48A55}"/>
    <dgm:cxn modelId="{3A5BE6D8-F5AC-FD4B-9372-290871D9F5DC}" type="presOf" srcId="{2D679B96-8D0B-3440-AEAD-E9EF549C297F}" destId="{AA70817D-CB07-B248-BEE5-1CCF9505B370}" srcOrd="0" destOrd="0" presId="urn:microsoft.com/office/officeart/2005/8/layout/orgChart1"/>
    <dgm:cxn modelId="{9D89FA20-52C6-AF4D-8133-7D7054E0A0BA}" type="presOf" srcId="{67DA2529-BC94-6F45-93B6-C3CEAAB446ED}" destId="{CE31492B-58E1-2B44-AAF1-263E4064DCE7}" srcOrd="1" destOrd="0" presId="urn:microsoft.com/office/officeart/2005/8/layout/orgChart1"/>
    <dgm:cxn modelId="{D36731E3-3840-D543-A979-804EF6428AB0}" type="presOf" srcId="{6C96ADD8-C37F-0741-A2EE-47A002D6E2A5}" destId="{0BDE97B5-2DEB-0345-B2BB-8D406FDEBB40}" srcOrd="0" destOrd="0" presId="urn:microsoft.com/office/officeart/2005/8/layout/orgChart1"/>
    <dgm:cxn modelId="{73C7C70B-8C0B-1F42-8209-E6F096CE0602}" type="presOf" srcId="{BD44E9AF-A693-0540-AD26-2645C639E035}" destId="{E5BB0645-D624-A84E-8ED7-77B1FF2A75E9}" srcOrd="1" destOrd="0" presId="urn:microsoft.com/office/officeart/2005/8/layout/orgChart1"/>
    <dgm:cxn modelId="{59E3A6A3-31FC-5046-946D-75D10A17B8DD}" type="presOf" srcId="{905865AD-4B2E-8C47-BDD4-96B110A7E908}" destId="{1F99AF9F-B9FA-914D-B28C-8B04D06C5C59}" srcOrd="0" destOrd="0" presId="urn:microsoft.com/office/officeart/2005/8/layout/orgChart1"/>
    <dgm:cxn modelId="{9C40B1E4-9B82-344F-8726-412723998CD7}" srcId="{2D679B96-8D0B-3440-AEAD-E9EF549C297F}" destId="{BD44E9AF-A693-0540-AD26-2645C639E035}" srcOrd="2" destOrd="0" parTransId="{F685637A-9D16-F54C-8C2F-A03E759B9821}" sibTransId="{D7EC54BB-7E9D-F240-A872-9636149857FC}"/>
    <dgm:cxn modelId="{4C418FD4-7391-BF42-A0E3-BDD01167B4E7}" type="presOf" srcId="{3148DC82-DC1E-9846-9FEB-912AD6CD27BD}" destId="{1C6C71D1-53DE-E646-A639-DF0F5831B5CF}" srcOrd="0" destOrd="0" presId="urn:microsoft.com/office/officeart/2005/8/layout/orgChart1"/>
    <dgm:cxn modelId="{AD978B31-303E-B64D-920A-6CAF1CE3E1E2}" type="presOf" srcId="{727772E5-B665-A545-A77D-896765F7AF8B}" destId="{CBC7B354-5A5B-B645-959D-CFA365ACA7D0}" srcOrd="0" destOrd="0" presId="urn:microsoft.com/office/officeart/2005/8/layout/orgChart1"/>
    <dgm:cxn modelId="{E97485E8-9BEA-AC4E-BB25-44D345D3DDB1}" type="presOf" srcId="{6ABFDD2B-BB7F-6940-B8ED-DB11719F7B69}" destId="{A6EF9B20-7401-AB4F-B3CD-8923EE4A39AC}" srcOrd="0" destOrd="0" presId="urn:microsoft.com/office/officeart/2005/8/layout/orgChart1"/>
    <dgm:cxn modelId="{A38D8573-23AA-7547-ACD1-7630876DF35F}" srcId="{398835E3-7CF9-AF47-A183-55CA1DED6FE8}" destId="{BB2966F8-CAF3-EE4A-9C8B-A09A4FB2666F}" srcOrd="5" destOrd="0" parTransId="{FECD789D-A7AA-1A48-8DA4-6AF01FC51D21}" sibTransId="{7D774739-C080-7E43-98EA-24C670F4D9C1}"/>
    <dgm:cxn modelId="{786CC868-F091-184B-8462-1E7BA47CF035}" type="presOf" srcId="{67DA2529-BC94-6F45-93B6-C3CEAAB446ED}" destId="{1091D3FF-CE42-474E-803C-1F12B8074556}" srcOrd="0" destOrd="0" presId="urn:microsoft.com/office/officeart/2005/8/layout/orgChart1"/>
    <dgm:cxn modelId="{D44D4D19-B6B5-6D44-A4C2-C3F31EB50A78}" type="presOf" srcId="{E657B1D2-94B8-9146-BC77-F593135A90B3}" destId="{D540D696-D329-9748-BB28-E7D04910CEB8}" srcOrd="0" destOrd="0" presId="urn:microsoft.com/office/officeart/2005/8/layout/orgChart1"/>
    <dgm:cxn modelId="{D5C19F93-D53C-704A-A81C-941C1FB1751C}" type="presOf" srcId="{56535C08-3096-B447-9F55-8EE428BD13C4}" destId="{43355374-9CA8-9E49-AF0B-60925F771B49}" srcOrd="1" destOrd="0" presId="urn:microsoft.com/office/officeart/2005/8/layout/orgChart1"/>
    <dgm:cxn modelId="{A7955A10-D0DB-EC48-A1EA-86432B6A3BCB}" type="presOf" srcId="{62A90E23-B6F1-8E40-8D03-EC5A193ADF23}" destId="{DD7AA527-8898-B941-9B46-EED2DCC6A015}" srcOrd="1" destOrd="0" presId="urn:microsoft.com/office/officeart/2005/8/layout/orgChart1"/>
    <dgm:cxn modelId="{686EF736-392A-9F41-B3B9-BEAFE081BCDD}" type="presOf" srcId="{8E2E09E0-EAD2-FB41-A053-2AC277161C95}" destId="{F488BAF4-686D-9F40-95AC-7886C0BDDC21}" srcOrd="0" destOrd="0" presId="urn:microsoft.com/office/officeart/2005/8/layout/orgChart1"/>
    <dgm:cxn modelId="{20E2DD7A-7BBA-644E-98FF-6FE3FCDAD57A}" srcId="{398835E3-7CF9-AF47-A183-55CA1DED6FE8}" destId="{EDF07316-8F9A-F24B-AD75-8AB8BA7C5A22}" srcOrd="3" destOrd="0" parTransId="{431D5CDF-8DFB-6445-9B52-35D09D9FEB55}" sibTransId="{7AE71333-1B71-EC4F-A180-06182ED7E6EB}"/>
    <dgm:cxn modelId="{E63AA2D2-57DF-E846-B621-216C5C74CD9E}" type="presOf" srcId="{178CF018-036E-694F-85DC-28860D9E5E2B}" destId="{BCF47755-4302-C34E-9FB7-D8D61EC00317}" srcOrd="0" destOrd="0" presId="urn:microsoft.com/office/officeart/2005/8/layout/orgChart1"/>
    <dgm:cxn modelId="{BEB07E6A-8490-A44E-BAC2-243CBC290CB1}" type="presOf" srcId="{1BB27FDE-B0E6-D64F-B5AC-94CB8CF6B4E9}" destId="{14690A2A-8665-2944-BA56-53C928E1E688}" srcOrd="0" destOrd="0" presId="urn:microsoft.com/office/officeart/2005/8/layout/orgChart1"/>
    <dgm:cxn modelId="{8DFDEE23-3D2F-AD48-83E5-306585933444}" type="presOf" srcId="{02C0DB9E-A70F-824A-9C43-410C5C5FA783}" destId="{111F8E5D-4679-6D4F-B378-D022489910A5}" srcOrd="1" destOrd="0" presId="urn:microsoft.com/office/officeart/2005/8/layout/orgChart1"/>
    <dgm:cxn modelId="{686581B2-7743-014C-A67E-BA3685201B71}" type="presOf" srcId="{D1FC5C4B-E3DA-3948-9BEA-EE7D6D9A0954}" destId="{8BE8B2C0-FF25-BF4E-A736-ED8A3E557F41}" srcOrd="0" destOrd="0" presId="urn:microsoft.com/office/officeart/2005/8/layout/orgChart1"/>
    <dgm:cxn modelId="{6ED3A361-54C5-1F47-B75A-F5D4A2FFE26F}" type="presOf" srcId="{BB2966F8-CAF3-EE4A-9C8B-A09A4FB2666F}" destId="{2C3DF012-56DB-C94E-896F-5289BEBE5F10}" srcOrd="1" destOrd="0" presId="urn:microsoft.com/office/officeart/2005/8/layout/orgChart1"/>
    <dgm:cxn modelId="{A80F82BB-9FA7-1549-BFC7-8DB8AF8E8ED1}" type="presOf" srcId="{431D5CDF-8DFB-6445-9B52-35D09D9FEB55}" destId="{02BA6C54-CB66-4C4C-BE2A-4B91B5204D61}" srcOrd="0" destOrd="0" presId="urn:microsoft.com/office/officeart/2005/8/layout/orgChart1"/>
    <dgm:cxn modelId="{C5E9AFF6-9931-1940-A5EC-14E70D6BF198}" type="presOf" srcId="{CBEAD9CC-D57D-E044-8199-3A019F20E2EE}" destId="{EE99D115-EC64-5341-ADEA-3501276BBD65}" srcOrd="1" destOrd="0" presId="urn:microsoft.com/office/officeart/2005/8/layout/orgChart1"/>
    <dgm:cxn modelId="{BC2E9D06-E4E8-334B-A01E-67AE7E36EBA0}" type="presOf" srcId="{56535C08-3096-B447-9F55-8EE428BD13C4}" destId="{A3723AAB-D765-0B4A-B49D-CBC798673C2E}" srcOrd="0" destOrd="0" presId="urn:microsoft.com/office/officeart/2005/8/layout/orgChart1"/>
    <dgm:cxn modelId="{AE3C6B7A-4D0A-6E49-A995-08EEF9A31916}" type="presOf" srcId="{900F60CD-1F96-984A-88F5-787FAF768B60}" destId="{D33D3FBC-BB19-FC46-B54F-9E4FA559288A}" srcOrd="0" destOrd="0" presId="urn:microsoft.com/office/officeart/2005/8/layout/orgChart1"/>
    <dgm:cxn modelId="{A9D774BA-D52E-4D41-AEFC-16AD9C2DD96A}" type="presOf" srcId="{B6104156-4655-DC4C-A617-554FBA7668E6}" destId="{60A2A90C-82BF-DB45-B35A-034D5340120A}" srcOrd="0" destOrd="0" presId="urn:microsoft.com/office/officeart/2005/8/layout/orgChart1"/>
    <dgm:cxn modelId="{EB22E30F-D694-414A-989C-6B4761973A15}" srcId="{2D679B96-8D0B-3440-AEAD-E9EF549C297F}" destId="{9002981E-9B78-604C-9427-293A887BD740}" srcOrd="4" destOrd="0" parTransId="{7B2E4795-AC32-B945-B504-7ED41F45CCB3}" sibTransId="{0D9B7A0E-B42E-294E-9515-73C212C6B66A}"/>
    <dgm:cxn modelId="{09060DDB-034C-8744-8699-62B4F7E424B9}" type="presOf" srcId="{164C2B0B-397D-CA4B-9106-A5D08DE3B4F5}" destId="{6471F26D-2AB0-6949-8110-644A61558262}" srcOrd="0" destOrd="0" presId="urn:microsoft.com/office/officeart/2005/8/layout/orgChart1"/>
    <dgm:cxn modelId="{1EAC4BC2-9075-8940-9223-DD50F6571B41}" type="presOf" srcId="{ED918E4F-A388-DD42-945F-5E7A889F8812}" destId="{2B18F8CD-8DC0-BD4C-91FB-17FFA66BF017}" srcOrd="0" destOrd="0" presId="urn:microsoft.com/office/officeart/2005/8/layout/orgChart1"/>
    <dgm:cxn modelId="{77C13EE7-2456-8C4A-A116-6A600E6AB6B9}" type="presOf" srcId="{B81A9E55-C348-2B4F-AD49-559E04E4C3F0}" destId="{86671513-7AEA-AC42-B43D-8535976750EC}" srcOrd="0" destOrd="0" presId="urn:microsoft.com/office/officeart/2005/8/layout/orgChart1"/>
    <dgm:cxn modelId="{54D4AE21-D2D1-9041-84A7-2DB72B61CEA7}" type="presOf" srcId="{EB6D1769-935C-8F48-BCCE-206CD8412AB2}" destId="{2B4E86B1-8A5F-7948-9061-4DE4BCF9DC4D}" srcOrd="0" destOrd="0" presId="urn:microsoft.com/office/officeart/2005/8/layout/orgChart1"/>
    <dgm:cxn modelId="{95D9BAD6-4D57-034F-85FC-CE7A36B08EF7}" type="presOf" srcId="{0765E20A-BDB0-1D48-95D1-40BF118211A3}" destId="{ECA76629-96ED-664E-BF53-BC7D8E7BFA35}" srcOrd="0" destOrd="0" presId="urn:microsoft.com/office/officeart/2005/8/layout/orgChart1"/>
    <dgm:cxn modelId="{9C8773B6-99D3-6646-BC5C-D87E219F8D9A}" type="presOf" srcId="{3797C731-7611-6D46-937F-42BA36A79235}" destId="{1985E337-735B-8447-953E-DCFE1B54AFCE}" srcOrd="1" destOrd="0" presId="urn:microsoft.com/office/officeart/2005/8/layout/orgChart1"/>
    <dgm:cxn modelId="{5FB0F473-3931-454A-B6AC-41ABF33EAB85}" type="presOf" srcId="{0765E20A-BDB0-1D48-95D1-40BF118211A3}" destId="{E8F2B1B2-0001-EE4F-9CB7-771274D2C334}" srcOrd="1" destOrd="0" presId="urn:microsoft.com/office/officeart/2005/8/layout/orgChart1"/>
    <dgm:cxn modelId="{FEF29978-8BF1-1C46-83A9-E732F318492A}" type="presOf" srcId="{1C2FB7B9-01CF-6A44-B924-1D418F05BBF0}" destId="{668A4919-0C90-554F-BEF0-41636285C07C}" srcOrd="0" destOrd="0" presId="urn:microsoft.com/office/officeart/2005/8/layout/orgChart1"/>
    <dgm:cxn modelId="{A83ECAC5-A8C4-3D4A-BF11-B5256C18AA44}" type="presOf" srcId="{D1103C95-9D55-524B-89B9-BE0505249161}" destId="{CAA88B80-46C8-CF44-8E3F-7E87C4191E41}" srcOrd="0" destOrd="0" presId="urn:microsoft.com/office/officeart/2005/8/layout/orgChart1"/>
    <dgm:cxn modelId="{EA77417A-F4E6-8948-9300-CFFFC010CC41}" type="presOf" srcId="{7B2E4795-AC32-B945-B504-7ED41F45CCB3}" destId="{D7C1A27A-8976-5A43-9E47-41D72E1078A7}" srcOrd="0" destOrd="0" presId="urn:microsoft.com/office/officeart/2005/8/layout/orgChart1"/>
    <dgm:cxn modelId="{F9DF398C-A66D-804F-95A2-84FDC4DB825A}" type="presOf" srcId="{CC5EDAD6-C7B7-7548-8FC3-7B69142EB2D1}" destId="{58F10F73-FDA9-244C-B365-71E577CBAB44}" srcOrd="0" destOrd="0" presId="urn:microsoft.com/office/officeart/2005/8/layout/orgChart1"/>
    <dgm:cxn modelId="{B9D6D451-8EF6-4442-9F03-DD013D377E6C}" type="presOf" srcId="{26B50DD1-E8B4-0742-919C-1B04209CD049}" destId="{73A2BC01-FC58-9C4C-B4B9-934CB903C059}" srcOrd="0" destOrd="0" presId="urn:microsoft.com/office/officeart/2005/8/layout/orgChart1"/>
    <dgm:cxn modelId="{21B256D8-4C67-7A4A-BA7A-85863F5143A0}" srcId="{A63FE625-3B7C-7840-8C51-00ECEE26205B}" destId="{0765E20A-BDB0-1D48-95D1-40BF118211A3}" srcOrd="1" destOrd="0" parTransId="{E657B1D2-94B8-9146-BC77-F593135A90B3}" sibTransId="{46116908-6AF3-C142-AE02-FC3571D151D2}"/>
    <dgm:cxn modelId="{7AD22AFF-A367-BC4B-8922-C65C07976FEE}" type="presOf" srcId="{5C457E93-9C9B-4942-A6A3-5D570C1CFEFA}" destId="{41C8DE83-F7C1-8043-A2F9-D6F74F85EEB6}" srcOrd="0" destOrd="0" presId="urn:microsoft.com/office/officeart/2005/8/layout/orgChart1"/>
    <dgm:cxn modelId="{AB05F107-ED3F-F242-B1D1-785E85CA057A}" type="presOf" srcId="{26B50DD1-E8B4-0742-919C-1B04209CD049}" destId="{4912F461-F620-BE45-A70B-1B68A4880A9A}" srcOrd="1" destOrd="0" presId="urn:microsoft.com/office/officeart/2005/8/layout/orgChart1"/>
    <dgm:cxn modelId="{40CE76BD-3354-2F43-AB50-D6D5F2D5F532}" type="presOf" srcId="{DD5CE571-6DF2-AA41-95A3-7ECF020D140A}" destId="{355EA4BB-BEA9-D243-8E9E-9ACF37CAF647}" srcOrd="0" destOrd="0" presId="urn:microsoft.com/office/officeart/2005/8/layout/orgChart1"/>
    <dgm:cxn modelId="{CA337D36-0AD9-2545-A0EA-2D6813661266}" type="presOf" srcId="{398835E3-7CF9-AF47-A183-55CA1DED6FE8}" destId="{97121A95-5014-D54A-B8AE-90BECAD8332E}" srcOrd="0" destOrd="0" presId="urn:microsoft.com/office/officeart/2005/8/layout/orgChart1"/>
    <dgm:cxn modelId="{34804A28-464B-EB42-ADE6-E1B6BA58F3A4}" srcId="{3797C731-7611-6D46-937F-42BA36A79235}" destId="{727772E5-B665-A545-A77D-896765F7AF8B}" srcOrd="0" destOrd="0" parTransId="{BB9F5BBA-77D7-5843-8724-FF59AEF39D8B}" sibTransId="{540272D0-65D8-CE46-8E12-E327A034698D}"/>
    <dgm:cxn modelId="{78003787-1F45-5942-9059-F4D3E562EE65}" type="presOf" srcId="{25D28FA1-7076-5449-A76B-490C070A66A3}" destId="{E9C8F9BF-4AFA-9347-96BB-B76F282BC4ED}" srcOrd="0" destOrd="0" presId="urn:microsoft.com/office/officeart/2005/8/layout/orgChart1"/>
    <dgm:cxn modelId="{A165CAFE-5A1E-DC4A-842C-95E345E344E5}" srcId="{2D679B96-8D0B-3440-AEAD-E9EF549C297F}" destId="{3797C731-7611-6D46-937F-42BA36A79235}" srcOrd="1" destOrd="0" parTransId="{0C1A72DF-9270-9748-BD90-3E6886EEAD8B}" sibTransId="{49891836-9F4A-D44A-AF94-CF59B0CFD8F5}"/>
    <dgm:cxn modelId="{68E20BCC-6008-0549-B331-2E00C53B1C59}" type="presOf" srcId="{E977EA60-6ED6-F443-B9E4-ECC9B4ECEF19}" destId="{313F4343-BCBD-6549-A1E0-D2C37C5C4198}" srcOrd="0" destOrd="0" presId="urn:microsoft.com/office/officeart/2005/8/layout/orgChart1"/>
    <dgm:cxn modelId="{FCB45D2E-67A6-A546-8173-6851CA0272A5}" type="presOf" srcId="{F79B9B43-6C97-3941-9B18-F075483FEFBA}" destId="{40428B6C-B5FA-6F42-9F99-9A552763A090}" srcOrd="0" destOrd="0" presId="urn:microsoft.com/office/officeart/2005/8/layout/orgChart1"/>
    <dgm:cxn modelId="{D7337B99-553F-D142-915C-67B00FDD6ED0}" type="presOf" srcId="{A63FE625-3B7C-7840-8C51-00ECEE26205B}" destId="{01E269DA-EB33-6346-8337-E205F72E358F}" srcOrd="0" destOrd="0" presId="urn:microsoft.com/office/officeart/2005/8/layout/orgChart1"/>
    <dgm:cxn modelId="{3111C23A-4614-8146-A1E7-D8639669A8EF}" type="presOf" srcId="{7F5BFE5E-26AE-D94E-BEA6-E1758F52DA72}" destId="{C07682AA-3CEF-9C40-B9FD-122A17BF3BCF}" srcOrd="1" destOrd="0" presId="urn:microsoft.com/office/officeart/2005/8/layout/orgChart1"/>
    <dgm:cxn modelId="{E9490914-B980-8642-AB45-FDC6B6E6A291}" type="presOf" srcId="{43AD000A-CEF1-FB46-ABC9-FC1276831B3B}" destId="{1D02A9CE-839F-AB4D-8663-CD3D0E0F1404}" srcOrd="0" destOrd="0" presId="urn:microsoft.com/office/officeart/2005/8/layout/orgChart1"/>
    <dgm:cxn modelId="{A3A2177B-3BF3-AD4B-A829-FBDBC76E1B54}" type="presOf" srcId="{AAD68DAA-53F3-AD4B-8932-7332F3B9F1A8}" destId="{C0AB0EFD-A3FA-6A42-A9EA-0C8E50018E76}" srcOrd="0" destOrd="0" presId="urn:microsoft.com/office/officeart/2005/8/layout/orgChart1"/>
    <dgm:cxn modelId="{8DC695FA-9301-FC49-8B5A-53A49E0BE2F7}" type="presOf" srcId="{02EAABBA-0FFC-524D-885A-7ED9C4E33C49}" destId="{0E306DEA-B744-064D-824C-3D1F62F9D1C8}" srcOrd="0" destOrd="0" presId="urn:microsoft.com/office/officeart/2005/8/layout/orgChart1"/>
    <dgm:cxn modelId="{1E6D5EA8-DFAF-4B46-AC2F-15E6BF08BD93}" type="presOf" srcId="{CE079EF1-8789-E449-BBF0-1A0F256835C5}" destId="{067204C9-4A09-E64F-A5E1-1CAB9A667429}" srcOrd="0" destOrd="0" presId="urn:microsoft.com/office/officeart/2005/8/layout/orgChart1"/>
    <dgm:cxn modelId="{E70D5966-C858-6740-A146-0EBE0B010D1D}" srcId="{67DA2529-BC94-6F45-93B6-C3CEAAB446ED}" destId="{7D3AFC96-6ACD-6043-962D-07E6F7A31D5B}" srcOrd="3" destOrd="0" parTransId="{900F60CD-1F96-984A-88F5-787FAF768B60}" sibTransId="{7DF2A9D7-CBF4-104F-B92B-56501269E7A0}"/>
    <dgm:cxn modelId="{F49267BE-4D22-534B-BF45-F2F12F776631}" type="presOf" srcId="{3F27897F-7995-9247-91A9-13ACCDC2C300}" destId="{6A1508DD-A939-B84C-8068-A2B42D4400CD}" srcOrd="0" destOrd="0" presId="urn:microsoft.com/office/officeart/2005/8/layout/orgChart1"/>
    <dgm:cxn modelId="{BE789D42-41EF-4643-A96B-FACCB33C2F62}" type="presOf" srcId="{88942110-547D-2147-94B8-432A073073BC}" destId="{E167C487-ACC3-8840-8D80-3EFC2CEF56FC}" srcOrd="0" destOrd="0" presId="urn:microsoft.com/office/officeart/2005/8/layout/orgChart1"/>
    <dgm:cxn modelId="{2BA44B1B-4D84-1445-9C65-CC38BBF6F135}" type="presOf" srcId="{FECD789D-A7AA-1A48-8DA4-6AF01FC51D21}" destId="{D788EA3F-244B-4E4B-8AB8-A91CCD27CA03}" srcOrd="0" destOrd="0" presId="urn:microsoft.com/office/officeart/2005/8/layout/orgChart1"/>
    <dgm:cxn modelId="{504208F3-D132-2649-ACDA-0D3B242FF562}" type="presOf" srcId="{A6C0F568-14DD-4447-8669-674B7F82662D}" destId="{4145E71F-76A8-5547-A626-C0B92377916B}" srcOrd="0" destOrd="0" presId="urn:microsoft.com/office/officeart/2005/8/layout/orgChart1"/>
    <dgm:cxn modelId="{ABB17D3A-A231-D341-9925-347EAE0D744D}" srcId="{BB2966F8-CAF3-EE4A-9C8B-A09A4FB2666F}" destId="{6C96ADD8-C37F-0741-A2EE-47A002D6E2A5}" srcOrd="1" destOrd="0" parTransId="{35247F24-4A61-2C49-8C12-0BEB9C5BFA2D}" sibTransId="{21CEBEFB-3F23-9844-BD59-D6D3418A194E}"/>
    <dgm:cxn modelId="{AC0F7F90-7847-FC44-A129-988E4E649724}" type="presOf" srcId="{3148DC82-DC1E-9846-9FEB-912AD6CD27BD}" destId="{9421EDC9-CE26-264F-ACF3-C1C58D72F88F}" srcOrd="1" destOrd="0" presId="urn:microsoft.com/office/officeart/2005/8/layout/orgChart1"/>
    <dgm:cxn modelId="{44E5F583-AA82-FA40-8F85-095B064AA760}" srcId="{32E0B9A2-49C5-D646-8DCE-5D8394797FB0}" destId="{26B50DD1-E8B4-0742-919C-1B04209CD049}" srcOrd="1" destOrd="0" parTransId="{43AD000A-CEF1-FB46-ABC9-FC1276831B3B}" sibTransId="{4251BAF3-D459-9344-9425-74AB85036FE1}"/>
    <dgm:cxn modelId="{7C72DD87-F112-E84A-AC17-3BFAECB63FE1}" type="presOf" srcId="{62A90E23-B6F1-8E40-8D03-EC5A193ADF23}" destId="{F6AFC229-C289-B542-85E3-2CF76C0C76EF}" srcOrd="0" destOrd="0" presId="urn:microsoft.com/office/officeart/2005/8/layout/orgChart1"/>
    <dgm:cxn modelId="{41C989C7-23A2-294E-97A6-22354BB20A0A}" srcId="{EDF07316-8F9A-F24B-AD75-8AB8BA7C5A22}" destId="{7F1527BA-7FE2-C549-9C3E-AAE5AFEA2D08}" srcOrd="0" destOrd="0" parTransId="{02EAABBA-0FFC-524D-885A-7ED9C4E33C49}" sibTransId="{6E8827A3-093E-1C4A-B0A5-CA7110C9AF9D}"/>
    <dgm:cxn modelId="{0008B337-57F5-7342-96CD-02EC582B60F4}" srcId="{67DA2529-BC94-6F45-93B6-C3CEAAB446ED}" destId="{58EE267E-5E9D-914C-AC05-25BD2A161A68}" srcOrd="1" destOrd="0" parTransId="{178CF018-036E-694F-85DC-28860D9E5E2B}" sibTransId="{5621BC1B-32E0-2044-8711-8C5E85994C39}"/>
    <dgm:cxn modelId="{88E476D6-CAAD-F446-96BE-9399C2F581C4}" type="presOf" srcId="{9002981E-9B78-604C-9427-293A887BD740}" destId="{5DF46E5A-1CDC-7140-920B-0D5D97381782}" srcOrd="1" destOrd="0" presId="urn:microsoft.com/office/officeart/2005/8/layout/orgChart1"/>
    <dgm:cxn modelId="{1330C89B-4C16-3046-989D-245A72F34B11}" type="presOf" srcId="{F685637A-9D16-F54C-8C2F-A03E759B9821}" destId="{753851AB-45BD-E24B-8178-3FC28D11FE3D}" srcOrd="0" destOrd="0" presId="urn:microsoft.com/office/officeart/2005/8/layout/orgChart1"/>
    <dgm:cxn modelId="{3FB849BF-D182-FE4F-842D-937BD1537F12}" type="presOf" srcId="{7D3AFC96-6ACD-6043-962D-07E6F7A31D5B}" destId="{1E505E35-04E5-F94C-B18B-BD7410E62536}" srcOrd="0" destOrd="0" presId="urn:microsoft.com/office/officeart/2005/8/layout/orgChart1"/>
    <dgm:cxn modelId="{8FC5FD1F-40CC-6847-8873-636DCAD6B045}" srcId="{8F84FDCC-A57A-884E-8348-4BC26ACD758A}" destId="{418DBB4A-2554-724B-B7EC-3115E3997AF7}" srcOrd="0" destOrd="0" parTransId="{88942110-547D-2147-94B8-432A073073BC}" sibTransId="{A89AACC0-677B-C44D-B0B5-1DBDC0418644}"/>
    <dgm:cxn modelId="{5CC23807-D1BE-D447-AE50-3EB73A8FC9CF}" type="presOf" srcId="{35247F24-4A61-2C49-8C12-0BEB9C5BFA2D}" destId="{DA227E34-1259-ED47-89D3-6340B9639543}" srcOrd="0" destOrd="0" presId="urn:microsoft.com/office/officeart/2005/8/layout/orgChart1"/>
    <dgm:cxn modelId="{8ECB689A-326E-B947-92CC-68B4CC973D81}" srcId="{A63FE625-3B7C-7840-8C51-00ECEE26205B}" destId="{02C0DB9E-A70F-824A-9C43-410C5C5FA783}" srcOrd="2" destOrd="0" parTransId="{E241E9A0-774F-394E-8203-6A6B39B19338}" sibTransId="{5F0FB32E-579E-6048-8A76-ADDEAFF2D672}"/>
    <dgm:cxn modelId="{F4BA87D6-2BC8-304E-8500-A418B1999C86}" type="presOf" srcId="{7F1527BA-7FE2-C549-9C3E-AAE5AFEA2D08}" destId="{4718465D-D9A2-5140-A96B-475257FC1FED}" srcOrd="1" destOrd="0" presId="urn:microsoft.com/office/officeart/2005/8/layout/orgChart1"/>
    <dgm:cxn modelId="{3B44F3DB-83C3-AB4A-B009-A73BB9B5A97B}" srcId="{BB2966F8-CAF3-EE4A-9C8B-A09A4FB2666F}" destId="{D1103C95-9D55-524B-89B9-BE0505249161}" srcOrd="2" destOrd="0" parTransId="{AAD68DAA-53F3-AD4B-8932-7332F3B9F1A8}" sibTransId="{4CBD6466-C64E-C04B-A71E-1FD9D194B92C}"/>
    <dgm:cxn modelId="{CD452B39-4422-AA4A-AC60-5D42FEE71F8D}" type="presOf" srcId="{BB2966F8-CAF3-EE4A-9C8B-A09A4FB2666F}" destId="{87AB43AA-D993-7048-A642-CE6E7BC19EA2}" srcOrd="0" destOrd="0" presId="urn:microsoft.com/office/officeart/2005/8/layout/orgChart1"/>
    <dgm:cxn modelId="{7FD4AEBF-95F1-0C48-B300-7CC857705442}" type="presOf" srcId="{02C0DB9E-A70F-824A-9C43-410C5C5FA783}" destId="{E8B6FCDB-E8A6-6F41-B44F-163A4E50631B}" srcOrd="0" destOrd="0" presId="urn:microsoft.com/office/officeart/2005/8/layout/orgChart1"/>
    <dgm:cxn modelId="{27A7E315-474D-BA43-B3A7-6785D03C9820}" srcId="{67DA2529-BC94-6F45-93B6-C3CEAAB446ED}" destId="{6ABFDD2B-BB7F-6940-B8ED-DB11719F7B69}" srcOrd="0" destOrd="0" parTransId="{1BB27FDE-B0E6-D64F-B5AC-94CB8CF6B4E9}" sibTransId="{0FA79604-308B-7347-A7AD-E1BF89E4AB80}"/>
    <dgm:cxn modelId="{C03D61C5-9AB1-C949-A980-4684A5850224}" type="presOf" srcId="{32E0B9A2-49C5-D646-8DCE-5D8394797FB0}" destId="{7CA3B768-2EF0-3C48-8FB3-BBB038E7CFC4}" srcOrd="0" destOrd="0" presId="urn:microsoft.com/office/officeart/2005/8/layout/orgChart1"/>
    <dgm:cxn modelId="{A69BB7FD-AB07-0747-9227-DE1BAA4641EA}" srcId="{398835E3-7CF9-AF47-A183-55CA1DED6FE8}" destId="{D1FC5C4B-E3DA-3948-9BEA-EE7D6D9A0954}" srcOrd="0" destOrd="0" parTransId="{3F27897F-7995-9247-91A9-13ACCDC2C300}" sibTransId="{8C4F5AFC-2029-2145-8032-64395C538E77}"/>
    <dgm:cxn modelId="{A7699E78-79F3-ED4A-84DB-3D796123D684}" type="presOf" srcId="{C6466D60-71A7-1242-B0EB-34E4B961FA82}" destId="{9B34EC1A-A753-B348-91EE-0224719C8E97}" srcOrd="1" destOrd="0" presId="urn:microsoft.com/office/officeart/2005/8/layout/orgChart1"/>
    <dgm:cxn modelId="{DC83D740-8E38-1A4E-B271-53357F7981BA}" srcId="{2D679B96-8D0B-3440-AEAD-E9EF549C297F}" destId="{8F84FDCC-A57A-884E-8348-4BC26ACD758A}" srcOrd="5" destOrd="0" parTransId="{5440842D-6086-924E-9F24-9A27853945A1}" sibTransId="{62118688-57CD-D04E-A6D7-9B41426C0523}"/>
    <dgm:cxn modelId="{F9472FA7-B03A-E544-9F66-91DC40ABA7CC}" type="presOf" srcId="{BB9F5BBA-77D7-5843-8724-FF59AEF39D8B}" destId="{95155B80-7C00-FB49-B175-62692F300CDC}" srcOrd="0" destOrd="0" presId="urn:microsoft.com/office/officeart/2005/8/layout/orgChart1"/>
    <dgm:cxn modelId="{5FA80899-0D50-7C49-ADC0-784FC16DF7C4}" type="presOf" srcId="{727772E5-B665-A545-A77D-896765F7AF8B}" destId="{82AE5E86-D4E9-714D-ABDB-A5B1B262481F}" srcOrd="1" destOrd="0" presId="urn:microsoft.com/office/officeart/2005/8/layout/orgChart1"/>
    <dgm:cxn modelId="{83D6E533-2FB0-AA43-999A-6D135DB31CC9}" type="presOf" srcId="{8F84FDCC-A57A-884E-8348-4BC26ACD758A}" destId="{79235D0A-F9C3-0E4D-B524-BC1E5B06799C}" srcOrd="1" destOrd="0" presId="urn:microsoft.com/office/officeart/2005/8/layout/orgChart1"/>
    <dgm:cxn modelId="{A0301ECF-EF39-3A4E-88D4-8836488DC085}" type="presOf" srcId="{E977EA60-6ED6-F443-B9E4-ECC9B4ECEF19}" destId="{A8335A9C-67F6-0A4E-B68C-021219990D3D}" srcOrd="1" destOrd="0" presId="urn:microsoft.com/office/officeart/2005/8/layout/orgChart1"/>
    <dgm:cxn modelId="{0FF0E5A2-C6AE-224D-A937-0CFF75454E16}" srcId="{32E0B9A2-49C5-D646-8DCE-5D8394797FB0}" destId="{3148DC82-DC1E-9846-9FEB-912AD6CD27BD}" srcOrd="0" destOrd="0" parTransId="{CE079EF1-8789-E449-BBF0-1A0F256835C5}" sibTransId="{BF7F1445-F510-044F-A1C4-50EBFA712950}"/>
    <dgm:cxn modelId="{E13C6FCD-35E5-9843-838C-83DFF2E3780A}" srcId="{398835E3-7CF9-AF47-A183-55CA1DED6FE8}" destId="{2D679B96-8D0B-3440-AEAD-E9EF549C297F}" srcOrd="4" destOrd="0" parTransId="{4BCA48EB-5946-4F49-91C1-0839D05BB2C7}" sibTransId="{D8E560B2-EFD1-704D-984B-3B62B327A704}"/>
    <dgm:cxn modelId="{EB83134A-0FA3-0B45-B1A9-026244E9F73E}" srcId="{398835E3-7CF9-AF47-A183-55CA1DED6FE8}" destId="{E9D4357C-64B8-A144-A515-791CA452C916}" srcOrd="1" destOrd="0" parTransId="{CC5EDAD6-C7B7-7548-8FC3-7B69142EB2D1}" sibTransId="{6972082F-17D5-1644-B810-AF397F307504}"/>
    <dgm:cxn modelId="{400E5E6C-F320-7846-9D30-AD306F626851}" srcId="{32E0B9A2-49C5-D646-8DCE-5D8394797FB0}" destId="{B7A3EA3E-4A69-A448-AFED-5C313B5914D1}" srcOrd="2" destOrd="0" parTransId="{0CE48703-91BB-4D49-9EC8-0E11F30541D0}" sibTransId="{81D2BBF1-E853-2D4D-B200-720ACCC19310}"/>
    <dgm:cxn modelId="{66C9A68C-1026-DA44-BACA-08B368C1762C}" type="presOf" srcId="{164C2B0B-397D-CA4B-9106-A5D08DE3B4F5}" destId="{AE364E16-5734-1F44-B4AE-39FB10B971CD}" srcOrd="1" destOrd="0" presId="urn:microsoft.com/office/officeart/2005/8/layout/orgChart1"/>
    <dgm:cxn modelId="{289A168E-B4AB-674F-BEC2-62C45C3B895F}" type="presOf" srcId="{5440842D-6086-924E-9F24-9A27853945A1}" destId="{07D71B93-E337-424C-8237-3D30BAFF9B65}" srcOrd="0" destOrd="0" presId="urn:microsoft.com/office/officeart/2005/8/layout/orgChart1"/>
    <dgm:cxn modelId="{9DD2EC16-AF28-4845-A7CC-1CA9C5568FC6}" type="presOf" srcId="{7F5BFE5E-26AE-D94E-BEA6-E1758F52DA72}" destId="{D19EE1F5-C13D-544E-8F64-FFA7BBD3C14E}" srcOrd="0" destOrd="0" presId="urn:microsoft.com/office/officeart/2005/8/layout/orgChart1"/>
    <dgm:cxn modelId="{219DB70F-3988-0348-972D-279301A3C2DD}" type="presOf" srcId="{EDF07316-8F9A-F24B-AD75-8AB8BA7C5A22}" destId="{C8E0F307-B08C-8048-A135-E6596082CF76}" srcOrd="1" destOrd="0" presId="urn:microsoft.com/office/officeart/2005/8/layout/orgChart1"/>
    <dgm:cxn modelId="{64A8CDFA-3247-6847-AD64-1431317514A1}" srcId="{398835E3-7CF9-AF47-A183-55CA1DED6FE8}" destId="{A63FE625-3B7C-7840-8C51-00ECEE26205B}" srcOrd="2" destOrd="0" parTransId="{4C5F9129-0B12-324E-AEFC-E946DE03CEC1}" sibTransId="{9D3390E7-6300-8046-A4CF-0193E7BF7885}"/>
    <dgm:cxn modelId="{ED87434C-2F0D-BC49-A46D-387039443F5F}" srcId="{8F84FDCC-A57A-884E-8348-4BC26ACD758A}" destId="{B81A9E55-C348-2B4F-AD49-559E04E4C3F0}" srcOrd="2" destOrd="0" parTransId="{25D28FA1-7076-5449-A76B-490C070A66A3}" sibTransId="{6BA0C152-5F14-3541-A8E4-ECFE7D8E1D80}"/>
    <dgm:cxn modelId="{0C76962C-035A-1D46-98C9-24388B310EBF}" type="presOf" srcId="{83316CE0-B4D4-1540-A413-261A14F38196}" destId="{1C8D4E53-D927-B24A-A808-8F08D52185B1}" srcOrd="0" destOrd="0" presId="urn:microsoft.com/office/officeart/2005/8/layout/orgChart1"/>
    <dgm:cxn modelId="{74B2A5F9-F0F6-8B49-AEC1-F855F1F4D992}" srcId="{8F84FDCC-A57A-884E-8348-4BC26ACD758A}" destId="{C6466D60-71A7-1242-B0EB-34E4B961FA82}" srcOrd="1" destOrd="0" parTransId="{1C2FB7B9-01CF-6A44-B924-1D418F05BBF0}" sibTransId="{353D39F7-C001-F14A-96DC-A96E5D4F9CF1}"/>
    <dgm:cxn modelId="{4F56D4F7-FDB6-594C-904C-A594DF66ECDC}" type="presOf" srcId="{B7A3EA3E-4A69-A448-AFED-5C313B5914D1}" destId="{259284A5-32D2-BA40-B6E9-3D3F8B4C8849}" srcOrd="0" destOrd="0" presId="urn:microsoft.com/office/officeart/2005/8/layout/orgChart1"/>
    <dgm:cxn modelId="{B18196FD-2024-6047-802D-567E3B2D8E85}" type="presOf" srcId="{B7A3EA3E-4A69-A448-AFED-5C313B5914D1}" destId="{5568D49E-6740-2C46-928A-B49327E12726}" srcOrd="1" destOrd="0" presId="urn:microsoft.com/office/officeart/2005/8/layout/orgChart1"/>
    <dgm:cxn modelId="{CF723F29-C9B1-D947-97C0-8BEC10F8ADED}" srcId="{9002981E-9B78-604C-9427-293A887BD740}" destId="{EB6D1769-935C-8F48-BCCE-206CD8412AB2}" srcOrd="0" destOrd="0" parTransId="{905865AD-4B2E-8C47-BDD4-96B110A7E908}" sibTransId="{B9CA9ABC-11A9-2345-8297-9731AFEEC3C7}"/>
    <dgm:cxn modelId="{C80269A6-2986-894B-B8EC-F92D2C311977}" srcId="{3797C731-7611-6D46-937F-42BA36A79235}" destId="{644079EC-2148-AC47-9CBF-ABB9B81BC481}" srcOrd="1" destOrd="0" parTransId="{58108CE8-BFF8-BC46-99B2-BAB8F9C86B9E}" sibTransId="{B247DDCE-625F-AA41-8C4D-4CD086B6614C}"/>
    <dgm:cxn modelId="{8CEF9A46-8B36-D14A-AA6A-36C982B06A31}" type="presOf" srcId="{644079EC-2148-AC47-9CBF-ABB9B81BC481}" destId="{ACE719F7-2C1E-5641-86D5-234297BDCA74}" srcOrd="0" destOrd="0" presId="urn:microsoft.com/office/officeart/2005/8/layout/orgChart1"/>
    <dgm:cxn modelId="{B9A639F1-D7B1-CE4E-9A0E-AE0D259EDDF3}" type="presOf" srcId="{32E0B9A2-49C5-D646-8DCE-5D8394797FB0}" destId="{8140C725-12D7-7F46-A2C4-6DD4E8F33711}" srcOrd="1" destOrd="0" presId="urn:microsoft.com/office/officeart/2005/8/layout/orgChart1"/>
    <dgm:cxn modelId="{9633B6D8-F7B6-F14C-B779-1D0BE0F08178}" type="presOf" srcId="{0CE48703-91BB-4D49-9EC8-0E11F30541D0}" destId="{823CA66A-C5A9-A94B-8AF4-9AAF8F5A0CA6}" srcOrd="0" destOrd="0" presId="urn:microsoft.com/office/officeart/2005/8/layout/orgChart1"/>
    <dgm:cxn modelId="{DE6A8DDC-E497-CA41-824C-750229C12795}" srcId="{9002981E-9B78-604C-9427-293A887BD740}" destId="{164C2B0B-397D-CA4B-9106-A5D08DE3B4F5}" srcOrd="1" destOrd="0" parTransId="{BA1C3651-B619-2D4C-A160-4AE064993265}" sibTransId="{8BD0685D-2949-3B4E-85E4-2A38B46E1335}"/>
    <dgm:cxn modelId="{82CCFDFD-0009-004B-BB77-0E657FF65919}" type="presOf" srcId="{9D02F88C-5956-E544-908B-49FF319DEA23}" destId="{ABCCCC26-8429-4A46-9FF0-CA0D1A81DECD}" srcOrd="0" destOrd="0" presId="urn:microsoft.com/office/officeart/2005/8/layout/orgChart1"/>
    <dgm:cxn modelId="{98814647-A6E2-714B-BBDE-D1D5F496E046}" type="presOf" srcId="{58EE267E-5E9D-914C-AC05-25BD2A161A68}" destId="{38660E2B-24A7-8649-9C0F-6BBBEA249856}" srcOrd="1" destOrd="0" presId="urn:microsoft.com/office/officeart/2005/8/layout/orgChart1"/>
    <dgm:cxn modelId="{FE0316C5-719C-8D45-9CA6-5A93EA517C7B}" type="presOf" srcId="{E9D4357C-64B8-A144-A515-791CA452C916}" destId="{7D291D09-49AD-D14B-A49F-EB6B589954E1}" srcOrd="0" destOrd="0" presId="urn:microsoft.com/office/officeart/2005/8/layout/orgChart1"/>
    <dgm:cxn modelId="{D071C3F3-5560-F044-9F2A-9B7CA8DDD1EB}" srcId="{2D679B96-8D0B-3440-AEAD-E9EF549C297F}" destId="{32E0B9A2-49C5-D646-8DCE-5D8394797FB0}" srcOrd="3" destOrd="0" parTransId="{9DB1A9DA-2FFE-1549-87EC-0DC28DB7A7E6}" sibTransId="{FDFE0C9B-4611-6743-8F90-49E661F2AD06}"/>
    <dgm:cxn modelId="{0E48D780-8CAC-7345-8694-0C5E2A54F199}" type="presOf" srcId="{CBEAD9CC-D57D-E044-8199-3A019F20E2EE}" destId="{8B037944-A8D5-CC42-8C03-78105708ADE2}" srcOrd="0" destOrd="0" presId="urn:microsoft.com/office/officeart/2005/8/layout/orgChart1"/>
    <dgm:cxn modelId="{4C7D71C2-EA76-8740-B560-A39DAB91C8D8}" type="presOf" srcId="{E241E9A0-774F-394E-8203-6A6B39B19338}" destId="{C9E875AC-20CC-8748-93D6-E00A8BE13D0A}" srcOrd="0" destOrd="0" presId="urn:microsoft.com/office/officeart/2005/8/layout/orgChart1"/>
    <dgm:cxn modelId="{551AD1D9-501A-904B-B417-90848A4F68DE}" type="presOf" srcId="{9002981E-9B78-604C-9427-293A887BD740}" destId="{C0626ED2-8F43-7841-BACC-7F4FC8120010}" srcOrd="0" destOrd="0" presId="urn:microsoft.com/office/officeart/2005/8/layout/orgChart1"/>
    <dgm:cxn modelId="{3DD05CFC-68D6-2248-9A71-F56D476D515C}" type="presOf" srcId="{6C96ADD8-C37F-0741-A2EE-47A002D6E2A5}" destId="{72674104-7400-D346-AB45-892581899B02}" srcOrd="1" destOrd="0" presId="urn:microsoft.com/office/officeart/2005/8/layout/orgChart1"/>
    <dgm:cxn modelId="{B02F10C5-9B56-7940-B35A-43A73B68A923}" type="presParOf" srcId="{355EA4BB-BEA9-D243-8E9E-9ACF37CAF647}" destId="{AA82F750-A5A9-3C4B-8C87-BC30A7330A1B}" srcOrd="0" destOrd="0" presId="urn:microsoft.com/office/officeart/2005/8/layout/orgChart1"/>
    <dgm:cxn modelId="{26515CB1-0D13-6444-8EA2-0A526EF4E79C}" type="presParOf" srcId="{AA82F750-A5A9-3C4B-8C87-BC30A7330A1B}" destId="{B495F110-172F-B443-B340-CF9C500F30D5}" srcOrd="0" destOrd="0" presId="urn:microsoft.com/office/officeart/2005/8/layout/orgChart1"/>
    <dgm:cxn modelId="{0CAB50F1-7A22-2D4C-85D3-D83CA7F897FA}" type="presParOf" srcId="{B495F110-172F-B443-B340-CF9C500F30D5}" destId="{97121A95-5014-D54A-B8AE-90BECAD8332E}" srcOrd="0" destOrd="0" presId="urn:microsoft.com/office/officeart/2005/8/layout/orgChart1"/>
    <dgm:cxn modelId="{2C49FE96-26CD-CB4E-87EE-F30B6A77DCC3}" type="presParOf" srcId="{B495F110-172F-B443-B340-CF9C500F30D5}" destId="{F5D847F3-DAB2-0543-A9B1-24C35F378A59}" srcOrd="1" destOrd="0" presId="urn:microsoft.com/office/officeart/2005/8/layout/orgChart1"/>
    <dgm:cxn modelId="{91292FE2-72D9-254E-BB1E-D61C870B46CA}" type="presParOf" srcId="{AA82F750-A5A9-3C4B-8C87-BC30A7330A1B}" destId="{B072BF30-DD96-C645-8BD5-C9DEF4D90927}" srcOrd="1" destOrd="0" presId="urn:microsoft.com/office/officeart/2005/8/layout/orgChart1"/>
    <dgm:cxn modelId="{5E631B09-312A-E64D-B249-BF1E1C7C64A6}" type="presParOf" srcId="{B072BF30-DD96-C645-8BD5-C9DEF4D90927}" destId="{43A6E8FF-94C8-E248-BD5B-5600133C81EC}" srcOrd="0" destOrd="0" presId="urn:microsoft.com/office/officeart/2005/8/layout/orgChart1"/>
    <dgm:cxn modelId="{3A02CB47-7ED5-E346-A3F8-7C2EBDE06E3F}" type="presParOf" srcId="{B072BF30-DD96-C645-8BD5-C9DEF4D90927}" destId="{BD2060B4-3DD6-3443-9BAB-40AB87F247CD}" srcOrd="1" destOrd="0" presId="urn:microsoft.com/office/officeart/2005/8/layout/orgChart1"/>
    <dgm:cxn modelId="{DC960F8E-67B3-8545-8DDE-1158988A0D68}" type="presParOf" srcId="{BD2060B4-3DD6-3443-9BAB-40AB87F247CD}" destId="{579341B2-C9BD-B24E-A8BC-CED548C32635}" srcOrd="0" destOrd="0" presId="urn:microsoft.com/office/officeart/2005/8/layout/orgChart1"/>
    <dgm:cxn modelId="{F57EB04A-836F-1948-98A0-6DCDD233540D}" type="presParOf" srcId="{579341B2-C9BD-B24E-A8BC-CED548C32635}" destId="{01E269DA-EB33-6346-8337-E205F72E358F}" srcOrd="0" destOrd="0" presId="urn:microsoft.com/office/officeart/2005/8/layout/orgChart1"/>
    <dgm:cxn modelId="{CBB8AABF-198C-4E45-943A-D6DC8DDD803C}" type="presParOf" srcId="{579341B2-C9BD-B24E-A8BC-CED548C32635}" destId="{8143A7DC-E320-5348-BFD1-4ADE87E94223}" srcOrd="1" destOrd="0" presId="urn:microsoft.com/office/officeart/2005/8/layout/orgChart1"/>
    <dgm:cxn modelId="{14CF585D-3D54-D446-B371-0795D43D350C}" type="presParOf" srcId="{BD2060B4-3DD6-3443-9BAB-40AB87F247CD}" destId="{419FCD16-93C5-1F4F-8F9F-9A32839FE07E}" srcOrd="1" destOrd="0" presId="urn:microsoft.com/office/officeart/2005/8/layout/orgChart1"/>
    <dgm:cxn modelId="{DA431753-6A79-E74C-B9E7-0372BBD276F5}" type="presParOf" srcId="{419FCD16-93C5-1F4F-8F9F-9A32839FE07E}" destId="{60A2A90C-82BF-DB45-B35A-034D5340120A}" srcOrd="0" destOrd="0" presId="urn:microsoft.com/office/officeart/2005/8/layout/orgChart1"/>
    <dgm:cxn modelId="{083EAA54-0B4B-C147-BFE5-36A2C973735E}" type="presParOf" srcId="{419FCD16-93C5-1F4F-8F9F-9A32839FE07E}" destId="{0955A2C3-A6B4-6C4F-9AD7-E5CCFCDDA15B}" srcOrd="1" destOrd="0" presId="urn:microsoft.com/office/officeart/2005/8/layout/orgChart1"/>
    <dgm:cxn modelId="{E839BEDA-D117-C649-A735-98547D7CAB1D}" type="presParOf" srcId="{0955A2C3-A6B4-6C4F-9AD7-E5CCFCDDA15B}" destId="{6A45990D-CDDB-7945-999D-1E7B1956D076}" srcOrd="0" destOrd="0" presId="urn:microsoft.com/office/officeart/2005/8/layout/orgChart1"/>
    <dgm:cxn modelId="{47818291-685D-BF48-81DC-1A31D6FBD61B}" type="presParOf" srcId="{6A45990D-CDDB-7945-999D-1E7B1956D076}" destId="{A3723AAB-D765-0B4A-B49D-CBC798673C2E}" srcOrd="0" destOrd="0" presId="urn:microsoft.com/office/officeart/2005/8/layout/orgChart1"/>
    <dgm:cxn modelId="{DE200D64-6B46-FB4F-A8E5-72C5FA22B938}" type="presParOf" srcId="{6A45990D-CDDB-7945-999D-1E7B1956D076}" destId="{43355374-9CA8-9E49-AF0B-60925F771B49}" srcOrd="1" destOrd="0" presId="urn:microsoft.com/office/officeart/2005/8/layout/orgChart1"/>
    <dgm:cxn modelId="{BF7BFA09-2C60-E64E-BB32-5A021DA32AA7}" type="presParOf" srcId="{0955A2C3-A6B4-6C4F-9AD7-E5CCFCDDA15B}" destId="{13426839-5814-944C-BAE9-1FA93013F110}" srcOrd="1" destOrd="0" presId="urn:microsoft.com/office/officeart/2005/8/layout/orgChart1"/>
    <dgm:cxn modelId="{207464CF-57AC-BA4E-B16E-259362D8260B}" type="presParOf" srcId="{0955A2C3-A6B4-6C4F-9AD7-E5CCFCDDA15B}" destId="{C103EA27-7AC6-7246-A588-BDAB8306B100}" srcOrd="2" destOrd="0" presId="urn:microsoft.com/office/officeart/2005/8/layout/orgChart1"/>
    <dgm:cxn modelId="{778FB029-71AB-414A-A6AA-515D3A5243F8}" type="presParOf" srcId="{419FCD16-93C5-1F4F-8F9F-9A32839FE07E}" destId="{D540D696-D329-9748-BB28-E7D04910CEB8}" srcOrd="2" destOrd="0" presId="urn:microsoft.com/office/officeart/2005/8/layout/orgChart1"/>
    <dgm:cxn modelId="{C1F13F3F-AF8F-4A43-A4C8-9C542AA8D7DC}" type="presParOf" srcId="{419FCD16-93C5-1F4F-8F9F-9A32839FE07E}" destId="{D1E0E89B-7459-3C42-BB4E-091A34064A93}" srcOrd="3" destOrd="0" presId="urn:microsoft.com/office/officeart/2005/8/layout/orgChart1"/>
    <dgm:cxn modelId="{48213EF9-668E-4F4B-BA66-B8F5CBA8E1AE}" type="presParOf" srcId="{D1E0E89B-7459-3C42-BB4E-091A34064A93}" destId="{68F0BB08-5425-B947-A01C-5E7604922F8B}" srcOrd="0" destOrd="0" presId="urn:microsoft.com/office/officeart/2005/8/layout/orgChart1"/>
    <dgm:cxn modelId="{C8228669-CB65-F844-AA8C-F9915D528DCC}" type="presParOf" srcId="{68F0BB08-5425-B947-A01C-5E7604922F8B}" destId="{ECA76629-96ED-664E-BF53-BC7D8E7BFA35}" srcOrd="0" destOrd="0" presId="urn:microsoft.com/office/officeart/2005/8/layout/orgChart1"/>
    <dgm:cxn modelId="{C9A3CCAD-4667-6841-B63B-885E4CBBC7A1}" type="presParOf" srcId="{68F0BB08-5425-B947-A01C-5E7604922F8B}" destId="{E8F2B1B2-0001-EE4F-9CB7-771274D2C334}" srcOrd="1" destOrd="0" presId="urn:microsoft.com/office/officeart/2005/8/layout/orgChart1"/>
    <dgm:cxn modelId="{0BAECD04-BAAF-994C-8162-A357645F1C40}" type="presParOf" srcId="{D1E0E89B-7459-3C42-BB4E-091A34064A93}" destId="{9F300DF9-4FA5-DC49-BFA1-89DBFDADA464}" srcOrd="1" destOrd="0" presId="urn:microsoft.com/office/officeart/2005/8/layout/orgChart1"/>
    <dgm:cxn modelId="{3CE855D2-973A-5749-B4B5-B5F359368F99}" type="presParOf" srcId="{D1E0E89B-7459-3C42-BB4E-091A34064A93}" destId="{B52EB946-9E17-7146-AA6D-26899289A819}" srcOrd="2" destOrd="0" presId="urn:microsoft.com/office/officeart/2005/8/layout/orgChart1"/>
    <dgm:cxn modelId="{CD6F437F-502E-4E4D-B095-D6EA05862D35}" type="presParOf" srcId="{419FCD16-93C5-1F4F-8F9F-9A32839FE07E}" destId="{C9E875AC-20CC-8748-93D6-E00A8BE13D0A}" srcOrd="4" destOrd="0" presId="urn:microsoft.com/office/officeart/2005/8/layout/orgChart1"/>
    <dgm:cxn modelId="{46DCF7A4-6E35-E747-9AA4-5205400C7CEC}" type="presParOf" srcId="{419FCD16-93C5-1F4F-8F9F-9A32839FE07E}" destId="{188F4810-5832-CF4D-A886-B79EB839964C}" srcOrd="5" destOrd="0" presId="urn:microsoft.com/office/officeart/2005/8/layout/orgChart1"/>
    <dgm:cxn modelId="{AF1543E1-82FE-DF41-BC7E-5F41D784BA37}" type="presParOf" srcId="{188F4810-5832-CF4D-A886-B79EB839964C}" destId="{CAE4CD18-C6B0-F444-B1DB-4775601130B7}" srcOrd="0" destOrd="0" presId="urn:microsoft.com/office/officeart/2005/8/layout/orgChart1"/>
    <dgm:cxn modelId="{44D6CF72-3337-9447-A385-BFC07F515737}" type="presParOf" srcId="{CAE4CD18-C6B0-F444-B1DB-4775601130B7}" destId="{E8B6FCDB-E8A6-6F41-B44F-163A4E50631B}" srcOrd="0" destOrd="0" presId="urn:microsoft.com/office/officeart/2005/8/layout/orgChart1"/>
    <dgm:cxn modelId="{C8F6A0AB-D379-E04B-9FF4-A3195E389422}" type="presParOf" srcId="{CAE4CD18-C6B0-F444-B1DB-4775601130B7}" destId="{111F8E5D-4679-6D4F-B378-D022489910A5}" srcOrd="1" destOrd="0" presId="urn:microsoft.com/office/officeart/2005/8/layout/orgChart1"/>
    <dgm:cxn modelId="{9CAD4CCB-13DA-C14A-8543-179721E81867}" type="presParOf" srcId="{188F4810-5832-CF4D-A886-B79EB839964C}" destId="{6AC839B1-97D3-334B-AF48-F9DED39AB7DF}" srcOrd="1" destOrd="0" presId="urn:microsoft.com/office/officeart/2005/8/layout/orgChart1"/>
    <dgm:cxn modelId="{F7AFAC50-F3C9-EC4F-AFD4-078177CFA42D}" type="presParOf" srcId="{188F4810-5832-CF4D-A886-B79EB839964C}" destId="{E981DA61-34F4-A84F-A19D-C40915773F4F}" srcOrd="2" destOrd="0" presId="urn:microsoft.com/office/officeart/2005/8/layout/orgChart1"/>
    <dgm:cxn modelId="{F17FC453-87EB-C046-A461-018BEEFD97A2}" type="presParOf" srcId="{BD2060B4-3DD6-3443-9BAB-40AB87F247CD}" destId="{343AE3DD-9E71-B042-AB31-05F358C76413}" srcOrd="2" destOrd="0" presId="urn:microsoft.com/office/officeart/2005/8/layout/orgChart1"/>
    <dgm:cxn modelId="{FC012E02-F197-8845-BADC-E7106C8FE8CC}" type="presParOf" srcId="{B072BF30-DD96-C645-8BD5-C9DEF4D90927}" destId="{02BA6C54-CB66-4C4C-BE2A-4B91B5204D61}" srcOrd="2" destOrd="0" presId="urn:microsoft.com/office/officeart/2005/8/layout/orgChart1"/>
    <dgm:cxn modelId="{2E0E43FC-6392-3A4C-9A4D-C140DF894092}" type="presParOf" srcId="{B072BF30-DD96-C645-8BD5-C9DEF4D90927}" destId="{EA39ACCF-2BFC-8D4F-B3EC-B89E553F7D51}" srcOrd="3" destOrd="0" presId="urn:microsoft.com/office/officeart/2005/8/layout/orgChart1"/>
    <dgm:cxn modelId="{E22EAA42-5C32-2D40-A65A-E65ECD0DFCF0}" type="presParOf" srcId="{EA39ACCF-2BFC-8D4F-B3EC-B89E553F7D51}" destId="{D6448468-2BEA-3C41-81AD-8895CB8C4622}" srcOrd="0" destOrd="0" presId="urn:microsoft.com/office/officeart/2005/8/layout/orgChart1"/>
    <dgm:cxn modelId="{99F5A317-BD25-2242-B357-A18A80A96AC3}" type="presParOf" srcId="{D6448468-2BEA-3C41-81AD-8895CB8C4622}" destId="{EFE07380-0B73-474D-B6C5-BE9681DC82AD}" srcOrd="0" destOrd="0" presId="urn:microsoft.com/office/officeart/2005/8/layout/orgChart1"/>
    <dgm:cxn modelId="{9E5DF000-2E3F-714C-9BBC-86486C2ECB04}" type="presParOf" srcId="{D6448468-2BEA-3C41-81AD-8895CB8C4622}" destId="{C8E0F307-B08C-8048-A135-E6596082CF76}" srcOrd="1" destOrd="0" presId="urn:microsoft.com/office/officeart/2005/8/layout/orgChart1"/>
    <dgm:cxn modelId="{A09CC777-F697-E44D-BCC4-87F2479A64C6}" type="presParOf" srcId="{EA39ACCF-2BFC-8D4F-B3EC-B89E553F7D51}" destId="{7C91A4BF-51F2-2E4D-8198-D058369FF441}" srcOrd="1" destOrd="0" presId="urn:microsoft.com/office/officeart/2005/8/layout/orgChart1"/>
    <dgm:cxn modelId="{49217E15-594C-1544-ACEA-0ED14EFE61DD}" type="presParOf" srcId="{7C91A4BF-51F2-2E4D-8198-D058369FF441}" destId="{0E306DEA-B744-064D-824C-3D1F62F9D1C8}" srcOrd="0" destOrd="0" presId="urn:microsoft.com/office/officeart/2005/8/layout/orgChart1"/>
    <dgm:cxn modelId="{0A2F2D52-7195-0B46-884C-3D6F4CD98E92}" type="presParOf" srcId="{7C91A4BF-51F2-2E4D-8198-D058369FF441}" destId="{E7FC28B2-ED9D-3E41-B0E1-CB0A71ECC2F1}" srcOrd="1" destOrd="0" presId="urn:microsoft.com/office/officeart/2005/8/layout/orgChart1"/>
    <dgm:cxn modelId="{B81E31B4-E60A-C04F-BB11-79A1401C645D}" type="presParOf" srcId="{E7FC28B2-ED9D-3E41-B0E1-CB0A71ECC2F1}" destId="{689C1C2B-791C-F944-9A14-5EA2BD216D65}" srcOrd="0" destOrd="0" presId="urn:microsoft.com/office/officeart/2005/8/layout/orgChart1"/>
    <dgm:cxn modelId="{706C4250-60DC-D742-B75A-17BC4D894128}" type="presParOf" srcId="{689C1C2B-791C-F944-9A14-5EA2BD216D65}" destId="{A55C78C8-7A96-1343-84FE-2C74F2F66599}" srcOrd="0" destOrd="0" presId="urn:microsoft.com/office/officeart/2005/8/layout/orgChart1"/>
    <dgm:cxn modelId="{60211FAA-8901-514E-8977-9134F852AEC9}" type="presParOf" srcId="{689C1C2B-791C-F944-9A14-5EA2BD216D65}" destId="{4718465D-D9A2-5140-A96B-475257FC1FED}" srcOrd="1" destOrd="0" presId="urn:microsoft.com/office/officeart/2005/8/layout/orgChart1"/>
    <dgm:cxn modelId="{83A2E1BF-12C8-4B49-B266-78A69F71BA94}" type="presParOf" srcId="{E7FC28B2-ED9D-3E41-B0E1-CB0A71ECC2F1}" destId="{4ED64058-18AD-2B4D-BEE9-A14724CB052B}" srcOrd="1" destOrd="0" presId="urn:microsoft.com/office/officeart/2005/8/layout/orgChart1"/>
    <dgm:cxn modelId="{58E37B03-B991-D746-86F4-2DD830E832FF}" type="presParOf" srcId="{E7FC28B2-ED9D-3E41-B0E1-CB0A71ECC2F1}" destId="{978169FD-DFC0-6143-897F-1FBDA396D41D}" srcOrd="2" destOrd="0" presId="urn:microsoft.com/office/officeart/2005/8/layout/orgChart1"/>
    <dgm:cxn modelId="{2A477FEB-A467-D94D-9683-5CE22323E530}" type="presParOf" srcId="{EA39ACCF-2BFC-8D4F-B3EC-B89E553F7D51}" destId="{DBBB319A-14F7-8347-9F31-7C51854F4D64}" srcOrd="2" destOrd="0" presId="urn:microsoft.com/office/officeart/2005/8/layout/orgChart1"/>
    <dgm:cxn modelId="{2EA1B062-5228-9040-9C51-8E0ACB2C4F3C}" type="presParOf" srcId="{B072BF30-DD96-C645-8BD5-C9DEF4D90927}" destId="{A38294BB-2E74-6944-96AC-CB5526286608}" srcOrd="4" destOrd="0" presId="urn:microsoft.com/office/officeart/2005/8/layout/orgChart1"/>
    <dgm:cxn modelId="{38021056-1AD8-3D41-8068-816045F1B48F}" type="presParOf" srcId="{B072BF30-DD96-C645-8BD5-C9DEF4D90927}" destId="{80E56905-E5C2-004E-8213-E8E8729047A0}" srcOrd="5" destOrd="0" presId="urn:microsoft.com/office/officeart/2005/8/layout/orgChart1"/>
    <dgm:cxn modelId="{38BC41A4-5074-4F45-851C-D7A7670FEAFD}" type="presParOf" srcId="{80E56905-E5C2-004E-8213-E8E8729047A0}" destId="{ABEEB110-8DCB-1942-866E-D88835393BC8}" srcOrd="0" destOrd="0" presId="urn:microsoft.com/office/officeart/2005/8/layout/orgChart1"/>
    <dgm:cxn modelId="{A1BDDA34-DE55-3B44-9906-2E1C85E328C2}" type="presParOf" srcId="{ABEEB110-8DCB-1942-866E-D88835393BC8}" destId="{AA70817D-CB07-B248-BEE5-1CCF9505B370}" srcOrd="0" destOrd="0" presId="urn:microsoft.com/office/officeart/2005/8/layout/orgChart1"/>
    <dgm:cxn modelId="{6AE3474D-E134-F440-A717-C0A58A57E750}" type="presParOf" srcId="{ABEEB110-8DCB-1942-866E-D88835393BC8}" destId="{CE78EBAC-F1D3-474A-9840-07DD642F45C9}" srcOrd="1" destOrd="0" presId="urn:microsoft.com/office/officeart/2005/8/layout/orgChart1"/>
    <dgm:cxn modelId="{09388F22-C260-FA43-B2C4-575A3FCEA1E5}" type="presParOf" srcId="{80E56905-E5C2-004E-8213-E8E8729047A0}" destId="{E560390D-9053-6740-93DD-43CC8737DFE3}" srcOrd="1" destOrd="0" presId="urn:microsoft.com/office/officeart/2005/8/layout/orgChart1"/>
    <dgm:cxn modelId="{6C92E1EC-5D1F-5344-A1B0-94E4ADA4993D}" type="presParOf" srcId="{E560390D-9053-6740-93DD-43CC8737DFE3}" destId="{2B18F8CD-8DC0-BD4C-91FB-17FFA66BF017}" srcOrd="0" destOrd="0" presId="urn:microsoft.com/office/officeart/2005/8/layout/orgChart1"/>
    <dgm:cxn modelId="{CC529CB4-465C-3140-AD2D-75A8CD48646E}" type="presParOf" srcId="{E560390D-9053-6740-93DD-43CC8737DFE3}" destId="{EEC504AD-37FC-1242-A8FC-72C2138E7C18}" srcOrd="1" destOrd="0" presId="urn:microsoft.com/office/officeart/2005/8/layout/orgChart1"/>
    <dgm:cxn modelId="{64C79636-D1EE-F14A-96D9-122D861A8D9E}" type="presParOf" srcId="{EEC504AD-37FC-1242-A8FC-72C2138E7C18}" destId="{D4E627D4-1472-804B-AD65-44D9BADF8CEE}" srcOrd="0" destOrd="0" presId="urn:microsoft.com/office/officeart/2005/8/layout/orgChart1"/>
    <dgm:cxn modelId="{BC09BB97-4CF9-784C-87F9-8A7AF9673CDD}" type="presParOf" srcId="{D4E627D4-1472-804B-AD65-44D9BADF8CEE}" destId="{313F4343-BCBD-6549-A1E0-D2C37C5C4198}" srcOrd="0" destOrd="0" presId="urn:microsoft.com/office/officeart/2005/8/layout/orgChart1"/>
    <dgm:cxn modelId="{F6481194-F509-324F-975C-34E5588DE864}" type="presParOf" srcId="{D4E627D4-1472-804B-AD65-44D9BADF8CEE}" destId="{A8335A9C-67F6-0A4E-B68C-021219990D3D}" srcOrd="1" destOrd="0" presId="urn:microsoft.com/office/officeart/2005/8/layout/orgChart1"/>
    <dgm:cxn modelId="{F8ED95A8-4BB1-124B-BFC7-8858DFF89608}" type="presParOf" srcId="{EEC504AD-37FC-1242-A8FC-72C2138E7C18}" destId="{EA487180-0D5E-114A-907D-55CB142DF4DF}" srcOrd="1" destOrd="0" presId="urn:microsoft.com/office/officeart/2005/8/layout/orgChart1"/>
    <dgm:cxn modelId="{A2E8C9D1-92F5-C646-AE27-1E482DD27F12}" type="presParOf" srcId="{EEC504AD-37FC-1242-A8FC-72C2138E7C18}" destId="{CA615AE6-0940-E24A-B8CB-BB1D444E6C5A}" srcOrd="2" destOrd="0" presId="urn:microsoft.com/office/officeart/2005/8/layout/orgChart1"/>
    <dgm:cxn modelId="{D5F3C542-21C4-084E-8269-26714EA12502}" type="presParOf" srcId="{E560390D-9053-6740-93DD-43CC8737DFE3}" destId="{69132B14-C509-7A46-837D-AD6B264CD927}" srcOrd="2" destOrd="0" presId="urn:microsoft.com/office/officeart/2005/8/layout/orgChart1"/>
    <dgm:cxn modelId="{54CB1722-999B-FA4A-A6B8-6CE4DF5EBDB9}" type="presParOf" srcId="{E560390D-9053-6740-93DD-43CC8737DFE3}" destId="{7CD1EDA9-8B59-1C44-B602-C5D735FB620C}" srcOrd="3" destOrd="0" presId="urn:microsoft.com/office/officeart/2005/8/layout/orgChart1"/>
    <dgm:cxn modelId="{7927B82B-F3DC-F743-8331-A2F437F0AC0B}" type="presParOf" srcId="{7CD1EDA9-8B59-1C44-B602-C5D735FB620C}" destId="{D9BC24B5-DFF5-1242-93B5-E1D050F43081}" srcOrd="0" destOrd="0" presId="urn:microsoft.com/office/officeart/2005/8/layout/orgChart1"/>
    <dgm:cxn modelId="{48ECDC68-856D-2049-A993-7E943F9F0B8D}" type="presParOf" srcId="{D9BC24B5-DFF5-1242-93B5-E1D050F43081}" destId="{326942A0-FB3B-4A44-8813-F7FC1A5A007C}" srcOrd="0" destOrd="0" presId="urn:microsoft.com/office/officeart/2005/8/layout/orgChart1"/>
    <dgm:cxn modelId="{D491F545-E0CF-6548-B4FC-1A3489FD94A7}" type="presParOf" srcId="{D9BC24B5-DFF5-1242-93B5-E1D050F43081}" destId="{1985E337-735B-8447-953E-DCFE1B54AFCE}" srcOrd="1" destOrd="0" presId="urn:microsoft.com/office/officeart/2005/8/layout/orgChart1"/>
    <dgm:cxn modelId="{4E2CFB74-1507-FE40-86CC-16FCACA4CDFD}" type="presParOf" srcId="{7CD1EDA9-8B59-1C44-B602-C5D735FB620C}" destId="{65440CC4-251D-C04B-8DC4-96E087293E9A}" srcOrd="1" destOrd="0" presId="urn:microsoft.com/office/officeart/2005/8/layout/orgChart1"/>
    <dgm:cxn modelId="{3EE669B3-BB07-624F-861E-5C4DCF6F9D94}" type="presParOf" srcId="{65440CC4-251D-C04B-8DC4-96E087293E9A}" destId="{95155B80-7C00-FB49-B175-62692F300CDC}" srcOrd="0" destOrd="0" presId="urn:microsoft.com/office/officeart/2005/8/layout/orgChart1"/>
    <dgm:cxn modelId="{6440790C-D0C4-3A49-AB05-AAB390DB5D4D}" type="presParOf" srcId="{65440CC4-251D-C04B-8DC4-96E087293E9A}" destId="{49290EB5-618F-6647-BCAA-225D0A79D36B}" srcOrd="1" destOrd="0" presId="urn:microsoft.com/office/officeart/2005/8/layout/orgChart1"/>
    <dgm:cxn modelId="{04387F68-016C-5947-9734-E92706AB764D}" type="presParOf" srcId="{49290EB5-618F-6647-BCAA-225D0A79D36B}" destId="{9BDEDFEC-6D1D-AF4A-87D7-90A35CB3AA48}" srcOrd="0" destOrd="0" presId="urn:microsoft.com/office/officeart/2005/8/layout/orgChart1"/>
    <dgm:cxn modelId="{119719EB-8A1C-954D-A32A-D8A48857C767}" type="presParOf" srcId="{9BDEDFEC-6D1D-AF4A-87D7-90A35CB3AA48}" destId="{CBC7B354-5A5B-B645-959D-CFA365ACA7D0}" srcOrd="0" destOrd="0" presId="urn:microsoft.com/office/officeart/2005/8/layout/orgChart1"/>
    <dgm:cxn modelId="{320584D4-C1AC-824D-B6BA-9F0B94098618}" type="presParOf" srcId="{9BDEDFEC-6D1D-AF4A-87D7-90A35CB3AA48}" destId="{82AE5E86-D4E9-714D-ABDB-A5B1B262481F}" srcOrd="1" destOrd="0" presId="urn:microsoft.com/office/officeart/2005/8/layout/orgChart1"/>
    <dgm:cxn modelId="{96C255A7-AD71-5241-A623-5043082CC0F8}" type="presParOf" srcId="{49290EB5-618F-6647-BCAA-225D0A79D36B}" destId="{00D502C4-A28E-5E4D-B75A-6D0921CE60E2}" srcOrd="1" destOrd="0" presId="urn:microsoft.com/office/officeart/2005/8/layout/orgChart1"/>
    <dgm:cxn modelId="{F8825B0D-872C-C349-ADB3-FEFCC970DF76}" type="presParOf" srcId="{49290EB5-618F-6647-BCAA-225D0A79D36B}" destId="{4C8DB4B6-FEE7-2349-B8D0-BC9A349CFD4C}" srcOrd="2" destOrd="0" presId="urn:microsoft.com/office/officeart/2005/8/layout/orgChart1"/>
    <dgm:cxn modelId="{5EEA4E46-7358-C94C-9FEE-2E7067AF45E8}" type="presParOf" srcId="{65440CC4-251D-C04B-8DC4-96E087293E9A}" destId="{0549663D-B2FB-9A49-BA03-EE1E352E8AC1}" srcOrd="2" destOrd="0" presId="urn:microsoft.com/office/officeart/2005/8/layout/orgChart1"/>
    <dgm:cxn modelId="{153875C0-D486-AB41-8468-8B5F4C7A9A9D}" type="presParOf" srcId="{65440CC4-251D-C04B-8DC4-96E087293E9A}" destId="{051284F4-EB53-4C4C-84FF-E29FFAA61206}" srcOrd="3" destOrd="0" presId="urn:microsoft.com/office/officeart/2005/8/layout/orgChart1"/>
    <dgm:cxn modelId="{7E434B49-B01C-914D-BE88-DA337079F8F2}" type="presParOf" srcId="{051284F4-EB53-4C4C-84FF-E29FFAA61206}" destId="{5B85B860-8337-7B45-8A7C-093EC5244EA8}" srcOrd="0" destOrd="0" presId="urn:microsoft.com/office/officeart/2005/8/layout/orgChart1"/>
    <dgm:cxn modelId="{18D2CD42-4403-2B4B-A779-70A811A02BBE}" type="presParOf" srcId="{5B85B860-8337-7B45-8A7C-093EC5244EA8}" destId="{ACE719F7-2C1E-5641-86D5-234297BDCA74}" srcOrd="0" destOrd="0" presId="urn:microsoft.com/office/officeart/2005/8/layout/orgChart1"/>
    <dgm:cxn modelId="{75AFF5C2-CC73-0C44-947D-B24BD9837D24}" type="presParOf" srcId="{5B85B860-8337-7B45-8A7C-093EC5244EA8}" destId="{D3BFC5E7-655D-3444-B4BD-A3692FDDFECD}" srcOrd="1" destOrd="0" presId="urn:microsoft.com/office/officeart/2005/8/layout/orgChart1"/>
    <dgm:cxn modelId="{3E2D7B72-C058-5C41-8214-6F6A289E3C02}" type="presParOf" srcId="{051284F4-EB53-4C4C-84FF-E29FFAA61206}" destId="{A1A47608-FC17-7B42-BF90-77BB62C259F9}" srcOrd="1" destOrd="0" presId="urn:microsoft.com/office/officeart/2005/8/layout/orgChart1"/>
    <dgm:cxn modelId="{77D88E96-1D4E-374B-B7C3-27DA188916DC}" type="presParOf" srcId="{051284F4-EB53-4C4C-84FF-E29FFAA61206}" destId="{A066B179-D4BB-6143-8F3A-4E3781EFD76D}" srcOrd="2" destOrd="0" presId="urn:microsoft.com/office/officeart/2005/8/layout/orgChart1"/>
    <dgm:cxn modelId="{B47D82EF-CC60-194E-B21C-4D856864CCD6}" type="presParOf" srcId="{7CD1EDA9-8B59-1C44-B602-C5D735FB620C}" destId="{846B132B-3FF8-7A4C-B687-45ADDD427B72}" srcOrd="2" destOrd="0" presId="urn:microsoft.com/office/officeart/2005/8/layout/orgChart1"/>
    <dgm:cxn modelId="{4316B4DD-6972-954E-9970-854162874C92}" type="presParOf" srcId="{E560390D-9053-6740-93DD-43CC8737DFE3}" destId="{753851AB-45BD-E24B-8178-3FC28D11FE3D}" srcOrd="4" destOrd="0" presId="urn:microsoft.com/office/officeart/2005/8/layout/orgChart1"/>
    <dgm:cxn modelId="{3C1BF325-6FE6-7F49-A142-B0F6A23664FD}" type="presParOf" srcId="{E560390D-9053-6740-93DD-43CC8737DFE3}" destId="{62A83775-F660-E440-8950-23BFE37DCDDE}" srcOrd="5" destOrd="0" presId="urn:microsoft.com/office/officeart/2005/8/layout/orgChart1"/>
    <dgm:cxn modelId="{8E465D16-430D-4546-940E-A1E41C887B1A}" type="presParOf" srcId="{62A83775-F660-E440-8950-23BFE37DCDDE}" destId="{A3EFEA0E-2702-C345-9937-BFA638D8C871}" srcOrd="0" destOrd="0" presId="urn:microsoft.com/office/officeart/2005/8/layout/orgChart1"/>
    <dgm:cxn modelId="{9A75C9E9-DDC5-9948-85BF-424CF0757F84}" type="presParOf" srcId="{A3EFEA0E-2702-C345-9937-BFA638D8C871}" destId="{B8D6EDF9-C48F-7346-83FA-6CA20A01D4E0}" srcOrd="0" destOrd="0" presId="urn:microsoft.com/office/officeart/2005/8/layout/orgChart1"/>
    <dgm:cxn modelId="{AE0916BC-CA9D-834C-90C1-1E451B55A5B6}" type="presParOf" srcId="{A3EFEA0E-2702-C345-9937-BFA638D8C871}" destId="{E5BB0645-D624-A84E-8ED7-77B1FF2A75E9}" srcOrd="1" destOrd="0" presId="urn:microsoft.com/office/officeart/2005/8/layout/orgChart1"/>
    <dgm:cxn modelId="{6CFE2833-E0C4-7147-85CE-D5AE24F91CFA}" type="presParOf" srcId="{62A83775-F660-E440-8950-23BFE37DCDDE}" destId="{87AEDEC9-021D-3747-A43F-2E5B226175A4}" srcOrd="1" destOrd="0" presId="urn:microsoft.com/office/officeart/2005/8/layout/orgChart1"/>
    <dgm:cxn modelId="{C2D989A4-416A-C647-B653-C0468B685149}" type="presParOf" srcId="{62A83775-F660-E440-8950-23BFE37DCDDE}" destId="{76413261-DEBD-104E-A4B8-BC5BEA2D5656}" srcOrd="2" destOrd="0" presId="urn:microsoft.com/office/officeart/2005/8/layout/orgChart1"/>
    <dgm:cxn modelId="{AD738146-A054-D148-B64D-926C566DCF6B}" type="presParOf" srcId="{E560390D-9053-6740-93DD-43CC8737DFE3}" destId="{ABCC3C5D-B52D-A247-A080-28951F41DAFC}" srcOrd="6" destOrd="0" presId="urn:microsoft.com/office/officeart/2005/8/layout/orgChart1"/>
    <dgm:cxn modelId="{69268A80-CCDF-FE44-8B69-160FC86ED133}" type="presParOf" srcId="{E560390D-9053-6740-93DD-43CC8737DFE3}" destId="{75A08283-0EDD-F047-AD8C-8A5F4FC4ED07}" srcOrd="7" destOrd="0" presId="urn:microsoft.com/office/officeart/2005/8/layout/orgChart1"/>
    <dgm:cxn modelId="{E782C9B8-662F-1E4D-8A11-08D5ABA4EDF5}" type="presParOf" srcId="{75A08283-0EDD-F047-AD8C-8A5F4FC4ED07}" destId="{0A87788A-659E-4242-9651-3262AA973B2C}" srcOrd="0" destOrd="0" presId="urn:microsoft.com/office/officeart/2005/8/layout/orgChart1"/>
    <dgm:cxn modelId="{0E2402EE-5F6C-F945-B304-74FBE623BC57}" type="presParOf" srcId="{0A87788A-659E-4242-9651-3262AA973B2C}" destId="{7CA3B768-2EF0-3C48-8FB3-BBB038E7CFC4}" srcOrd="0" destOrd="0" presId="urn:microsoft.com/office/officeart/2005/8/layout/orgChart1"/>
    <dgm:cxn modelId="{29A688CA-21B0-2F48-9747-3A65CF5AB68A}" type="presParOf" srcId="{0A87788A-659E-4242-9651-3262AA973B2C}" destId="{8140C725-12D7-7F46-A2C4-6DD4E8F33711}" srcOrd="1" destOrd="0" presId="urn:microsoft.com/office/officeart/2005/8/layout/orgChart1"/>
    <dgm:cxn modelId="{7A868CB8-C1DF-854E-AFDD-1BEBEE925020}" type="presParOf" srcId="{75A08283-0EDD-F047-AD8C-8A5F4FC4ED07}" destId="{98064C3E-F948-B44F-B3F0-72F347D67833}" srcOrd="1" destOrd="0" presId="urn:microsoft.com/office/officeart/2005/8/layout/orgChart1"/>
    <dgm:cxn modelId="{9EA5C465-4647-374E-AAC9-86B5A926E907}" type="presParOf" srcId="{98064C3E-F948-B44F-B3F0-72F347D67833}" destId="{067204C9-4A09-E64F-A5E1-1CAB9A667429}" srcOrd="0" destOrd="0" presId="urn:microsoft.com/office/officeart/2005/8/layout/orgChart1"/>
    <dgm:cxn modelId="{E4B963CD-EAA0-EA4F-A221-3D9EC3458F10}" type="presParOf" srcId="{98064C3E-F948-B44F-B3F0-72F347D67833}" destId="{0F62C2A5-E406-9A4C-9891-CCB21B10A460}" srcOrd="1" destOrd="0" presId="urn:microsoft.com/office/officeart/2005/8/layout/orgChart1"/>
    <dgm:cxn modelId="{0CDA22EC-B250-684B-B936-B9823FC87490}" type="presParOf" srcId="{0F62C2A5-E406-9A4C-9891-CCB21B10A460}" destId="{4E04A373-3B37-A347-B1E1-8AC2DB7419EB}" srcOrd="0" destOrd="0" presId="urn:microsoft.com/office/officeart/2005/8/layout/orgChart1"/>
    <dgm:cxn modelId="{527D6524-F893-AA44-BB3B-8E56021C68B2}" type="presParOf" srcId="{4E04A373-3B37-A347-B1E1-8AC2DB7419EB}" destId="{1C6C71D1-53DE-E646-A639-DF0F5831B5CF}" srcOrd="0" destOrd="0" presId="urn:microsoft.com/office/officeart/2005/8/layout/orgChart1"/>
    <dgm:cxn modelId="{1F517504-F3F1-0541-ACBA-E9A0C9FBE8C5}" type="presParOf" srcId="{4E04A373-3B37-A347-B1E1-8AC2DB7419EB}" destId="{9421EDC9-CE26-264F-ACF3-C1C58D72F88F}" srcOrd="1" destOrd="0" presId="urn:microsoft.com/office/officeart/2005/8/layout/orgChart1"/>
    <dgm:cxn modelId="{6FA03F70-5C90-9F46-85B6-E620182BA28A}" type="presParOf" srcId="{0F62C2A5-E406-9A4C-9891-CCB21B10A460}" destId="{957C5F26-BD72-764C-8D1C-A56A226263D2}" srcOrd="1" destOrd="0" presId="urn:microsoft.com/office/officeart/2005/8/layout/orgChart1"/>
    <dgm:cxn modelId="{B7A29999-9D74-B24E-A09B-2E2051D454A2}" type="presParOf" srcId="{0F62C2A5-E406-9A4C-9891-CCB21B10A460}" destId="{8F048AF3-DECF-5B47-9D06-EAA62463B6BF}" srcOrd="2" destOrd="0" presId="urn:microsoft.com/office/officeart/2005/8/layout/orgChart1"/>
    <dgm:cxn modelId="{50D99831-69D2-B149-B3B3-D9E17AB96C55}" type="presParOf" srcId="{98064C3E-F948-B44F-B3F0-72F347D67833}" destId="{1D02A9CE-839F-AB4D-8663-CD3D0E0F1404}" srcOrd="2" destOrd="0" presId="urn:microsoft.com/office/officeart/2005/8/layout/orgChart1"/>
    <dgm:cxn modelId="{5382135F-9D91-F546-BBC9-BE77E2EC03D6}" type="presParOf" srcId="{98064C3E-F948-B44F-B3F0-72F347D67833}" destId="{C44CCD7E-84AB-024D-9FA7-F30BCBAD1962}" srcOrd="3" destOrd="0" presId="urn:microsoft.com/office/officeart/2005/8/layout/orgChart1"/>
    <dgm:cxn modelId="{88B7C04B-CE2C-A842-92BD-B563167F3056}" type="presParOf" srcId="{C44CCD7E-84AB-024D-9FA7-F30BCBAD1962}" destId="{0B458C03-55DD-ED46-87FC-95B6AABD8BAF}" srcOrd="0" destOrd="0" presId="urn:microsoft.com/office/officeart/2005/8/layout/orgChart1"/>
    <dgm:cxn modelId="{6F0F2948-1E85-144A-A695-350535780115}" type="presParOf" srcId="{0B458C03-55DD-ED46-87FC-95B6AABD8BAF}" destId="{73A2BC01-FC58-9C4C-B4B9-934CB903C059}" srcOrd="0" destOrd="0" presId="urn:microsoft.com/office/officeart/2005/8/layout/orgChart1"/>
    <dgm:cxn modelId="{DB43FF36-B96D-534E-8A4B-CE7C9793F892}" type="presParOf" srcId="{0B458C03-55DD-ED46-87FC-95B6AABD8BAF}" destId="{4912F461-F620-BE45-A70B-1B68A4880A9A}" srcOrd="1" destOrd="0" presId="urn:microsoft.com/office/officeart/2005/8/layout/orgChart1"/>
    <dgm:cxn modelId="{1F2758DA-CEEE-9142-A611-D27721072D0E}" type="presParOf" srcId="{C44CCD7E-84AB-024D-9FA7-F30BCBAD1962}" destId="{EE90E2C3-6EFE-3049-A1B4-159AB171813E}" srcOrd="1" destOrd="0" presId="urn:microsoft.com/office/officeart/2005/8/layout/orgChart1"/>
    <dgm:cxn modelId="{3B01E3A1-5C67-6048-8E82-E03503699E3D}" type="presParOf" srcId="{C44CCD7E-84AB-024D-9FA7-F30BCBAD1962}" destId="{1CE1575F-C1F1-6040-9F46-DF024EF07AC5}" srcOrd="2" destOrd="0" presId="urn:microsoft.com/office/officeart/2005/8/layout/orgChart1"/>
    <dgm:cxn modelId="{0F5A0E47-5A9F-8741-AD97-CCE8C23DB085}" type="presParOf" srcId="{98064C3E-F948-B44F-B3F0-72F347D67833}" destId="{823CA66A-C5A9-A94B-8AF4-9AAF8F5A0CA6}" srcOrd="4" destOrd="0" presId="urn:microsoft.com/office/officeart/2005/8/layout/orgChart1"/>
    <dgm:cxn modelId="{B91C4B6D-CF75-C24F-B2BC-D45124405362}" type="presParOf" srcId="{98064C3E-F948-B44F-B3F0-72F347D67833}" destId="{D090E85A-47E0-E446-AB87-08019C5C5520}" srcOrd="5" destOrd="0" presId="urn:microsoft.com/office/officeart/2005/8/layout/orgChart1"/>
    <dgm:cxn modelId="{E9D50AD2-D0A6-904F-BC9F-899F33F6D5CC}" type="presParOf" srcId="{D090E85A-47E0-E446-AB87-08019C5C5520}" destId="{92374F5D-2DC4-6349-813B-0E4B8487A8BA}" srcOrd="0" destOrd="0" presId="urn:microsoft.com/office/officeart/2005/8/layout/orgChart1"/>
    <dgm:cxn modelId="{58F3579F-EEFC-8C4E-AFA7-B3CFF7DD76F4}" type="presParOf" srcId="{92374F5D-2DC4-6349-813B-0E4B8487A8BA}" destId="{259284A5-32D2-BA40-B6E9-3D3F8B4C8849}" srcOrd="0" destOrd="0" presId="urn:microsoft.com/office/officeart/2005/8/layout/orgChart1"/>
    <dgm:cxn modelId="{C1E66B0A-105F-EE44-A006-872D1412D1D0}" type="presParOf" srcId="{92374F5D-2DC4-6349-813B-0E4B8487A8BA}" destId="{5568D49E-6740-2C46-928A-B49327E12726}" srcOrd="1" destOrd="0" presId="urn:microsoft.com/office/officeart/2005/8/layout/orgChart1"/>
    <dgm:cxn modelId="{772137C2-9815-3B47-93EF-36300F0A0987}" type="presParOf" srcId="{D090E85A-47E0-E446-AB87-08019C5C5520}" destId="{C4F517CD-4C71-3F49-BD8F-F6BBD14D8273}" srcOrd="1" destOrd="0" presId="urn:microsoft.com/office/officeart/2005/8/layout/orgChart1"/>
    <dgm:cxn modelId="{4327AD10-0717-964C-8E31-31B5B9DCB340}" type="presParOf" srcId="{D090E85A-47E0-E446-AB87-08019C5C5520}" destId="{8534FE9C-E23E-8343-B439-F09D959DC1FE}" srcOrd="2" destOrd="0" presId="urn:microsoft.com/office/officeart/2005/8/layout/orgChart1"/>
    <dgm:cxn modelId="{F873B1CB-86EE-DB4B-86A5-9C0CAB4E0F68}" type="presParOf" srcId="{75A08283-0EDD-F047-AD8C-8A5F4FC4ED07}" destId="{21396A20-041D-244A-B4C5-F3050FD95092}" srcOrd="2" destOrd="0" presId="urn:microsoft.com/office/officeart/2005/8/layout/orgChart1"/>
    <dgm:cxn modelId="{51FE8D95-6C71-7F45-9EA6-162D19743AB0}" type="presParOf" srcId="{E560390D-9053-6740-93DD-43CC8737DFE3}" destId="{D7C1A27A-8976-5A43-9E47-41D72E1078A7}" srcOrd="8" destOrd="0" presId="urn:microsoft.com/office/officeart/2005/8/layout/orgChart1"/>
    <dgm:cxn modelId="{F44C908E-4FB0-D545-8DEE-574C59010845}" type="presParOf" srcId="{E560390D-9053-6740-93DD-43CC8737DFE3}" destId="{33532586-A4E8-9644-95D9-39556144483B}" srcOrd="9" destOrd="0" presId="urn:microsoft.com/office/officeart/2005/8/layout/orgChart1"/>
    <dgm:cxn modelId="{17EEFD52-98BD-064F-A3F0-15B177645857}" type="presParOf" srcId="{33532586-A4E8-9644-95D9-39556144483B}" destId="{DC566700-0A6E-6F45-82AB-5330FC8282E6}" srcOrd="0" destOrd="0" presId="urn:microsoft.com/office/officeart/2005/8/layout/orgChart1"/>
    <dgm:cxn modelId="{B5FD4315-4934-994D-A1C8-8D7EFF5885DC}" type="presParOf" srcId="{DC566700-0A6E-6F45-82AB-5330FC8282E6}" destId="{C0626ED2-8F43-7841-BACC-7F4FC8120010}" srcOrd="0" destOrd="0" presId="urn:microsoft.com/office/officeart/2005/8/layout/orgChart1"/>
    <dgm:cxn modelId="{0A45087C-2963-A649-82E8-92A80C94D6FD}" type="presParOf" srcId="{DC566700-0A6E-6F45-82AB-5330FC8282E6}" destId="{5DF46E5A-1CDC-7140-920B-0D5D97381782}" srcOrd="1" destOrd="0" presId="urn:microsoft.com/office/officeart/2005/8/layout/orgChart1"/>
    <dgm:cxn modelId="{5FD0B682-6A86-EE44-8E21-BA95B71A5460}" type="presParOf" srcId="{33532586-A4E8-9644-95D9-39556144483B}" destId="{CA8882F2-2018-A04E-BA77-202840FE0196}" srcOrd="1" destOrd="0" presId="urn:microsoft.com/office/officeart/2005/8/layout/orgChart1"/>
    <dgm:cxn modelId="{4EA311AE-CB98-6A48-AC4F-A2A608228156}" type="presParOf" srcId="{CA8882F2-2018-A04E-BA77-202840FE0196}" destId="{1F99AF9F-B9FA-914D-B28C-8B04D06C5C59}" srcOrd="0" destOrd="0" presId="urn:microsoft.com/office/officeart/2005/8/layout/orgChart1"/>
    <dgm:cxn modelId="{C8A970B1-92F8-2A4B-AED7-C3E293377C8F}" type="presParOf" srcId="{CA8882F2-2018-A04E-BA77-202840FE0196}" destId="{B21F8D87-2808-8F49-8BB2-FE13E93E4E03}" srcOrd="1" destOrd="0" presId="urn:microsoft.com/office/officeart/2005/8/layout/orgChart1"/>
    <dgm:cxn modelId="{19EBF624-6410-4E42-B116-13C31FAF3038}" type="presParOf" srcId="{B21F8D87-2808-8F49-8BB2-FE13E93E4E03}" destId="{667B8D54-F970-B748-B6C5-7F0C41CBA23C}" srcOrd="0" destOrd="0" presId="urn:microsoft.com/office/officeart/2005/8/layout/orgChart1"/>
    <dgm:cxn modelId="{497EC263-CCED-CF44-A3BA-C8AE4D4620C2}" type="presParOf" srcId="{667B8D54-F970-B748-B6C5-7F0C41CBA23C}" destId="{2B4E86B1-8A5F-7948-9061-4DE4BCF9DC4D}" srcOrd="0" destOrd="0" presId="urn:microsoft.com/office/officeart/2005/8/layout/orgChart1"/>
    <dgm:cxn modelId="{9D66B6DB-1441-C645-99BE-C3CBFD201D5D}" type="presParOf" srcId="{667B8D54-F970-B748-B6C5-7F0C41CBA23C}" destId="{E995B099-FEDB-5F4B-B919-853790923A45}" srcOrd="1" destOrd="0" presId="urn:microsoft.com/office/officeart/2005/8/layout/orgChart1"/>
    <dgm:cxn modelId="{E2A7E8C5-5EBA-C54E-A3DB-F3A049035C0E}" type="presParOf" srcId="{B21F8D87-2808-8F49-8BB2-FE13E93E4E03}" destId="{752A2DBA-2633-B54C-B5C0-92FBB5BBBE2D}" srcOrd="1" destOrd="0" presId="urn:microsoft.com/office/officeart/2005/8/layout/orgChart1"/>
    <dgm:cxn modelId="{F81FAFAF-4ED1-EE41-9434-4BE9674BCCB8}" type="presParOf" srcId="{B21F8D87-2808-8F49-8BB2-FE13E93E4E03}" destId="{7A547709-B082-6A49-9FA7-BBB0B0F7A8A4}" srcOrd="2" destOrd="0" presId="urn:microsoft.com/office/officeart/2005/8/layout/orgChart1"/>
    <dgm:cxn modelId="{057F00B0-AF0C-BF4E-A779-454DBDDC47E6}" type="presParOf" srcId="{CA8882F2-2018-A04E-BA77-202840FE0196}" destId="{45326C19-D66E-BB4F-981F-9DF0D83FF4F6}" srcOrd="2" destOrd="0" presId="urn:microsoft.com/office/officeart/2005/8/layout/orgChart1"/>
    <dgm:cxn modelId="{C4143734-47CE-D042-B63E-1DA58175100D}" type="presParOf" srcId="{CA8882F2-2018-A04E-BA77-202840FE0196}" destId="{829E8450-FBB3-9442-87AF-98118526E1E0}" srcOrd="3" destOrd="0" presId="urn:microsoft.com/office/officeart/2005/8/layout/orgChart1"/>
    <dgm:cxn modelId="{6FAE3BA2-C472-4641-ADAA-3FF5C110152C}" type="presParOf" srcId="{829E8450-FBB3-9442-87AF-98118526E1E0}" destId="{9D4F541A-EF49-9A4F-96FE-381712D14E94}" srcOrd="0" destOrd="0" presId="urn:microsoft.com/office/officeart/2005/8/layout/orgChart1"/>
    <dgm:cxn modelId="{90051615-64A4-3C40-AF11-D421AA0FEE67}" type="presParOf" srcId="{9D4F541A-EF49-9A4F-96FE-381712D14E94}" destId="{6471F26D-2AB0-6949-8110-644A61558262}" srcOrd="0" destOrd="0" presId="urn:microsoft.com/office/officeart/2005/8/layout/orgChart1"/>
    <dgm:cxn modelId="{909BD45C-5B2D-ED4E-8DCB-5512164400CC}" type="presParOf" srcId="{9D4F541A-EF49-9A4F-96FE-381712D14E94}" destId="{AE364E16-5734-1F44-B4AE-39FB10B971CD}" srcOrd="1" destOrd="0" presId="urn:microsoft.com/office/officeart/2005/8/layout/orgChart1"/>
    <dgm:cxn modelId="{FB92D56F-7861-7A42-BDFB-640ED69B6EEC}" type="presParOf" srcId="{829E8450-FBB3-9442-87AF-98118526E1E0}" destId="{491AE477-4D20-7048-B1F4-03DFD14C991C}" srcOrd="1" destOrd="0" presId="urn:microsoft.com/office/officeart/2005/8/layout/orgChart1"/>
    <dgm:cxn modelId="{8F60B642-3A20-CC45-8CF1-A5654F7045BA}" type="presParOf" srcId="{829E8450-FBB3-9442-87AF-98118526E1E0}" destId="{647140A4-33CD-A14C-8E70-8FBB20BDCF57}" srcOrd="2" destOrd="0" presId="urn:microsoft.com/office/officeart/2005/8/layout/orgChart1"/>
    <dgm:cxn modelId="{2D657F79-A372-FC4F-961D-F4A456146446}" type="presParOf" srcId="{33532586-A4E8-9644-95D9-39556144483B}" destId="{AB8AB5EA-DC5D-5A4F-BEB0-E72D2AD7D815}" srcOrd="2" destOrd="0" presId="urn:microsoft.com/office/officeart/2005/8/layout/orgChart1"/>
    <dgm:cxn modelId="{66B20B7A-B775-FB4A-B4CA-E42FA83A0047}" type="presParOf" srcId="{E560390D-9053-6740-93DD-43CC8737DFE3}" destId="{07D71B93-E337-424C-8237-3D30BAFF9B65}" srcOrd="10" destOrd="0" presId="urn:microsoft.com/office/officeart/2005/8/layout/orgChart1"/>
    <dgm:cxn modelId="{041CF92F-6E9A-3D42-8774-CC697022356D}" type="presParOf" srcId="{E560390D-9053-6740-93DD-43CC8737DFE3}" destId="{EEF8332A-74F9-6142-B15E-F64DBED2682F}" srcOrd="11" destOrd="0" presId="urn:microsoft.com/office/officeart/2005/8/layout/orgChart1"/>
    <dgm:cxn modelId="{E32EE094-4E30-644A-B7A1-3995A5E6FDC9}" type="presParOf" srcId="{EEF8332A-74F9-6142-B15E-F64DBED2682F}" destId="{A7812F4D-A005-9C41-A15A-23E680402125}" srcOrd="0" destOrd="0" presId="urn:microsoft.com/office/officeart/2005/8/layout/orgChart1"/>
    <dgm:cxn modelId="{6A7DBD01-AC19-154E-963C-3106144686F2}" type="presParOf" srcId="{A7812F4D-A005-9C41-A15A-23E680402125}" destId="{370A6094-D910-3C47-B654-EB9CE2DA0C61}" srcOrd="0" destOrd="0" presId="urn:microsoft.com/office/officeart/2005/8/layout/orgChart1"/>
    <dgm:cxn modelId="{F4B54F91-52B2-F243-BD4F-6D5BF42F25C1}" type="presParOf" srcId="{A7812F4D-A005-9C41-A15A-23E680402125}" destId="{79235D0A-F9C3-0E4D-B524-BC1E5B06799C}" srcOrd="1" destOrd="0" presId="urn:microsoft.com/office/officeart/2005/8/layout/orgChart1"/>
    <dgm:cxn modelId="{34DEA79E-FD98-6C4E-8FB4-3D61AE6509EA}" type="presParOf" srcId="{EEF8332A-74F9-6142-B15E-F64DBED2682F}" destId="{0D1A9230-42DB-0D45-A068-DDF160B07B4A}" srcOrd="1" destOrd="0" presId="urn:microsoft.com/office/officeart/2005/8/layout/orgChart1"/>
    <dgm:cxn modelId="{71408C4C-F904-554D-AA36-D7306FDE51BA}" type="presParOf" srcId="{0D1A9230-42DB-0D45-A068-DDF160B07B4A}" destId="{E167C487-ACC3-8840-8D80-3EFC2CEF56FC}" srcOrd="0" destOrd="0" presId="urn:microsoft.com/office/officeart/2005/8/layout/orgChart1"/>
    <dgm:cxn modelId="{7AFCBDD1-6997-494D-95F0-49C608486D10}" type="presParOf" srcId="{0D1A9230-42DB-0D45-A068-DDF160B07B4A}" destId="{800A92B0-9357-124F-9F2B-36ED6A666306}" srcOrd="1" destOrd="0" presId="urn:microsoft.com/office/officeart/2005/8/layout/orgChart1"/>
    <dgm:cxn modelId="{3EE596B5-AC02-BE47-8A19-1901981D75CF}" type="presParOf" srcId="{800A92B0-9357-124F-9F2B-36ED6A666306}" destId="{676664B6-3124-E34E-A5B5-647ACB02A23D}" srcOrd="0" destOrd="0" presId="urn:microsoft.com/office/officeart/2005/8/layout/orgChart1"/>
    <dgm:cxn modelId="{810D9380-A5B7-D649-8C78-6FE56E514FB4}" type="presParOf" srcId="{676664B6-3124-E34E-A5B5-647ACB02A23D}" destId="{F22392F1-E1AE-C44C-92A4-C8622221A31F}" srcOrd="0" destOrd="0" presId="urn:microsoft.com/office/officeart/2005/8/layout/orgChart1"/>
    <dgm:cxn modelId="{5423608C-A054-A14F-83A2-2F1A06D44925}" type="presParOf" srcId="{676664B6-3124-E34E-A5B5-647ACB02A23D}" destId="{7AE4958B-835F-1A40-BA3A-0072E4DDD79D}" srcOrd="1" destOrd="0" presId="urn:microsoft.com/office/officeart/2005/8/layout/orgChart1"/>
    <dgm:cxn modelId="{F801D6A1-2F09-0946-94A8-45518D283E5C}" type="presParOf" srcId="{800A92B0-9357-124F-9F2B-36ED6A666306}" destId="{4EF621B8-401B-7B4D-835B-8D62F190B2B8}" srcOrd="1" destOrd="0" presId="urn:microsoft.com/office/officeart/2005/8/layout/orgChart1"/>
    <dgm:cxn modelId="{40869A3C-06D2-8544-A2BC-5BDF45329552}" type="presParOf" srcId="{800A92B0-9357-124F-9F2B-36ED6A666306}" destId="{28B78397-6C1D-F942-BC4C-EDCC66A78107}" srcOrd="2" destOrd="0" presId="urn:microsoft.com/office/officeart/2005/8/layout/orgChart1"/>
    <dgm:cxn modelId="{F9834D27-4CB5-754C-8F8E-A1AF1B4C9660}" type="presParOf" srcId="{0D1A9230-42DB-0D45-A068-DDF160B07B4A}" destId="{668A4919-0C90-554F-BEF0-41636285C07C}" srcOrd="2" destOrd="0" presId="urn:microsoft.com/office/officeart/2005/8/layout/orgChart1"/>
    <dgm:cxn modelId="{489F7424-28DD-3B41-A618-25049292E3CB}" type="presParOf" srcId="{0D1A9230-42DB-0D45-A068-DDF160B07B4A}" destId="{D892DC4A-0FD4-324D-BEC8-924BA4B685D5}" srcOrd="3" destOrd="0" presId="urn:microsoft.com/office/officeart/2005/8/layout/orgChart1"/>
    <dgm:cxn modelId="{BA5744A2-453C-B74B-B0DB-A8F318563F8C}" type="presParOf" srcId="{D892DC4A-0FD4-324D-BEC8-924BA4B685D5}" destId="{85901373-4CFF-C444-AA3A-1F6CA2D2AE11}" srcOrd="0" destOrd="0" presId="urn:microsoft.com/office/officeart/2005/8/layout/orgChart1"/>
    <dgm:cxn modelId="{51600237-17B2-CE42-9AAE-73CEB7D904DB}" type="presParOf" srcId="{85901373-4CFF-C444-AA3A-1F6CA2D2AE11}" destId="{6C39B5BC-5514-FC48-A669-06F6B4069791}" srcOrd="0" destOrd="0" presId="urn:microsoft.com/office/officeart/2005/8/layout/orgChart1"/>
    <dgm:cxn modelId="{FB3142A1-88C0-C842-B980-E0713C5D10FB}" type="presParOf" srcId="{85901373-4CFF-C444-AA3A-1F6CA2D2AE11}" destId="{9B34EC1A-A753-B348-91EE-0224719C8E97}" srcOrd="1" destOrd="0" presId="urn:microsoft.com/office/officeart/2005/8/layout/orgChart1"/>
    <dgm:cxn modelId="{4E377AD0-0B8A-5F46-8C3B-5A2EEF59F08A}" type="presParOf" srcId="{D892DC4A-0FD4-324D-BEC8-924BA4B685D5}" destId="{CC9644E6-F371-5848-8B4E-792E3B02CF1E}" srcOrd="1" destOrd="0" presId="urn:microsoft.com/office/officeart/2005/8/layout/orgChart1"/>
    <dgm:cxn modelId="{49A46260-0210-A740-A208-24CC5CAC6304}" type="presParOf" srcId="{D892DC4A-0FD4-324D-BEC8-924BA4B685D5}" destId="{F7398274-5ABD-3C4C-B3CB-0793089B2E3E}" srcOrd="2" destOrd="0" presId="urn:microsoft.com/office/officeart/2005/8/layout/orgChart1"/>
    <dgm:cxn modelId="{3D1F7EB8-4852-0947-B89C-2A42AB5F53BD}" type="presParOf" srcId="{0D1A9230-42DB-0D45-A068-DDF160B07B4A}" destId="{E9C8F9BF-4AFA-9347-96BB-B76F282BC4ED}" srcOrd="4" destOrd="0" presId="urn:microsoft.com/office/officeart/2005/8/layout/orgChart1"/>
    <dgm:cxn modelId="{FCDA0AA2-1729-F14B-BA97-0D180F325C8E}" type="presParOf" srcId="{0D1A9230-42DB-0D45-A068-DDF160B07B4A}" destId="{8E2F9542-A840-7242-80F9-65E7D569639F}" srcOrd="5" destOrd="0" presId="urn:microsoft.com/office/officeart/2005/8/layout/orgChart1"/>
    <dgm:cxn modelId="{564EE794-88BA-9247-9307-A95B7C1809BB}" type="presParOf" srcId="{8E2F9542-A840-7242-80F9-65E7D569639F}" destId="{DF7F06B3-E36E-0945-9B70-5AFF88930B8A}" srcOrd="0" destOrd="0" presId="urn:microsoft.com/office/officeart/2005/8/layout/orgChart1"/>
    <dgm:cxn modelId="{0BF7ACD4-DF2B-4B4B-A5C5-C1E5C157A206}" type="presParOf" srcId="{DF7F06B3-E36E-0945-9B70-5AFF88930B8A}" destId="{86671513-7AEA-AC42-B43D-8535976750EC}" srcOrd="0" destOrd="0" presId="urn:microsoft.com/office/officeart/2005/8/layout/orgChart1"/>
    <dgm:cxn modelId="{F3D7A60F-821F-FD46-BF0F-837BFB250A8B}" type="presParOf" srcId="{DF7F06B3-E36E-0945-9B70-5AFF88930B8A}" destId="{C040DC5A-14D1-414F-AC0C-80D767BCCEA9}" srcOrd="1" destOrd="0" presId="urn:microsoft.com/office/officeart/2005/8/layout/orgChart1"/>
    <dgm:cxn modelId="{1EE9E71F-A35F-684E-A3DD-0AA319B09E0E}" type="presParOf" srcId="{8E2F9542-A840-7242-80F9-65E7D569639F}" destId="{DF130FDD-4BCB-C74B-906A-40640EDCA69E}" srcOrd="1" destOrd="0" presId="urn:microsoft.com/office/officeart/2005/8/layout/orgChart1"/>
    <dgm:cxn modelId="{06721468-385E-6242-827D-7EB7D57D08BE}" type="presParOf" srcId="{8E2F9542-A840-7242-80F9-65E7D569639F}" destId="{8BC63639-F6E5-FE40-AB52-4504D33FD14D}" srcOrd="2" destOrd="0" presId="urn:microsoft.com/office/officeart/2005/8/layout/orgChart1"/>
    <dgm:cxn modelId="{8FE2E025-68C7-F247-A564-2FD39EBC2431}" type="presParOf" srcId="{EEF8332A-74F9-6142-B15E-F64DBED2682F}" destId="{1DB34520-F1FD-1043-B324-FEC955E05393}" srcOrd="2" destOrd="0" presId="urn:microsoft.com/office/officeart/2005/8/layout/orgChart1"/>
    <dgm:cxn modelId="{02BDCF30-9674-7342-88EE-23C80FA0E9E6}" type="presParOf" srcId="{80E56905-E5C2-004E-8213-E8E8729047A0}" destId="{624CAA5B-BC94-B54D-97DE-77288092D436}" srcOrd="2" destOrd="0" presId="urn:microsoft.com/office/officeart/2005/8/layout/orgChart1"/>
    <dgm:cxn modelId="{1C4F82CB-0096-A046-B083-669868CA0985}" type="presParOf" srcId="{B072BF30-DD96-C645-8BD5-C9DEF4D90927}" destId="{D788EA3F-244B-4E4B-8AB8-A91CCD27CA03}" srcOrd="6" destOrd="0" presId="urn:microsoft.com/office/officeart/2005/8/layout/orgChart1"/>
    <dgm:cxn modelId="{37A4DA99-F950-B449-8D0E-97B48C8F7FB5}" type="presParOf" srcId="{B072BF30-DD96-C645-8BD5-C9DEF4D90927}" destId="{1E0B5D1F-615B-FE48-A36D-7E91E860DF23}" srcOrd="7" destOrd="0" presId="urn:microsoft.com/office/officeart/2005/8/layout/orgChart1"/>
    <dgm:cxn modelId="{BDC42648-FC72-D542-A0BC-E966EECE5ECB}" type="presParOf" srcId="{1E0B5D1F-615B-FE48-A36D-7E91E860DF23}" destId="{45F922CC-D508-A345-98AD-471525AE04C5}" srcOrd="0" destOrd="0" presId="urn:microsoft.com/office/officeart/2005/8/layout/orgChart1"/>
    <dgm:cxn modelId="{51EA8294-2507-0745-ADA4-756E3445EBA6}" type="presParOf" srcId="{45F922CC-D508-A345-98AD-471525AE04C5}" destId="{87AB43AA-D993-7048-A642-CE6E7BC19EA2}" srcOrd="0" destOrd="0" presId="urn:microsoft.com/office/officeart/2005/8/layout/orgChart1"/>
    <dgm:cxn modelId="{D0FB0F3D-3F52-6B4B-B75C-B9DBFCB76ECF}" type="presParOf" srcId="{45F922CC-D508-A345-98AD-471525AE04C5}" destId="{2C3DF012-56DB-C94E-896F-5289BEBE5F10}" srcOrd="1" destOrd="0" presId="urn:microsoft.com/office/officeart/2005/8/layout/orgChart1"/>
    <dgm:cxn modelId="{42C882C6-B760-AF4A-A1EC-1D9D5A44E18C}" type="presParOf" srcId="{1E0B5D1F-615B-FE48-A36D-7E91E860DF23}" destId="{8E7E99E7-1EF9-FE46-ACD3-1F95D2C6FF3E}" srcOrd="1" destOrd="0" presId="urn:microsoft.com/office/officeart/2005/8/layout/orgChart1"/>
    <dgm:cxn modelId="{9B06D83B-622F-E049-990E-5B3FF2009D91}" type="presParOf" srcId="{8E7E99E7-1EF9-FE46-ACD3-1F95D2C6FF3E}" destId="{40428B6C-B5FA-6F42-9F99-9A552763A090}" srcOrd="0" destOrd="0" presId="urn:microsoft.com/office/officeart/2005/8/layout/orgChart1"/>
    <dgm:cxn modelId="{90C5AF3D-0030-DE47-AB17-F4688A695A8C}" type="presParOf" srcId="{8E7E99E7-1EF9-FE46-ACD3-1F95D2C6FF3E}" destId="{B7C63CC3-3EDD-B649-94C3-0427B8792722}" srcOrd="1" destOrd="0" presId="urn:microsoft.com/office/officeart/2005/8/layout/orgChart1"/>
    <dgm:cxn modelId="{246B01F8-2949-924D-A933-08FA4AA98EDB}" type="presParOf" srcId="{B7C63CC3-3EDD-B649-94C3-0427B8792722}" destId="{34DE670E-788E-844F-BE25-D841194F5B82}" srcOrd="0" destOrd="0" presId="urn:microsoft.com/office/officeart/2005/8/layout/orgChart1"/>
    <dgm:cxn modelId="{E194F874-64C5-DD44-9EC9-F89FAA12E521}" type="presParOf" srcId="{34DE670E-788E-844F-BE25-D841194F5B82}" destId="{8B037944-A8D5-CC42-8C03-78105708ADE2}" srcOrd="0" destOrd="0" presId="urn:microsoft.com/office/officeart/2005/8/layout/orgChart1"/>
    <dgm:cxn modelId="{717317FE-0AD4-8345-9657-0984FF2050B0}" type="presParOf" srcId="{34DE670E-788E-844F-BE25-D841194F5B82}" destId="{EE99D115-EC64-5341-ADEA-3501276BBD65}" srcOrd="1" destOrd="0" presId="urn:microsoft.com/office/officeart/2005/8/layout/orgChart1"/>
    <dgm:cxn modelId="{B99EF225-F717-9747-8EDE-1915C20B0CCC}" type="presParOf" srcId="{B7C63CC3-3EDD-B649-94C3-0427B8792722}" destId="{54F52A8D-6EEA-9C4B-99C0-FE15E2B4ABB5}" srcOrd="1" destOrd="0" presId="urn:microsoft.com/office/officeart/2005/8/layout/orgChart1"/>
    <dgm:cxn modelId="{298996E1-3833-5D47-9296-40FC8AE38252}" type="presParOf" srcId="{B7C63CC3-3EDD-B649-94C3-0427B8792722}" destId="{555A465C-43F1-2B41-AE99-83536B6BD691}" srcOrd="2" destOrd="0" presId="urn:microsoft.com/office/officeart/2005/8/layout/orgChart1"/>
    <dgm:cxn modelId="{514D4B08-928D-AE48-949E-3D014F356217}" type="presParOf" srcId="{8E7E99E7-1EF9-FE46-ACD3-1F95D2C6FF3E}" destId="{DA227E34-1259-ED47-89D3-6340B9639543}" srcOrd="2" destOrd="0" presId="urn:microsoft.com/office/officeart/2005/8/layout/orgChart1"/>
    <dgm:cxn modelId="{FD713D2A-EA33-E34E-9456-744E61D98FED}" type="presParOf" srcId="{8E7E99E7-1EF9-FE46-ACD3-1F95D2C6FF3E}" destId="{AEB75AB8-874E-D24C-8123-61B8EC10BBB6}" srcOrd="3" destOrd="0" presId="urn:microsoft.com/office/officeart/2005/8/layout/orgChart1"/>
    <dgm:cxn modelId="{4B7A1C22-56C1-CA40-94DD-67B0A10220C4}" type="presParOf" srcId="{AEB75AB8-874E-D24C-8123-61B8EC10BBB6}" destId="{7C5E2025-7309-5D42-AE4B-080D8E1A4181}" srcOrd="0" destOrd="0" presId="urn:microsoft.com/office/officeart/2005/8/layout/orgChart1"/>
    <dgm:cxn modelId="{1FA2D699-5D5D-7E44-A32D-093A0E822C84}" type="presParOf" srcId="{7C5E2025-7309-5D42-AE4B-080D8E1A4181}" destId="{0BDE97B5-2DEB-0345-B2BB-8D406FDEBB40}" srcOrd="0" destOrd="0" presId="urn:microsoft.com/office/officeart/2005/8/layout/orgChart1"/>
    <dgm:cxn modelId="{B29FBB44-3BA9-7B46-AE3C-A5021D654FBC}" type="presParOf" srcId="{7C5E2025-7309-5D42-AE4B-080D8E1A4181}" destId="{72674104-7400-D346-AB45-892581899B02}" srcOrd="1" destOrd="0" presId="urn:microsoft.com/office/officeart/2005/8/layout/orgChart1"/>
    <dgm:cxn modelId="{6FF28F2A-502D-9F49-9C25-AE3B3645981E}" type="presParOf" srcId="{AEB75AB8-874E-D24C-8123-61B8EC10BBB6}" destId="{CE3BEBF2-ED35-B945-B13E-34AE1FADE95E}" srcOrd="1" destOrd="0" presId="urn:microsoft.com/office/officeart/2005/8/layout/orgChart1"/>
    <dgm:cxn modelId="{96AA0B34-3C91-474F-A0AA-C9FC698F40FB}" type="presParOf" srcId="{AEB75AB8-874E-D24C-8123-61B8EC10BBB6}" destId="{C8998F0C-DB7D-D34A-89A0-17C16D450E57}" srcOrd="2" destOrd="0" presId="urn:microsoft.com/office/officeart/2005/8/layout/orgChart1"/>
    <dgm:cxn modelId="{B3A8C3FF-6D48-0641-BFDC-EAA49BDA34DE}" type="presParOf" srcId="{8E7E99E7-1EF9-FE46-ACD3-1F95D2C6FF3E}" destId="{C0AB0EFD-A3FA-6A42-A9EA-0C8E50018E76}" srcOrd="4" destOrd="0" presId="urn:microsoft.com/office/officeart/2005/8/layout/orgChart1"/>
    <dgm:cxn modelId="{7D65449A-7474-FB46-94A6-8AE0357E894D}" type="presParOf" srcId="{8E7E99E7-1EF9-FE46-ACD3-1F95D2C6FF3E}" destId="{8A1CC049-7B96-C841-B572-CBEE0833E794}" srcOrd="5" destOrd="0" presId="urn:microsoft.com/office/officeart/2005/8/layout/orgChart1"/>
    <dgm:cxn modelId="{3411B72B-2288-2F46-9848-2B343BE6A3A6}" type="presParOf" srcId="{8A1CC049-7B96-C841-B572-CBEE0833E794}" destId="{8B044FB1-15E7-F047-968C-D25D41B531F7}" srcOrd="0" destOrd="0" presId="urn:microsoft.com/office/officeart/2005/8/layout/orgChart1"/>
    <dgm:cxn modelId="{EAE53E89-3020-6546-AEF4-B91926C4FCC2}" type="presParOf" srcId="{8B044FB1-15E7-F047-968C-D25D41B531F7}" destId="{CAA88B80-46C8-CF44-8E3F-7E87C4191E41}" srcOrd="0" destOrd="0" presId="urn:microsoft.com/office/officeart/2005/8/layout/orgChart1"/>
    <dgm:cxn modelId="{20CE4320-A8B6-DF4D-A436-A373BC30F74E}" type="presParOf" srcId="{8B044FB1-15E7-F047-968C-D25D41B531F7}" destId="{8E8D0D7C-FB32-6742-B91D-C130CDC4BAF3}" srcOrd="1" destOrd="0" presId="urn:microsoft.com/office/officeart/2005/8/layout/orgChart1"/>
    <dgm:cxn modelId="{EC6F0451-E28D-A545-A818-68CDDB929A66}" type="presParOf" srcId="{8A1CC049-7B96-C841-B572-CBEE0833E794}" destId="{AF6B290E-7C98-8944-9FA1-BD5570951C8B}" srcOrd="1" destOrd="0" presId="urn:microsoft.com/office/officeart/2005/8/layout/orgChart1"/>
    <dgm:cxn modelId="{82065C40-611B-9149-9905-64F530487485}" type="presParOf" srcId="{8A1CC049-7B96-C841-B572-CBEE0833E794}" destId="{8BDA4AB2-235E-1A47-98E3-6A22E76CC757}" srcOrd="2" destOrd="0" presId="urn:microsoft.com/office/officeart/2005/8/layout/orgChart1"/>
    <dgm:cxn modelId="{44A2A691-18E5-1741-92A2-311ECF0538F6}" type="presParOf" srcId="{8E7E99E7-1EF9-FE46-ACD3-1F95D2C6FF3E}" destId="{4145E71F-76A8-5547-A626-C0B92377916B}" srcOrd="6" destOrd="0" presId="urn:microsoft.com/office/officeart/2005/8/layout/orgChart1"/>
    <dgm:cxn modelId="{1BBCA875-83F7-904F-8629-5CEE18151507}" type="presParOf" srcId="{8E7E99E7-1EF9-FE46-ACD3-1F95D2C6FF3E}" destId="{5E8155FC-A40E-564B-B7FA-637C00FEF0D9}" srcOrd="7" destOrd="0" presId="urn:microsoft.com/office/officeart/2005/8/layout/orgChart1"/>
    <dgm:cxn modelId="{137DED81-66E9-3D42-99D5-5C602D4B7A46}" type="presParOf" srcId="{5E8155FC-A40E-564B-B7FA-637C00FEF0D9}" destId="{A1D39211-1B85-844D-8BCE-8A98D02CB3E2}" srcOrd="0" destOrd="0" presId="urn:microsoft.com/office/officeart/2005/8/layout/orgChart1"/>
    <dgm:cxn modelId="{07DC6DFD-14F2-6146-B3D4-AA8B61A9EF2E}" type="presParOf" srcId="{A1D39211-1B85-844D-8BCE-8A98D02CB3E2}" destId="{41C8DE83-F7C1-8043-A2F9-D6F74F85EEB6}" srcOrd="0" destOrd="0" presId="urn:microsoft.com/office/officeart/2005/8/layout/orgChart1"/>
    <dgm:cxn modelId="{BD52DC4B-5B56-1E4B-B272-00450B9AA314}" type="presParOf" srcId="{A1D39211-1B85-844D-8BCE-8A98D02CB3E2}" destId="{3C31938A-F93C-574C-B822-58C89CDA9E28}" srcOrd="1" destOrd="0" presId="urn:microsoft.com/office/officeart/2005/8/layout/orgChart1"/>
    <dgm:cxn modelId="{F6D06EE0-58D4-AA43-9063-EAFBC46A295B}" type="presParOf" srcId="{5E8155FC-A40E-564B-B7FA-637C00FEF0D9}" destId="{A20DC819-4E67-2245-9EFC-BA8544831A30}" srcOrd="1" destOrd="0" presId="urn:microsoft.com/office/officeart/2005/8/layout/orgChart1"/>
    <dgm:cxn modelId="{ABA39B87-D773-6740-881A-2A0A517F6F1B}" type="presParOf" srcId="{5E8155FC-A40E-564B-B7FA-637C00FEF0D9}" destId="{ECC0F0E0-E33E-5640-AB23-920B03C13631}" srcOrd="2" destOrd="0" presId="urn:microsoft.com/office/officeart/2005/8/layout/orgChart1"/>
    <dgm:cxn modelId="{90600DED-668E-0748-B2EF-E3AE1AECF8E7}" type="presParOf" srcId="{8E7E99E7-1EF9-FE46-ACD3-1F95D2C6FF3E}" destId="{F488BAF4-686D-9F40-95AC-7886C0BDDC21}" srcOrd="8" destOrd="0" presId="urn:microsoft.com/office/officeart/2005/8/layout/orgChart1"/>
    <dgm:cxn modelId="{DC2B1A7E-4F98-3045-A4D0-D6C411FCB925}" type="presParOf" srcId="{8E7E99E7-1EF9-FE46-ACD3-1F95D2C6FF3E}" destId="{E6CF8931-2983-C841-B489-3E6C09FB6AF9}" srcOrd="9" destOrd="0" presId="urn:microsoft.com/office/officeart/2005/8/layout/orgChart1"/>
    <dgm:cxn modelId="{5EF08135-C4F3-BF49-B02F-F72C90DB7C54}" type="presParOf" srcId="{E6CF8931-2983-C841-B489-3E6C09FB6AF9}" destId="{29C144AA-B952-7141-B0DE-7FD0306F1DFE}" srcOrd="0" destOrd="0" presId="urn:microsoft.com/office/officeart/2005/8/layout/orgChart1"/>
    <dgm:cxn modelId="{16A262CA-EACF-B945-B52A-D0493CC9CDD5}" type="presParOf" srcId="{29C144AA-B952-7141-B0DE-7FD0306F1DFE}" destId="{1091D3FF-CE42-474E-803C-1F12B8074556}" srcOrd="0" destOrd="0" presId="urn:microsoft.com/office/officeart/2005/8/layout/orgChart1"/>
    <dgm:cxn modelId="{F05D605B-7E0E-814E-846C-211DC551FBBF}" type="presParOf" srcId="{29C144AA-B952-7141-B0DE-7FD0306F1DFE}" destId="{CE31492B-58E1-2B44-AAF1-263E4064DCE7}" srcOrd="1" destOrd="0" presId="urn:microsoft.com/office/officeart/2005/8/layout/orgChart1"/>
    <dgm:cxn modelId="{022A22A4-9425-7C46-A54C-5402935551DC}" type="presParOf" srcId="{E6CF8931-2983-C841-B489-3E6C09FB6AF9}" destId="{63E51790-2654-A649-ACF8-1F93D73A9F89}" srcOrd="1" destOrd="0" presId="urn:microsoft.com/office/officeart/2005/8/layout/orgChart1"/>
    <dgm:cxn modelId="{C6CDC4E0-E2D5-1042-B817-87800A7F79D9}" type="presParOf" srcId="{63E51790-2654-A649-ACF8-1F93D73A9F89}" destId="{14690A2A-8665-2944-BA56-53C928E1E688}" srcOrd="0" destOrd="0" presId="urn:microsoft.com/office/officeart/2005/8/layout/orgChart1"/>
    <dgm:cxn modelId="{14D2B8D5-75E7-324F-B216-BD7F875D3BD6}" type="presParOf" srcId="{63E51790-2654-A649-ACF8-1F93D73A9F89}" destId="{506EFF9B-8A3E-7E4F-AE3F-A47BB117405D}" srcOrd="1" destOrd="0" presId="urn:microsoft.com/office/officeart/2005/8/layout/orgChart1"/>
    <dgm:cxn modelId="{E60F0967-DCAC-2A45-A541-011F1F128388}" type="presParOf" srcId="{506EFF9B-8A3E-7E4F-AE3F-A47BB117405D}" destId="{1460F2C0-1EFE-F640-8CE7-2D7851D1734A}" srcOrd="0" destOrd="0" presId="urn:microsoft.com/office/officeart/2005/8/layout/orgChart1"/>
    <dgm:cxn modelId="{23A4E430-D476-184E-94D0-C1D89CE77241}" type="presParOf" srcId="{1460F2C0-1EFE-F640-8CE7-2D7851D1734A}" destId="{A6EF9B20-7401-AB4F-B3CD-8923EE4A39AC}" srcOrd="0" destOrd="0" presId="urn:microsoft.com/office/officeart/2005/8/layout/orgChart1"/>
    <dgm:cxn modelId="{1BB7F493-B0BC-CF4E-8D59-EA797E4CDCD0}" type="presParOf" srcId="{1460F2C0-1EFE-F640-8CE7-2D7851D1734A}" destId="{FB584DD8-D178-6942-BC81-AA6806653853}" srcOrd="1" destOrd="0" presId="urn:microsoft.com/office/officeart/2005/8/layout/orgChart1"/>
    <dgm:cxn modelId="{01F8308A-3A26-F948-ABD7-A4214B74635B}" type="presParOf" srcId="{506EFF9B-8A3E-7E4F-AE3F-A47BB117405D}" destId="{E64AB7E1-953E-0A4A-ADFC-36AD5B368F6C}" srcOrd="1" destOrd="0" presId="urn:microsoft.com/office/officeart/2005/8/layout/orgChart1"/>
    <dgm:cxn modelId="{3D925019-34F3-434D-907C-70D4E23593F8}" type="presParOf" srcId="{506EFF9B-8A3E-7E4F-AE3F-A47BB117405D}" destId="{E4C91801-E6CD-4146-9A21-E360D5B5BB9D}" srcOrd="2" destOrd="0" presId="urn:microsoft.com/office/officeart/2005/8/layout/orgChart1"/>
    <dgm:cxn modelId="{831E653A-018E-454D-AEF9-3F03C21C5DEC}" type="presParOf" srcId="{63E51790-2654-A649-ACF8-1F93D73A9F89}" destId="{BCF47755-4302-C34E-9FB7-D8D61EC00317}" srcOrd="2" destOrd="0" presId="urn:microsoft.com/office/officeart/2005/8/layout/orgChart1"/>
    <dgm:cxn modelId="{3D94B38B-6678-7B42-9136-CC81B0E8A603}" type="presParOf" srcId="{63E51790-2654-A649-ACF8-1F93D73A9F89}" destId="{FA3BA07D-2B05-8A4F-B212-20A0D0933206}" srcOrd="3" destOrd="0" presId="urn:microsoft.com/office/officeart/2005/8/layout/orgChart1"/>
    <dgm:cxn modelId="{DC03095A-BF1E-5F41-88AB-8047934D370D}" type="presParOf" srcId="{FA3BA07D-2B05-8A4F-B212-20A0D0933206}" destId="{665CB163-090B-A94C-8CB0-CD66B1663410}" srcOrd="0" destOrd="0" presId="urn:microsoft.com/office/officeart/2005/8/layout/orgChart1"/>
    <dgm:cxn modelId="{5E910A47-C361-DA48-94E6-46E939FA8C8E}" type="presParOf" srcId="{665CB163-090B-A94C-8CB0-CD66B1663410}" destId="{BB88DC79-BC41-054A-9B0F-331E890209C9}" srcOrd="0" destOrd="0" presId="urn:microsoft.com/office/officeart/2005/8/layout/orgChart1"/>
    <dgm:cxn modelId="{3ED3DC59-C53F-B34C-B911-EE7BCF291D78}" type="presParOf" srcId="{665CB163-090B-A94C-8CB0-CD66B1663410}" destId="{38660E2B-24A7-8649-9C0F-6BBBEA249856}" srcOrd="1" destOrd="0" presId="urn:microsoft.com/office/officeart/2005/8/layout/orgChart1"/>
    <dgm:cxn modelId="{7822B11D-7A78-8943-901C-875A9A5150DD}" type="presParOf" srcId="{FA3BA07D-2B05-8A4F-B212-20A0D0933206}" destId="{CD0C6537-6700-5941-9DB3-B8562075F013}" srcOrd="1" destOrd="0" presId="urn:microsoft.com/office/officeart/2005/8/layout/orgChart1"/>
    <dgm:cxn modelId="{35D5DC1A-B48D-EA45-91E9-0A40D9F7080B}" type="presParOf" srcId="{FA3BA07D-2B05-8A4F-B212-20A0D0933206}" destId="{8E3B512E-E461-6D41-B2C4-BEF7FEC02A11}" srcOrd="2" destOrd="0" presId="urn:microsoft.com/office/officeart/2005/8/layout/orgChart1"/>
    <dgm:cxn modelId="{AA6ABC29-CE33-0349-8A2D-5C2DF7B6A5A3}" type="presParOf" srcId="{63E51790-2654-A649-ACF8-1F93D73A9F89}" destId="{1C8D4E53-D927-B24A-A808-8F08D52185B1}" srcOrd="4" destOrd="0" presId="urn:microsoft.com/office/officeart/2005/8/layout/orgChart1"/>
    <dgm:cxn modelId="{1AD3DAF6-51B4-914D-8BB2-114EC2D08991}" type="presParOf" srcId="{63E51790-2654-A649-ACF8-1F93D73A9F89}" destId="{DDBF040D-B78F-3042-8073-2CBCCE5DAB0F}" srcOrd="5" destOrd="0" presId="urn:microsoft.com/office/officeart/2005/8/layout/orgChart1"/>
    <dgm:cxn modelId="{963D2B47-164A-C440-9909-4FB9208C08D9}" type="presParOf" srcId="{DDBF040D-B78F-3042-8073-2CBCCE5DAB0F}" destId="{45C6AD0C-10F4-0A4E-8CF3-A12F128A52FE}" srcOrd="0" destOrd="0" presId="urn:microsoft.com/office/officeart/2005/8/layout/orgChart1"/>
    <dgm:cxn modelId="{CA746514-3B3F-F548-9AF5-89BF4820097C}" type="presParOf" srcId="{45C6AD0C-10F4-0A4E-8CF3-A12F128A52FE}" destId="{D19EE1F5-C13D-544E-8F64-FFA7BBD3C14E}" srcOrd="0" destOrd="0" presId="urn:microsoft.com/office/officeart/2005/8/layout/orgChart1"/>
    <dgm:cxn modelId="{248AFFBF-027F-F842-BE89-D48EB7059DFC}" type="presParOf" srcId="{45C6AD0C-10F4-0A4E-8CF3-A12F128A52FE}" destId="{C07682AA-3CEF-9C40-B9FD-122A17BF3BCF}" srcOrd="1" destOrd="0" presId="urn:microsoft.com/office/officeart/2005/8/layout/orgChart1"/>
    <dgm:cxn modelId="{E86694E8-B525-8544-A7C1-D9464509F5A0}" type="presParOf" srcId="{DDBF040D-B78F-3042-8073-2CBCCE5DAB0F}" destId="{6017025E-1F68-7644-974D-09AB78CBAF1F}" srcOrd="1" destOrd="0" presId="urn:microsoft.com/office/officeart/2005/8/layout/orgChart1"/>
    <dgm:cxn modelId="{F62873D6-9ED2-1541-9195-E19C8942FB7B}" type="presParOf" srcId="{DDBF040D-B78F-3042-8073-2CBCCE5DAB0F}" destId="{2027B256-442A-D849-BF18-DFD9862CB130}" srcOrd="2" destOrd="0" presId="urn:microsoft.com/office/officeart/2005/8/layout/orgChart1"/>
    <dgm:cxn modelId="{662F4CF4-3D02-4744-8477-27EF6ECCD2B1}" type="presParOf" srcId="{63E51790-2654-A649-ACF8-1F93D73A9F89}" destId="{D33D3FBC-BB19-FC46-B54F-9E4FA559288A}" srcOrd="6" destOrd="0" presId="urn:microsoft.com/office/officeart/2005/8/layout/orgChart1"/>
    <dgm:cxn modelId="{74188150-5560-9745-AA24-2E0B6EB3D151}" type="presParOf" srcId="{63E51790-2654-A649-ACF8-1F93D73A9F89}" destId="{D11DF684-0A4D-5B4B-892A-292B86C6A19B}" srcOrd="7" destOrd="0" presId="urn:microsoft.com/office/officeart/2005/8/layout/orgChart1"/>
    <dgm:cxn modelId="{93F51ECB-557D-4D48-B0A4-637925B9C1EC}" type="presParOf" srcId="{D11DF684-0A4D-5B4B-892A-292B86C6A19B}" destId="{FDD91595-8AC7-F044-8537-66DA97E6DED4}" srcOrd="0" destOrd="0" presId="urn:microsoft.com/office/officeart/2005/8/layout/orgChart1"/>
    <dgm:cxn modelId="{7CE45762-C10F-AA4A-B3C2-27AF04E9351F}" type="presParOf" srcId="{FDD91595-8AC7-F044-8537-66DA97E6DED4}" destId="{1E505E35-04E5-F94C-B18B-BD7410E62536}" srcOrd="0" destOrd="0" presId="urn:microsoft.com/office/officeart/2005/8/layout/orgChart1"/>
    <dgm:cxn modelId="{365DBA1D-4939-7F4D-8C08-5655587628E8}" type="presParOf" srcId="{FDD91595-8AC7-F044-8537-66DA97E6DED4}" destId="{A1B79C98-C83C-094A-A844-C01315618C5C}" srcOrd="1" destOrd="0" presId="urn:microsoft.com/office/officeart/2005/8/layout/orgChart1"/>
    <dgm:cxn modelId="{6FF5C49F-DAC4-DE4E-83F7-A1C6B1EBC7F0}" type="presParOf" srcId="{D11DF684-0A4D-5B4B-892A-292B86C6A19B}" destId="{3F1B8136-EFCA-A34D-9518-971EF6883C60}" srcOrd="1" destOrd="0" presId="urn:microsoft.com/office/officeart/2005/8/layout/orgChart1"/>
    <dgm:cxn modelId="{51FD03A5-8D77-EF4E-8E19-BD717B3F19F0}" type="presParOf" srcId="{D11DF684-0A4D-5B4B-892A-292B86C6A19B}" destId="{C9BB7395-C0BA-8F4A-9B49-31EB9F9D1AA5}" srcOrd="2" destOrd="0" presId="urn:microsoft.com/office/officeart/2005/8/layout/orgChart1"/>
    <dgm:cxn modelId="{838D1FF4-B35C-B041-BDA0-7CF823956E20}" type="presParOf" srcId="{E6CF8931-2983-C841-B489-3E6C09FB6AF9}" destId="{6BD2B835-207E-8249-9C47-DA7CB3DBC626}" srcOrd="2" destOrd="0" presId="urn:microsoft.com/office/officeart/2005/8/layout/orgChart1"/>
    <dgm:cxn modelId="{6BD8D6C7-24B3-864B-B22D-970B44A357B7}" type="presParOf" srcId="{1E0B5D1F-615B-FE48-A36D-7E91E860DF23}" destId="{A7BAA5B6-9AFE-E341-BA91-E300A1FBA1E9}" srcOrd="2" destOrd="0" presId="urn:microsoft.com/office/officeart/2005/8/layout/orgChart1"/>
    <dgm:cxn modelId="{3A0AC34D-84D4-984E-A043-C6555D71AEB0}" type="presParOf" srcId="{B072BF30-DD96-C645-8BD5-C9DEF4D90927}" destId="{ABCCCC26-8429-4A46-9FF0-CA0D1A81DECD}" srcOrd="8" destOrd="0" presId="urn:microsoft.com/office/officeart/2005/8/layout/orgChart1"/>
    <dgm:cxn modelId="{9A60089B-0582-C64F-B972-6BB4C1AF8E7B}" type="presParOf" srcId="{B072BF30-DD96-C645-8BD5-C9DEF4D90927}" destId="{480B4FE0-47DE-9C44-B997-709E1EBA2FDA}" srcOrd="9" destOrd="0" presId="urn:microsoft.com/office/officeart/2005/8/layout/orgChart1"/>
    <dgm:cxn modelId="{9B6F771A-9946-734E-92C3-8A1E9B90632D}" type="presParOf" srcId="{480B4FE0-47DE-9C44-B997-709E1EBA2FDA}" destId="{4C7BF140-EB14-8A44-BCE6-0A9207B352EA}" srcOrd="0" destOrd="0" presId="urn:microsoft.com/office/officeart/2005/8/layout/orgChart1"/>
    <dgm:cxn modelId="{952C568A-EBA6-6445-B192-D0799848F5C8}" type="presParOf" srcId="{4C7BF140-EB14-8A44-BCE6-0A9207B352EA}" destId="{F6AFC229-C289-B542-85E3-2CF76C0C76EF}" srcOrd="0" destOrd="0" presId="urn:microsoft.com/office/officeart/2005/8/layout/orgChart1"/>
    <dgm:cxn modelId="{478DA6DB-6570-4747-9655-813255E4F902}" type="presParOf" srcId="{4C7BF140-EB14-8A44-BCE6-0A9207B352EA}" destId="{DD7AA527-8898-B941-9B46-EED2DCC6A015}" srcOrd="1" destOrd="0" presId="urn:microsoft.com/office/officeart/2005/8/layout/orgChart1"/>
    <dgm:cxn modelId="{1E9BBADC-525E-DB49-AC2E-613A42103751}" type="presParOf" srcId="{480B4FE0-47DE-9C44-B997-709E1EBA2FDA}" destId="{A8DCA97D-92E1-3543-AAF5-9466ADA4E5E7}" srcOrd="1" destOrd="0" presId="urn:microsoft.com/office/officeart/2005/8/layout/orgChart1"/>
    <dgm:cxn modelId="{DA32D924-F8F8-E64E-B28C-E7C948BF17A9}" type="presParOf" srcId="{480B4FE0-47DE-9C44-B997-709E1EBA2FDA}" destId="{9EEC85F5-442D-824F-B4A4-87F80B9C108E}" srcOrd="2" destOrd="0" presId="urn:microsoft.com/office/officeart/2005/8/layout/orgChart1"/>
    <dgm:cxn modelId="{78FDBFF5-2514-8C41-880A-8AB4E8608FD1}" type="presParOf" srcId="{AA82F750-A5A9-3C4B-8C87-BC30A7330A1B}" destId="{5DF90942-A3A1-2740-82A2-D02CA749CBD3}" srcOrd="2" destOrd="0" presId="urn:microsoft.com/office/officeart/2005/8/layout/orgChart1"/>
    <dgm:cxn modelId="{E01E6F24-E551-8143-8CD8-6383414D4FCD}" type="presParOf" srcId="{5DF90942-A3A1-2740-82A2-D02CA749CBD3}" destId="{6A1508DD-A939-B84C-8068-A2B42D4400CD}" srcOrd="0" destOrd="0" presId="urn:microsoft.com/office/officeart/2005/8/layout/orgChart1"/>
    <dgm:cxn modelId="{6DB9B059-1081-C345-814D-41127140AE0E}" type="presParOf" srcId="{5DF90942-A3A1-2740-82A2-D02CA749CBD3}" destId="{5223BF07-518C-C740-BC10-246A0D64F71D}" srcOrd="1" destOrd="0" presId="urn:microsoft.com/office/officeart/2005/8/layout/orgChart1"/>
    <dgm:cxn modelId="{E4A8B772-4FCB-E64F-80D6-FED7720AB0BF}" type="presParOf" srcId="{5223BF07-518C-C740-BC10-246A0D64F71D}" destId="{2A7D3C2E-E8A3-5547-95F2-C90450735008}" srcOrd="0" destOrd="0" presId="urn:microsoft.com/office/officeart/2005/8/layout/orgChart1"/>
    <dgm:cxn modelId="{250DC9AC-3FAD-0647-944D-C8CED4C2339C}" type="presParOf" srcId="{2A7D3C2E-E8A3-5547-95F2-C90450735008}" destId="{8BE8B2C0-FF25-BF4E-A736-ED8A3E557F41}" srcOrd="0" destOrd="0" presId="urn:microsoft.com/office/officeart/2005/8/layout/orgChart1"/>
    <dgm:cxn modelId="{E54391C5-2F90-7341-90EB-DF8C4535A474}" type="presParOf" srcId="{2A7D3C2E-E8A3-5547-95F2-C90450735008}" destId="{2A165DB6-0A6E-5D4E-8C06-B60D983C4E52}" srcOrd="1" destOrd="0" presId="urn:microsoft.com/office/officeart/2005/8/layout/orgChart1"/>
    <dgm:cxn modelId="{D0882EFD-7CAE-8747-B20F-1C8F799DC11F}" type="presParOf" srcId="{5223BF07-518C-C740-BC10-246A0D64F71D}" destId="{DBF7D587-2366-2E47-AEC0-9BA841C1549F}" srcOrd="1" destOrd="0" presId="urn:microsoft.com/office/officeart/2005/8/layout/orgChart1"/>
    <dgm:cxn modelId="{A4917BA1-E026-3C44-BDD2-50893B602652}" type="presParOf" srcId="{5223BF07-518C-C740-BC10-246A0D64F71D}" destId="{999EA9F7-1ED9-7B48-BAEB-E8D7DA504C05}" srcOrd="2" destOrd="0" presId="urn:microsoft.com/office/officeart/2005/8/layout/orgChart1"/>
    <dgm:cxn modelId="{5BE32435-B8F7-1B40-B368-C296CB2363C3}" type="presParOf" srcId="{5DF90942-A3A1-2740-82A2-D02CA749CBD3}" destId="{58F10F73-FDA9-244C-B365-71E577CBAB44}" srcOrd="2" destOrd="0" presId="urn:microsoft.com/office/officeart/2005/8/layout/orgChart1"/>
    <dgm:cxn modelId="{103843EF-BA86-AA4C-A8EE-8092655FB683}" type="presParOf" srcId="{5DF90942-A3A1-2740-82A2-D02CA749CBD3}" destId="{DE57D0D5-BE8B-CC4F-B4AE-B20755C7A170}" srcOrd="3" destOrd="0" presId="urn:microsoft.com/office/officeart/2005/8/layout/orgChart1"/>
    <dgm:cxn modelId="{E0B8B965-AB7E-4942-9511-69609935E10B}" type="presParOf" srcId="{DE57D0D5-BE8B-CC4F-B4AE-B20755C7A170}" destId="{CB1D2393-D37D-AB49-B410-A6733B866737}" srcOrd="0" destOrd="0" presId="urn:microsoft.com/office/officeart/2005/8/layout/orgChart1"/>
    <dgm:cxn modelId="{70196A67-50B0-2E4D-B1B7-1D811453BBE2}" type="presParOf" srcId="{CB1D2393-D37D-AB49-B410-A6733B866737}" destId="{7D291D09-49AD-D14B-A49F-EB6B589954E1}" srcOrd="0" destOrd="0" presId="urn:microsoft.com/office/officeart/2005/8/layout/orgChart1"/>
    <dgm:cxn modelId="{1151AB90-301F-A94E-8B73-B2F59983FAF3}" type="presParOf" srcId="{CB1D2393-D37D-AB49-B410-A6733B866737}" destId="{BD62B481-0A99-DC47-A3CC-A7AE9DEE7E13}" srcOrd="1" destOrd="0" presId="urn:microsoft.com/office/officeart/2005/8/layout/orgChart1"/>
    <dgm:cxn modelId="{372948AF-0C9A-794B-AE2D-AB3110AACB00}" type="presParOf" srcId="{DE57D0D5-BE8B-CC4F-B4AE-B20755C7A170}" destId="{8B68FA24-B552-674E-9780-82AE9B1A1788}" srcOrd="1" destOrd="0" presId="urn:microsoft.com/office/officeart/2005/8/layout/orgChart1"/>
    <dgm:cxn modelId="{5DA476E5-6110-BC4B-9ACE-24BF1B7D9A85}" type="presParOf" srcId="{DE57D0D5-BE8B-CC4F-B4AE-B20755C7A170}" destId="{31150DCB-3991-2841-85E6-E68533A4596C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10F73-FDA9-244C-B365-71E577CBAB44}">
      <dsp:nvSpPr>
        <dsp:cNvPr id="0" name=""/>
        <dsp:cNvSpPr/>
      </dsp:nvSpPr>
      <dsp:spPr>
        <a:xfrm>
          <a:off x="5252375" y="1100290"/>
          <a:ext cx="91440" cy="3346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689"/>
              </a:lnTo>
              <a:lnTo>
                <a:pt x="122116" y="33468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508DD-A939-B84C-8068-A2B42D4400CD}">
      <dsp:nvSpPr>
        <dsp:cNvPr id="0" name=""/>
        <dsp:cNvSpPr/>
      </dsp:nvSpPr>
      <dsp:spPr>
        <a:xfrm>
          <a:off x="5175978" y="1100290"/>
          <a:ext cx="91440" cy="334689"/>
        </a:xfrm>
        <a:custGeom>
          <a:avLst/>
          <a:gdLst/>
          <a:ahLst/>
          <a:cxnLst/>
          <a:rect l="0" t="0" r="0" b="0"/>
          <a:pathLst>
            <a:path>
              <a:moveTo>
                <a:pt x="122116" y="0"/>
              </a:moveTo>
              <a:lnTo>
                <a:pt x="122116" y="334689"/>
              </a:lnTo>
              <a:lnTo>
                <a:pt x="45720" y="33468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CCC26-8429-4A46-9FF0-CA0D1A81DECD}">
      <dsp:nvSpPr>
        <dsp:cNvPr id="0" name=""/>
        <dsp:cNvSpPr/>
      </dsp:nvSpPr>
      <dsp:spPr>
        <a:xfrm>
          <a:off x="5298095" y="1100290"/>
          <a:ext cx="4933038" cy="669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2983"/>
              </a:lnTo>
              <a:lnTo>
                <a:pt x="4933038" y="592983"/>
              </a:lnTo>
              <a:lnTo>
                <a:pt x="4933038" y="66937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3D3FBC-BB19-FC46-B54F-9E4FA559288A}">
      <dsp:nvSpPr>
        <dsp:cNvPr id="0" name=""/>
        <dsp:cNvSpPr/>
      </dsp:nvSpPr>
      <dsp:spPr>
        <a:xfrm>
          <a:off x="10820479" y="2650049"/>
          <a:ext cx="109138" cy="1884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4449"/>
              </a:lnTo>
              <a:lnTo>
                <a:pt x="109138" y="188444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D4E53-D927-B24A-A808-8F08D52185B1}">
      <dsp:nvSpPr>
        <dsp:cNvPr id="0" name=""/>
        <dsp:cNvSpPr/>
      </dsp:nvSpPr>
      <dsp:spPr>
        <a:xfrm>
          <a:off x="10820479" y="2650049"/>
          <a:ext cx="109138" cy="1367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7863"/>
              </a:lnTo>
              <a:lnTo>
                <a:pt x="109138" y="136786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47755-4302-C34E-9FB7-D8D61EC00317}">
      <dsp:nvSpPr>
        <dsp:cNvPr id="0" name=""/>
        <dsp:cNvSpPr/>
      </dsp:nvSpPr>
      <dsp:spPr>
        <a:xfrm>
          <a:off x="10820479" y="2650049"/>
          <a:ext cx="109138" cy="851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1276"/>
              </a:lnTo>
              <a:lnTo>
                <a:pt x="109138" y="8512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90A2A-8665-2944-BA56-53C928E1E688}">
      <dsp:nvSpPr>
        <dsp:cNvPr id="0" name=""/>
        <dsp:cNvSpPr/>
      </dsp:nvSpPr>
      <dsp:spPr>
        <a:xfrm>
          <a:off x="10820479" y="2650049"/>
          <a:ext cx="109138" cy="334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689"/>
              </a:lnTo>
              <a:lnTo>
                <a:pt x="109138" y="334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8BAF4-686D-9F40-95AC-7886C0BDDC21}">
      <dsp:nvSpPr>
        <dsp:cNvPr id="0" name=""/>
        <dsp:cNvSpPr/>
      </dsp:nvSpPr>
      <dsp:spPr>
        <a:xfrm>
          <a:off x="9350753" y="2133463"/>
          <a:ext cx="1760760" cy="152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96"/>
              </a:lnTo>
              <a:lnTo>
                <a:pt x="1760760" y="76396"/>
              </a:lnTo>
              <a:lnTo>
                <a:pt x="1760760" y="15279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5E71F-76A8-5547-A626-C0B92377916B}">
      <dsp:nvSpPr>
        <dsp:cNvPr id="0" name=""/>
        <dsp:cNvSpPr/>
      </dsp:nvSpPr>
      <dsp:spPr>
        <a:xfrm>
          <a:off x="9350753" y="2133463"/>
          <a:ext cx="880380" cy="152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96"/>
              </a:lnTo>
              <a:lnTo>
                <a:pt x="880380" y="76396"/>
              </a:lnTo>
              <a:lnTo>
                <a:pt x="880380" y="15279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B0EFD-A3FA-6A42-A9EA-0C8E50018E76}">
      <dsp:nvSpPr>
        <dsp:cNvPr id="0" name=""/>
        <dsp:cNvSpPr/>
      </dsp:nvSpPr>
      <dsp:spPr>
        <a:xfrm>
          <a:off x="9305033" y="2133463"/>
          <a:ext cx="91440" cy="1527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79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27E34-1259-ED47-89D3-6340B9639543}">
      <dsp:nvSpPr>
        <dsp:cNvPr id="0" name=""/>
        <dsp:cNvSpPr/>
      </dsp:nvSpPr>
      <dsp:spPr>
        <a:xfrm>
          <a:off x="8470373" y="2133463"/>
          <a:ext cx="880380" cy="152793"/>
        </a:xfrm>
        <a:custGeom>
          <a:avLst/>
          <a:gdLst/>
          <a:ahLst/>
          <a:cxnLst/>
          <a:rect l="0" t="0" r="0" b="0"/>
          <a:pathLst>
            <a:path>
              <a:moveTo>
                <a:pt x="880380" y="0"/>
              </a:moveTo>
              <a:lnTo>
                <a:pt x="880380" y="76396"/>
              </a:lnTo>
              <a:lnTo>
                <a:pt x="0" y="76396"/>
              </a:lnTo>
              <a:lnTo>
                <a:pt x="0" y="15279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28B6C-B5FA-6F42-9F99-9A552763A090}">
      <dsp:nvSpPr>
        <dsp:cNvPr id="0" name=""/>
        <dsp:cNvSpPr/>
      </dsp:nvSpPr>
      <dsp:spPr>
        <a:xfrm>
          <a:off x="7589993" y="2133463"/>
          <a:ext cx="1760760" cy="152793"/>
        </a:xfrm>
        <a:custGeom>
          <a:avLst/>
          <a:gdLst/>
          <a:ahLst/>
          <a:cxnLst/>
          <a:rect l="0" t="0" r="0" b="0"/>
          <a:pathLst>
            <a:path>
              <a:moveTo>
                <a:pt x="1760760" y="0"/>
              </a:moveTo>
              <a:lnTo>
                <a:pt x="1760760" y="76396"/>
              </a:lnTo>
              <a:lnTo>
                <a:pt x="0" y="76396"/>
              </a:lnTo>
              <a:lnTo>
                <a:pt x="0" y="15279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8EA3F-244B-4E4B-8AB8-A91CCD27CA03}">
      <dsp:nvSpPr>
        <dsp:cNvPr id="0" name=""/>
        <dsp:cNvSpPr/>
      </dsp:nvSpPr>
      <dsp:spPr>
        <a:xfrm>
          <a:off x="5298095" y="1100290"/>
          <a:ext cx="4052658" cy="669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2983"/>
              </a:lnTo>
              <a:lnTo>
                <a:pt x="4052658" y="592983"/>
              </a:lnTo>
              <a:lnTo>
                <a:pt x="4052658" y="66937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C8F9BF-4AFA-9347-96BB-B76F282BC4ED}">
      <dsp:nvSpPr>
        <dsp:cNvPr id="0" name=""/>
        <dsp:cNvSpPr/>
      </dsp:nvSpPr>
      <dsp:spPr>
        <a:xfrm>
          <a:off x="6418578" y="2650049"/>
          <a:ext cx="109138" cy="1367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7863"/>
              </a:lnTo>
              <a:lnTo>
                <a:pt x="109138" y="136786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A4919-0C90-554F-BEF0-41636285C07C}">
      <dsp:nvSpPr>
        <dsp:cNvPr id="0" name=""/>
        <dsp:cNvSpPr/>
      </dsp:nvSpPr>
      <dsp:spPr>
        <a:xfrm>
          <a:off x="6418578" y="2650049"/>
          <a:ext cx="109138" cy="851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1276"/>
              </a:lnTo>
              <a:lnTo>
                <a:pt x="109138" y="8512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7C487-ACC3-8840-8D80-3EFC2CEF56FC}">
      <dsp:nvSpPr>
        <dsp:cNvPr id="0" name=""/>
        <dsp:cNvSpPr/>
      </dsp:nvSpPr>
      <dsp:spPr>
        <a:xfrm>
          <a:off x="6418578" y="2650049"/>
          <a:ext cx="109138" cy="334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689"/>
              </a:lnTo>
              <a:lnTo>
                <a:pt x="109138" y="334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71B93-E337-424C-8237-3D30BAFF9B65}">
      <dsp:nvSpPr>
        <dsp:cNvPr id="0" name=""/>
        <dsp:cNvSpPr/>
      </dsp:nvSpPr>
      <dsp:spPr>
        <a:xfrm>
          <a:off x="4508663" y="2133463"/>
          <a:ext cx="2200950" cy="152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96"/>
              </a:lnTo>
              <a:lnTo>
                <a:pt x="2200950" y="76396"/>
              </a:lnTo>
              <a:lnTo>
                <a:pt x="2200950" y="15279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26C19-D66E-BB4F-981F-9DF0D83FF4F6}">
      <dsp:nvSpPr>
        <dsp:cNvPr id="0" name=""/>
        <dsp:cNvSpPr/>
      </dsp:nvSpPr>
      <dsp:spPr>
        <a:xfrm>
          <a:off x="5538198" y="2650049"/>
          <a:ext cx="109138" cy="851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1276"/>
              </a:lnTo>
              <a:lnTo>
                <a:pt x="109138" y="8512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9AF9F-B9FA-914D-B28C-8B04D06C5C59}">
      <dsp:nvSpPr>
        <dsp:cNvPr id="0" name=""/>
        <dsp:cNvSpPr/>
      </dsp:nvSpPr>
      <dsp:spPr>
        <a:xfrm>
          <a:off x="5538198" y="2650049"/>
          <a:ext cx="109138" cy="334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689"/>
              </a:lnTo>
              <a:lnTo>
                <a:pt x="109138" y="334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C1A27A-8976-5A43-9E47-41D72E1078A7}">
      <dsp:nvSpPr>
        <dsp:cNvPr id="0" name=""/>
        <dsp:cNvSpPr/>
      </dsp:nvSpPr>
      <dsp:spPr>
        <a:xfrm>
          <a:off x="4508663" y="2133463"/>
          <a:ext cx="1320570" cy="152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96"/>
              </a:lnTo>
              <a:lnTo>
                <a:pt x="1320570" y="76396"/>
              </a:lnTo>
              <a:lnTo>
                <a:pt x="1320570" y="15279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3CA66A-C5A9-A94B-8AF4-9AAF8F5A0CA6}">
      <dsp:nvSpPr>
        <dsp:cNvPr id="0" name=""/>
        <dsp:cNvSpPr/>
      </dsp:nvSpPr>
      <dsp:spPr>
        <a:xfrm>
          <a:off x="4657818" y="2650049"/>
          <a:ext cx="109138" cy="1367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7863"/>
              </a:lnTo>
              <a:lnTo>
                <a:pt x="109138" y="136786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2A9CE-839F-AB4D-8663-CD3D0E0F1404}">
      <dsp:nvSpPr>
        <dsp:cNvPr id="0" name=""/>
        <dsp:cNvSpPr/>
      </dsp:nvSpPr>
      <dsp:spPr>
        <a:xfrm>
          <a:off x="4657818" y="2650049"/>
          <a:ext cx="109138" cy="851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1276"/>
              </a:lnTo>
              <a:lnTo>
                <a:pt x="109138" y="8512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204C9-4A09-E64F-A5E1-1CAB9A667429}">
      <dsp:nvSpPr>
        <dsp:cNvPr id="0" name=""/>
        <dsp:cNvSpPr/>
      </dsp:nvSpPr>
      <dsp:spPr>
        <a:xfrm>
          <a:off x="4657818" y="2650049"/>
          <a:ext cx="109138" cy="334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689"/>
              </a:lnTo>
              <a:lnTo>
                <a:pt x="109138" y="334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C3C5D-B52D-A247-A080-28951F41DAFC}">
      <dsp:nvSpPr>
        <dsp:cNvPr id="0" name=""/>
        <dsp:cNvSpPr/>
      </dsp:nvSpPr>
      <dsp:spPr>
        <a:xfrm>
          <a:off x="4508663" y="2133463"/>
          <a:ext cx="440190" cy="152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96"/>
              </a:lnTo>
              <a:lnTo>
                <a:pt x="440190" y="76396"/>
              </a:lnTo>
              <a:lnTo>
                <a:pt x="440190" y="15279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3851AB-45BD-E24B-8178-3FC28D11FE3D}">
      <dsp:nvSpPr>
        <dsp:cNvPr id="0" name=""/>
        <dsp:cNvSpPr/>
      </dsp:nvSpPr>
      <dsp:spPr>
        <a:xfrm>
          <a:off x="4068473" y="2133463"/>
          <a:ext cx="440190" cy="152793"/>
        </a:xfrm>
        <a:custGeom>
          <a:avLst/>
          <a:gdLst/>
          <a:ahLst/>
          <a:cxnLst/>
          <a:rect l="0" t="0" r="0" b="0"/>
          <a:pathLst>
            <a:path>
              <a:moveTo>
                <a:pt x="440190" y="0"/>
              </a:moveTo>
              <a:lnTo>
                <a:pt x="440190" y="76396"/>
              </a:lnTo>
              <a:lnTo>
                <a:pt x="0" y="76396"/>
              </a:lnTo>
              <a:lnTo>
                <a:pt x="0" y="15279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9663D-B2FB-9A49-BA03-EE1E352E8AC1}">
      <dsp:nvSpPr>
        <dsp:cNvPr id="0" name=""/>
        <dsp:cNvSpPr/>
      </dsp:nvSpPr>
      <dsp:spPr>
        <a:xfrm>
          <a:off x="2897058" y="2650049"/>
          <a:ext cx="109138" cy="851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1276"/>
              </a:lnTo>
              <a:lnTo>
                <a:pt x="109138" y="8512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155B80-7C00-FB49-B175-62692F300CDC}">
      <dsp:nvSpPr>
        <dsp:cNvPr id="0" name=""/>
        <dsp:cNvSpPr/>
      </dsp:nvSpPr>
      <dsp:spPr>
        <a:xfrm>
          <a:off x="2897058" y="2650049"/>
          <a:ext cx="109138" cy="334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689"/>
              </a:lnTo>
              <a:lnTo>
                <a:pt x="109138" y="334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32B14-C509-7A46-837D-AD6B264CD927}">
      <dsp:nvSpPr>
        <dsp:cNvPr id="0" name=""/>
        <dsp:cNvSpPr/>
      </dsp:nvSpPr>
      <dsp:spPr>
        <a:xfrm>
          <a:off x="3188093" y="2133463"/>
          <a:ext cx="1320570" cy="152793"/>
        </a:xfrm>
        <a:custGeom>
          <a:avLst/>
          <a:gdLst/>
          <a:ahLst/>
          <a:cxnLst/>
          <a:rect l="0" t="0" r="0" b="0"/>
          <a:pathLst>
            <a:path>
              <a:moveTo>
                <a:pt x="1320570" y="0"/>
              </a:moveTo>
              <a:lnTo>
                <a:pt x="1320570" y="76396"/>
              </a:lnTo>
              <a:lnTo>
                <a:pt x="0" y="76396"/>
              </a:lnTo>
              <a:lnTo>
                <a:pt x="0" y="15279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8F8CD-8DC0-BD4C-91FB-17FFA66BF017}">
      <dsp:nvSpPr>
        <dsp:cNvPr id="0" name=""/>
        <dsp:cNvSpPr/>
      </dsp:nvSpPr>
      <dsp:spPr>
        <a:xfrm>
          <a:off x="2307713" y="2133463"/>
          <a:ext cx="2200950" cy="152793"/>
        </a:xfrm>
        <a:custGeom>
          <a:avLst/>
          <a:gdLst/>
          <a:ahLst/>
          <a:cxnLst/>
          <a:rect l="0" t="0" r="0" b="0"/>
          <a:pathLst>
            <a:path>
              <a:moveTo>
                <a:pt x="2200950" y="0"/>
              </a:moveTo>
              <a:lnTo>
                <a:pt x="2200950" y="76396"/>
              </a:lnTo>
              <a:lnTo>
                <a:pt x="0" y="76396"/>
              </a:lnTo>
              <a:lnTo>
                <a:pt x="0" y="15279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294BB-2E74-6944-96AC-CB5526286608}">
      <dsp:nvSpPr>
        <dsp:cNvPr id="0" name=""/>
        <dsp:cNvSpPr/>
      </dsp:nvSpPr>
      <dsp:spPr>
        <a:xfrm>
          <a:off x="4508663" y="1100290"/>
          <a:ext cx="789431" cy="669379"/>
        </a:xfrm>
        <a:custGeom>
          <a:avLst/>
          <a:gdLst/>
          <a:ahLst/>
          <a:cxnLst/>
          <a:rect l="0" t="0" r="0" b="0"/>
          <a:pathLst>
            <a:path>
              <a:moveTo>
                <a:pt x="789431" y="0"/>
              </a:moveTo>
              <a:lnTo>
                <a:pt x="789431" y="592983"/>
              </a:lnTo>
              <a:lnTo>
                <a:pt x="0" y="592983"/>
              </a:lnTo>
              <a:lnTo>
                <a:pt x="0" y="66937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306DEA-B744-064D-824C-3D1F62F9D1C8}">
      <dsp:nvSpPr>
        <dsp:cNvPr id="0" name=""/>
        <dsp:cNvSpPr/>
      </dsp:nvSpPr>
      <dsp:spPr>
        <a:xfrm>
          <a:off x="954401" y="2133463"/>
          <a:ext cx="109138" cy="334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689"/>
              </a:lnTo>
              <a:lnTo>
                <a:pt x="109138" y="334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A6C54-CB66-4C4C-BE2A-4B91B5204D61}">
      <dsp:nvSpPr>
        <dsp:cNvPr id="0" name=""/>
        <dsp:cNvSpPr/>
      </dsp:nvSpPr>
      <dsp:spPr>
        <a:xfrm>
          <a:off x="1245436" y="1100290"/>
          <a:ext cx="4052658" cy="669379"/>
        </a:xfrm>
        <a:custGeom>
          <a:avLst/>
          <a:gdLst/>
          <a:ahLst/>
          <a:cxnLst/>
          <a:rect l="0" t="0" r="0" b="0"/>
          <a:pathLst>
            <a:path>
              <a:moveTo>
                <a:pt x="4052658" y="0"/>
              </a:moveTo>
              <a:lnTo>
                <a:pt x="4052658" y="592983"/>
              </a:lnTo>
              <a:lnTo>
                <a:pt x="0" y="592983"/>
              </a:lnTo>
              <a:lnTo>
                <a:pt x="0" y="66937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E875AC-20CC-8748-93D6-E00A8BE13D0A}">
      <dsp:nvSpPr>
        <dsp:cNvPr id="0" name=""/>
        <dsp:cNvSpPr/>
      </dsp:nvSpPr>
      <dsp:spPr>
        <a:xfrm>
          <a:off x="74021" y="2133463"/>
          <a:ext cx="109138" cy="1367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7863"/>
              </a:lnTo>
              <a:lnTo>
                <a:pt x="109138" y="136786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0D696-D329-9748-BB28-E7D04910CEB8}">
      <dsp:nvSpPr>
        <dsp:cNvPr id="0" name=""/>
        <dsp:cNvSpPr/>
      </dsp:nvSpPr>
      <dsp:spPr>
        <a:xfrm>
          <a:off x="74021" y="2133463"/>
          <a:ext cx="109138" cy="851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1276"/>
              </a:lnTo>
              <a:lnTo>
                <a:pt x="109138" y="8512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2A90C-82BF-DB45-B35A-034D5340120A}">
      <dsp:nvSpPr>
        <dsp:cNvPr id="0" name=""/>
        <dsp:cNvSpPr/>
      </dsp:nvSpPr>
      <dsp:spPr>
        <a:xfrm>
          <a:off x="74021" y="2133463"/>
          <a:ext cx="109138" cy="334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689"/>
              </a:lnTo>
              <a:lnTo>
                <a:pt x="109138" y="334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6E8FF-94C8-E248-BD5B-5600133C81EC}">
      <dsp:nvSpPr>
        <dsp:cNvPr id="0" name=""/>
        <dsp:cNvSpPr/>
      </dsp:nvSpPr>
      <dsp:spPr>
        <a:xfrm>
          <a:off x="365056" y="1100290"/>
          <a:ext cx="4933038" cy="669379"/>
        </a:xfrm>
        <a:custGeom>
          <a:avLst/>
          <a:gdLst/>
          <a:ahLst/>
          <a:cxnLst/>
          <a:rect l="0" t="0" r="0" b="0"/>
          <a:pathLst>
            <a:path>
              <a:moveTo>
                <a:pt x="4933038" y="0"/>
              </a:moveTo>
              <a:lnTo>
                <a:pt x="4933038" y="592983"/>
              </a:lnTo>
              <a:lnTo>
                <a:pt x="0" y="592983"/>
              </a:lnTo>
              <a:lnTo>
                <a:pt x="0" y="66937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21A95-5014-D54A-B8AE-90BECAD8332E}">
      <dsp:nvSpPr>
        <dsp:cNvPr id="0" name=""/>
        <dsp:cNvSpPr/>
      </dsp:nvSpPr>
      <dsp:spPr>
        <a:xfrm>
          <a:off x="3932396" y="604210"/>
          <a:ext cx="2731397" cy="496079"/>
        </a:xfrm>
        <a:prstGeom prst="rect">
          <a:avLst/>
        </a:prstGeom>
        <a:gradFill rotWithShape="0">
          <a:gsLst>
            <a:gs pos="86000">
              <a:schemeClr val="accent5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人工智能</a:t>
          </a:r>
          <a:r>
            <a:rPr lang="en-US" altLang="zh-CN" sz="2400" b="1" kern="1200" dirty="0" smtClean="0"/>
            <a:t>BG</a:t>
          </a:r>
          <a:endParaRPr lang="zh-CN" altLang="en-US" sz="2400" b="1" kern="1200" dirty="0"/>
        </a:p>
      </dsp:txBody>
      <dsp:txXfrm>
        <a:off x="3932396" y="604210"/>
        <a:ext cx="2731397" cy="496079"/>
      </dsp:txXfrm>
    </dsp:sp>
    <dsp:sp modelId="{01E269DA-EB33-6346-8337-E205F72E358F}">
      <dsp:nvSpPr>
        <dsp:cNvPr id="0" name=""/>
        <dsp:cNvSpPr/>
      </dsp:nvSpPr>
      <dsp:spPr>
        <a:xfrm>
          <a:off x="1263" y="1769669"/>
          <a:ext cx="727586" cy="363793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dirty="0" smtClean="0">
              <a:latin typeface="Microsoft YaHei" charset="-122"/>
              <a:ea typeface="Microsoft YaHei" charset="-122"/>
              <a:cs typeface="Microsoft YaHei" charset="-122"/>
            </a:rPr>
            <a:t>CTO</a:t>
          </a:r>
          <a:r>
            <a:rPr lang="zh-CN" altLang="en-US" sz="800" kern="1200" dirty="0" smtClean="0">
              <a:latin typeface="Microsoft YaHei" charset="-122"/>
              <a:ea typeface="Microsoft YaHei" charset="-122"/>
              <a:cs typeface="Microsoft YaHei" charset="-122"/>
            </a:rPr>
            <a:t>办公室</a:t>
          </a:r>
          <a:endParaRPr lang="zh-CN" altLang="en-US" sz="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63" y="1769669"/>
        <a:ext cx="727586" cy="363793"/>
      </dsp:txXfrm>
    </dsp:sp>
    <dsp:sp modelId="{A3723AAB-D765-0B4A-B49D-CBC798673C2E}">
      <dsp:nvSpPr>
        <dsp:cNvPr id="0" name=""/>
        <dsp:cNvSpPr/>
      </dsp:nvSpPr>
      <dsp:spPr>
        <a:xfrm>
          <a:off x="183159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技术管理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183159" y="2286256"/>
        <a:ext cx="727586" cy="363793"/>
      </dsp:txXfrm>
    </dsp:sp>
    <dsp:sp modelId="{ECA76629-96ED-664E-BF53-BC7D8E7BFA35}">
      <dsp:nvSpPr>
        <dsp:cNvPr id="0" name=""/>
        <dsp:cNvSpPr/>
      </dsp:nvSpPr>
      <dsp:spPr>
        <a:xfrm>
          <a:off x="183159" y="2802843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项目管理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183159" y="2802843"/>
        <a:ext cx="727586" cy="363793"/>
      </dsp:txXfrm>
    </dsp:sp>
    <dsp:sp modelId="{E8B6FCDB-E8A6-6F41-B44F-163A4E50631B}">
      <dsp:nvSpPr>
        <dsp:cNvPr id="0" name=""/>
        <dsp:cNvSpPr/>
      </dsp:nvSpPr>
      <dsp:spPr>
        <a:xfrm>
          <a:off x="183159" y="3319429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运营支撑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183159" y="3319429"/>
        <a:ext cx="727586" cy="363793"/>
      </dsp:txXfrm>
    </dsp:sp>
    <dsp:sp modelId="{EFE07380-0B73-474D-B6C5-BE9681DC82AD}">
      <dsp:nvSpPr>
        <dsp:cNvPr id="0" name=""/>
        <dsp:cNvSpPr/>
      </dsp:nvSpPr>
      <dsp:spPr>
        <a:xfrm>
          <a:off x="881643" y="1769669"/>
          <a:ext cx="727586" cy="363793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>
              <a:latin typeface="Microsoft YaHei" charset="-122"/>
              <a:ea typeface="Microsoft YaHei" charset="-122"/>
              <a:cs typeface="Microsoft YaHei" charset="-122"/>
            </a:rPr>
            <a:t>汉柏研究院</a:t>
          </a:r>
        </a:p>
      </dsp:txBody>
      <dsp:txXfrm>
        <a:off x="881643" y="1769669"/>
        <a:ext cx="727586" cy="363793"/>
      </dsp:txXfrm>
    </dsp:sp>
    <dsp:sp modelId="{A55C78C8-7A96-1343-84FE-2C74F2F66599}">
      <dsp:nvSpPr>
        <dsp:cNvPr id="0" name=""/>
        <dsp:cNvSpPr/>
      </dsp:nvSpPr>
      <dsp:spPr>
        <a:xfrm>
          <a:off x="1063539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算法实验室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1063539" y="2286256"/>
        <a:ext cx="727586" cy="363793"/>
      </dsp:txXfrm>
    </dsp:sp>
    <dsp:sp modelId="{AA70817D-CB07-B248-BEE5-1CCF9505B370}">
      <dsp:nvSpPr>
        <dsp:cNvPr id="0" name=""/>
        <dsp:cNvSpPr/>
      </dsp:nvSpPr>
      <dsp:spPr>
        <a:xfrm>
          <a:off x="4144870" y="1769669"/>
          <a:ext cx="727586" cy="363793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>
              <a:latin typeface="Microsoft YaHei" charset="-122"/>
              <a:ea typeface="Microsoft YaHei" charset="-122"/>
              <a:cs typeface="Microsoft YaHei" charset="-122"/>
            </a:rPr>
            <a:t>北京研发中心</a:t>
          </a:r>
          <a:endParaRPr lang="zh-CN" altLang="en-US" sz="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44870" y="1769669"/>
        <a:ext cx="727586" cy="363793"/>
      </dsp:txXfrm>
    </dsp:sp>
    <dsp:sp modelId="{313F4343-BCBD-6549-A1E0-D2C37C5C4198}">
      <dsp:nvSpPr>
        <dsp:cNvPr id="0" name=""/>
        <dsp:cNvSpPr/>
      </dsp:nvSpPr>
      <dsp:spPr>
        <a:xfrm>
          <a:off x="1943919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产品市场部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1943919" y="2286256"/>
        <a:ext cx="727586" cy="363793"/>
      </dsp:txXfrm>
    </dsp:sp>
    <dsp:sp modelId="{326942A0-FB3B-4A44-8813-F7FC1A5A007C}">
      <dsp:nvSpPr>
        <dsp:cNvPr id="0" name=""/>
        <dsp:cNvSpPr/>
      </dsp:nvSpPr>
      <dsp:spPr>
        <a:xfrm>
          <a:off x="2824299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通用业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务平台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2824299" y="2286256"/>
        <a:ext cx="727586" cy="363793"/>
      </dsp:txXfrm>
    </dsp:sp>
    <dsp:sp modelId="{CBC7B354-5A5B-B645-959D-CFA365ACA7D0}">
      <dsp:nvSpPr>
        <dsp:cNvPr id="0" name=""/>
        <dsp:cNvSpPr/>
      </dsp:nvSpPr>
      <dsp:spPr>
        <a:xfrm>
          <a:off x="3006196" y="2802843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业务平台</a:t>
          </a:r>
          <a:endParaRPr lang="zh-CN" altLang="en-US" sz="1000" kern="1200" dirty="0"/>
        </a:p>
      </dsp:txBody>
      <dsp:txXfrm>
        <a:off x="3006196" y="2802843"/>
        <a:ext cx="727586" cy="363793"/>
      </dsp:txXfrm>
    </dsp:sp>
    <dsp:sp modelId="{ACE719F7-2C1E-5641-86D5-234297BDCA74}">
      <dsp:nvSpPr>
        <dsp:cNvPr id="0" name=""/>
        <dsp:cNvSpPr/>
      </dsp:nvSpPr>
      <dsp:spPr>
        <a:xfrm>
          <a:off x="3006196" y="3319429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数据平台</a:t>
          </a:r>
          <a:endParaRPr lang="zh-CN" altLang="en-US" sz="1000" kern="1200" dirty="0"/>
        </a:p>
      </dsp:txBody>
      <dsp:txXfrm>
        <a:off x="3006196" y="3319429"/>
        <a:ext cx="727586" cy="363793"/>
      </dsp:txXfrm>
    </dsp:sp>
    <dsp:sp modelId="{B8D6EDF9-C48F-7346-83FA-6CA20A01D4E0}">
      <dsp:nvSpPr>
        <dsp:cNvPr id="0" name=""/>
        <dsp:cNvSpPr/>
      </dsp:nvSpPr>
      <dsp:spPr>
        <a:xfrm>
          <a:off x="3704679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通用终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端平台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3704679" y="2286256"/>
        <a:ext cx="727586" cy="363793"/>
      </dsp:txXfrm>
    </dsp:sp>
    <dsp:sp modelId="{7CA3B768-2EF0-3C48-8FB3-BBB038E7CFC4}">
      <dsp:nvSpPr>
        <dsp:cNvPr id="0" name=""/>
        <dsp:cNvSpPr/>
      </dsp:nvSpPr>
      <dsp:spPr>
        <a:xfrm>
          <a:off x="4585060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平台和解决方案测试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4585060" y="2286256"/>
        <a:ext cx="727586" cy="363793"/>
      </dsp:txXfrm>
    </dsp:sp>
    <dsp:sp modelId="{1C6C71D1-53DE-E646-A639-DF0F5831B5CF}">
      <dsp:nvSpPr>
        <dsp:cNvPr id="0" name=""/>
        <dsp:cNvSpPr/>
      </dsp:nvSpPr>
      <dsp:spPr>
        <a:xfrm>
          <a:off x="4766956" y="2802843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smtClean="0"/>
            <a:t>基础平台测试</a:t>
          </a:r>
          <a:endParaRPr lang="zh-CN" altLang="en-US" sz="1000" kern="1200"/>
        </a:p>
      </dsp:txBody>
      <dsp:txXfrm>
        <a:off x="4766956" y="2802843"/>
        <a:ext cx="727586" cy="363793"/>
      </dsp:txXfrm>
    </dsp:sp>
    <dsp:sp modelId="{73A2BC01-FC58-9C4C-B4B9-934CB903C059}">
      <dsp:nvSpPr>
        <dsp:cNvPr id="0" name=""/>
        <dsp:cNvSpPr/>
      </dsp:nvSpPr>
      <dsp:spPr>
        <a:xfrm>
          <a:off x="4766956" y="3319429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smtClean="0"/>
            <a:t>算法测试</a:t>
          </a:r>
          <a:endParaRPr lang="zh-CN" altLang="en-US" sz="1000" kern="1200"/>
        </a:p>
      </dsp:txBody>
      <dsp:txXfrm>
        <a:off x="4766956" y="3319429"/>
        <a:ext cx="727586" cy="363793"/>
      </dsp:txXfrm>
    </dsp:sp>
    <dsp:sp modelId="{259284A5-32D2-BA40-B6E9-3D3F8B4C8849}">
      <dsp:nvSpPr>
        <dsp:cNvPr id="0" name=""/>
        <dsp:cNvSpPr/>
      </dsp:nvSpPr>
      <dsp:spPr>
        <a:xfrm>
          <a:off x="4766956" y="3836016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解决方案测试</a:t>
          </a:r>
          <a:endParaRPr lang="zh-CN" altLang="en-US" sz="1000" kern="1200" dirty="0"/>
        </a:p>
      </dsp:txBody>
      <dsp:txXfrm>
        <a:off x="4766956" y="3836016"/>
        <a:ext cx="727586" cy="363793"/>
      </dsp:txXfrm>
    </dsp:sp>
    <dsp:sp modelId="{C0626ED2-8F43-7841-BACC-7F4FC8120010}">
      <dsp:nvSpPr>
        <dsp:cNvPr id="0" name=""/>
        <dsp:cNvSpPr/>
      </dsp:nvSpPr>
      <dsp:spPr>
        <a:xfrm>
          <a:off x="5465440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硬件产品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研发部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5465440" y="2286256"/>
        <a:ext cx="727586" cy="363793"/>
      </dsp:txXfrm>
    </dsp:sp>
    <dsp:sp modelId="{2B4E86B1-8A5F-7948-9061-4DE4BCF9DC4D}">
      <dsp:nvSpPr>
        <dsp:cNvPr id="0" name=""/>
        <dsp:cNvSpPr/>
      </dsp:nvSpPr>
      <dsp:spPr>
        <a:xfrm>
          <a:off x="5647336" y="2802843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硬件设计</a:t>
          </a:r>
          <a:endParaRPr lang="zh-CN" altLang="en-US" sz="1000" kern="1200" dirty="0"/>
        </a:p>
      </dsp:txBody>
      <dsp:txXfrm>
        <a:off x="5647336" y="2802843"/>
        <a:ext cx="727586" cy="363793"/>
      </dsp:txXfrm>
    </dsp:sp>
    <dsp:sp modelId="{6471F26D-2AB0-6949-8110-644A61558262}">
      <dsp:nvSpPr>
        <dsp:cNvPr id="0" name=""/>
        <dsp:cNvSpPr/>
      </dsp:nvSpPr>
      <dsp:spPr>
        <a:xfrm>
          <a:off x="5647336" y="3319429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硬件电子</a:t>
          </a:r>
          <a:endParaRPr lang="zh-CN" altLang="en-US" sz="1000" kern="1200" dirty="0"/>
        </a:p>
      </dsp:txBody>
      <dsp:txXfrm>
        <a:off x="5647336" y="3319429"/>
        <a:ext cx="727586" cy="363793"/>
      </dsp:txXfrm>
    </dsp:sp>
    <dsp:sp modelId="{370A6094-D910-3C47-B654-EB9CE2DA0C61}">
      <dsp:nvSpPr>
        <dsp:cNvPr id="0" name=""/>
        <dsp:cNvSpPr/>
      </dsp:nvSpPr>
      <dsp:spPr>
        <a:xfrm>
          <a:off x="6345820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供应链管理部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6345820" y="2286256"/>
        <a:ext cx="727586" cy="363793"/>
      </dsp:txXfrm>
    </dsp:sp>
    <dsp:sp modelId="{F22392F1-E1AE-C44C-92A4-C8622221A31F}">
      <dsp:nvSpPr>
        <dsp:cNvPr id="0" name=""/>
        <dsp:cNvSpPr/>
      </dsp:nvSpPr>
      <dsp:spPr>
        <a:xfrm>
          <a:off x="6527716" y="2802843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采购</a:t>
          </a:r>
          <a:endParaRPr lang="zh-CN" altLang="en-US" sz="1000" kern="1200" dirty="0"/>
        </a:p>
      </dsp:txBody>
      <dsp:txXfrm>
        <a:off x="6527716" y="2802843"/>
        <a:ext cx="727586" cy="363793"/>
      </dsp:txXfrm>
    </dsp:sp>
    <dsp:sp modelId="{6C39B5BC-5514-FC48-A669-06F6B4069791}">
      <dsp:nvSpPr>
        <dsp:cNvPr id="0" name=""/>
        <dsp:cNvSpPr/>
      </dsp:nvSpPr>
      <dsp:spPr>
        <a:xfrm>
          <a:off x="6527716" y="3319429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smtClean="0"/>
            <a:t>品质管理</a:t>
          </a:r>
          <a:endParaRPr lang="zh-CN" altLang="en-US" sz="1000" kern="1200" dirty="0"/>
        </a:p>
      </dsp:txBody>
      <dsp:txXfrm>
        <a:off x="6527716" y="3319429"/>
        <a:ext cx="727586" cy="363793"/>
      </dsp:txXfrm>
    </dsp:sp>
    <dsp:sp modelId="{86671513-7AEA-AC42-B43D-8535976750EC}">
      <dsp:nvSpPr>
        <dsp:cNvPr id="0" name=""/>
        <dsp:cNvSpPr/>
      </dsp:nvSpPr>
      <dsp:spPr>
        <a:xfrm>
          <a:off x="6527716" y="3836016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smtClean="0"/>
            <a:t>硬件项目管理</a:t>
          </a:r>
          <a:endParaRPr lang="zh-CN" altLang="en-US" sz="1000" kern="1200" dirty="0"/>
        </a:p>
      </dsp:txBody>
      <dsp:txXfrm>
        <a:off x="6527716" y="3836016"/>
        <a:ext cx="727586" cy="363793"/>
      </dsp:txXfrm>
    </dsp:sp>
    <dsp:sp modelId="{87AB43AA-D993-7048-A642-CE6E7BC19EA2}">
      <dsp:nvSpPr>
        <dsp:cNvPr id="0" name=""/>
        <dsp:cNvSpPr/>
      </dsp:nvSpPr>
      <dsp:spPr>
        <a:xfrm>
          <a:off x="8986960" y="1769669"/>
          <a:ext cx="727586" cy="363793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>
              <a:latin typeface="Microsoft YaHei" charset="-122"/>
              <a:ea typeface="Microsoft YaHei" charset="-122"/>
              <a:cs typeface="Microsoft YaHei" charset="-122"/>
            </a:rPr>
            <a:t>天津研发中心</a:t>
          </a:r>
          <a:endParaRPr lang="zh-CN" altLang="en-US" sz="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986960" y="1769669"/>
        <a:ext cx="727586" cy="363793"/>
      </dsp:txXfrm>
    </dsp:sp>
    <dsp:sp modelId="{8B037944-A8D5-CC42-8C03-78105708ADE2}">
      <dsp:nvSpPr>
        <dsp:cNvPr id="0" name=""/>
        <dsp:cNvSpPr/>
      </dsp:nvSpPr>
      <dsp:spPr>
        <a:xfrm>
          <a:off x="7226200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产品应用开发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7226200" y="2286256"/>
        <a:ext cx="727586" cy="363793"/>
      </dsp:txXfrm>
    </dsp:sp>
    <dsp:sp modelId="{0BDE97B5-2DEB-0345-B2BB-8D406FDEBB40}">
      <dsp:nvSpPr>
        <dsp:cNvPr id="0" name=""/>
        <dsp:cNvSpPr/>
      </dsp:nvSpPr>
      <dsp:spPr>
        <a:xfrm>
          <a:off x="8106580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产品终端开发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8106580" y="2286256"/>
        <a:ext cx="727586" cy="363793"/>
      </dsp:txXfrm>
    </dsp:sp>
    <dsp:sp modelId="{CAA88B80-46C8-CF44-8E3F-7E87C4191E41}">
      <dsp:nvSpPr>
        <dsp:cNvPr id="0" name=""/>
        <dsp:cNvSpPr/>
      </dsp:nvSpPr>
      <dsp:spPr>
        <a:xfrm>
          <a:off x="8986960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视频监控产品开发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8986960" y="2286256"/>
        <a:ext cx="727586" cy="363793"/>
      </dsp:txXfrm>
    </dsp:sp>
    <dsp:sp modelId="{41C8DE83-F7C1-8043-A2F9-D6F74F85EEB6}">
      <dsp:nvSpPr>
        <dsp:cNvPr id="0" name=""/>
        <dsp:cNvSpPr/>
      </dsp:nvSpPr>
      <dsp:spPr>
        <a:xfrm>
          <a:off x="9867340" y="2286256"/>
          <a:ext cx="727586" cy="363793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行业应用开发</a:t>
          </a:r>
          <a:endParaRPr lang="zh-CN" altLang="en-US" sz="1000" kern="1200" dirty="0"/>
        </a:p>
      </dsp:txBody>
      <dsp:txXfrm>
        <a:off x="9867340" y="2286256"/>
        <a:ext cx="727586" cy="363793"/>
      </dsp:txXfrm>
    </dsp:sp>
    <dsp:sp modelId="{1091D3FF-CE42-474E-803C-1F12B8074556}">
      <dsp:nvSpPr>
        <dsp:cNvPr id="0" name=""/>
        <dsp:cNvSpPr/>
      </dsp:nvSpPr>
      <dsp:spPr>
        <a:xfrm>
          <a:off x="10747720" y="2286256"/>
          <a:ext cx="727586" cy="363793"/>
        </a:xfrm>
        <a:prstGeom prst="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</a:rPr>
            <a:t>产品和应用测试部</a:t>
          </a:r>
          <a:endParaRPr lang="zh-CN" altLang="en-US" sz="1000" kern="1200" dirty="0">
            <a:solidFill>
              <a:schemeClr val="bg1"/>
            </a:solidFill>
          </a:endParaRPr>
        </a:p>
      </dsp:txBody>
      <dsp:txXfrm>
        <a:off x="10747720" y="2286256"/>
        <a:ext cx="727586" cy="363793"/>
      </dsp:txXfrm>
    </dsp:sp>
    <dsp:sp modelId="{A6EF9B20-7401-AB4F-B3CD-8923EE4A39AC}">
      <dsp:nvSpPr>
        <dsp:cNvPr id="0" name=""/>
        <dsp:cNvSpPr/>
      </dsp:nvSpPr>
      <dsp:spPr>
        <a:xfrm>
          <a:off x="10929617" y="2802843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smtClean="0"/>
            <a:t>综合业务平台产品测试</a:t>
          </a:r>
          <a:endParaRPr lang="zh-CN" altLang="en-US" sz="1000" kern="1200"/>
        </a:p>
      </dsp:txBody>
      <dsp:txXfrm>
        <a:off x="10929617" y="2802843"/>
        <a:ext cx="727586" cy="363793"/>
      </dsp:txXfrm>
    </dsp:sp>
    <dsp:sp modelId="{BB88DC79-BC41-054A-9B0F-331E890209C9}">
      <dsp:nvSpPr>
        <dsp:cNvPr id="0" name=""/>
        <dsp:cNvSpPr/>
      </dsp:nvSpPr>
      <dsp:spPr>
        <a:xfrm>
          <a:off x="10929617" y="3319429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动态监控产品测试</a:t>
          </a:r>
          <a:endParaRPr lang="zh-CN" altLang="en-US" sz="1000" kern="1200" dirty="0"/>
        </a:p>
      </dsp:txBody>
      <dsp:txXfrm>
        <a:off x="10929617" y="3319429"/>
        <a:ext cx="727586" cy="363793"/>
      </dsp:txXfrm>
    </dsp:sp>
    <dsp:sp modelId="{D19EE1F5-C13D-544E-8F64-FFA7BBD3C14E}">
      <dsp:nvSpPr>
        <dsp:cNvPr id="0" name=""/>
        <dsp:cNvSpPr/>
      </dsp:nvSpPr>
      <dsp:spPr>
        <a:xfrm>
          <a:off x="10929617" y="3836016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终端软件产品测试</a:t>
          </a:r>
          <a:endParaRPr lang="zh-CN" altLang="en-US" sz="1000" kern="1200" dirty="0"/>
        </a:p>
      </dsp:txBody>
      <dsp:txXfrm>
        <a:off x="10929617" y="3836016"/>
        <a:ext cx="727586" cy="363793"/>
      </dsp:txXfrm>
    </dsp:sp>
    <dsp:sp modelId="{1E505E35-04E5-F94C-B18B-BD7410E62536}">
      <dsp:nvSpPr>
        <dsp:cNvPr id="0" name=""/>
        <dsp:cNvSpPr/>
      </dsp:nvSpPr>
      <dsp:spPr>
        <a:xfrm>
          <a:off x="10929617" y="4352603"/>
          <a:ext cx="727586" cy="363793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解决方案测试</a:t>
          </a:r>
          <a:endParaRPr lang="zh-CN" altLang="en-US" sz="1000" kern="1200" dirty="0"/>
        </a:p>
      </dsp:txBody>
      <dsp:txXfrm>
        <a:off x="10929617" y="4352603"/>
        <a:ext cx="727586" cy="363793"/>
      </dsp:txXfrm>
    </dsp:sp>
    <dsp:sp modelId="{F6AFC229-C289-B542-85E3-2CF76C0C76EF}">
      <dsp:nvSpPr>
        <dsp:cNvPr id="0" name=""/>
        <dsp:cNvSpPr/>
      </dsp:nvSpPr>
      <dsp:spPr>
        <a:xfrm>
          <a:off x="9867340" y="1769669"/>
          <a:ext cx="727586" cy="363793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>
              <a:latin typeface="Microsoft YaHei" charset="-122"/>
              <a:ea typeface="Microsoft YaHei" charset="-122"/>
              <a:cs typeface="Microsoft YaHei" charset="-122"/>
            </a:rPr>
            <a:t>成都研发中心</a:t>
          </a:r>
          <a:endParaRPr lang="zh-CN" altLang="en-US" sz="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867340" y="1769669"/>
        <a:ext cx="727586" cy="363793"/>
      </dsp:txXfrm>
    </dsp:sp>
    <dsp:sp modelId="{8BE8B2C0-FF25-BF4E-A736-ED8A3E557F41}">
      <dsp:nvSpPr>
        <dsp:cNvPr id="0" name=""/>
        <dsp:cNvSpPr/>
      </dsp:nvSpPr>
      <dsp:spPr>
        <a:xfrm>
          <a:off x="4433190" y="1253083"/>
          <a:ext cx="788507" cy="363793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 kern="12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总经理：王博</a:t>
          </a:r>
        </a:p>
      </dsp:txBody>
      <dsp:txXfrm>
        <a:off x="4433190" y="1253083"/>
        <a:ext cx="788507" cy="363793"/>
      </dsp:txXfrm>
    </dsp:sp>
    <dsp:sp modelId="{7D291D09-49AD-D14B-A49F-EB6B589954E1}">
      <dsp:nvSpPr>
        <dsp:cNvPr id="0" name=""/>
        <dsp:cNvSpPr/>
      </dsp:nvSpPr>
      <dsp:spPr>
        <a:xfrm>
          <a:off x="5374491" y="1253083"/>
          <a:ext cx="1126311" cy="363793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kern="12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SVP</a:t>
          </a:r>
          <a:r>
            <a:rPr lang="zh-CN" altLang="en-US" sz="800" b="1" kern="12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：王晶</a:t>
          </a:r>
          <a:r>
            <a:rPr lang="en-US" altLang="zh-CN" sz="800" b="1" kern="12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/</a:t>
          </a:r>
          <a:r>
            <a:rPr lang="zh-CN" altLang="en-US" sz="800" b="1" kern="12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王海军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kern="12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VP</a:t>
          </a:r>
          <a:r>
            <a:rPr lang="zh-CN" altLang="en-US" sz="800" b="1" kern="12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：孙健</a:t>
          </a:r>
          <a:r>
            <a:rPr lang="en-US" altLang="zh-CN" sz="800" b="1" kern="12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/</a:t>
          </a:r>
          <a:r>
            <a:rPr lang="zh-CN" altLang="en-US" sz="800" b="1" kern="12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纪成举</a:t>
          </a:r>
        </a:p>
      </dsp:txBody>
      <dsp:txXfrm>
        <a:off x="5374491" y="1253083"/>
        <a:ext cx="1126311" cy="363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l"/>
            <a:endParaRPr sz="1200">
              <a:ea typeface="宋体" panose="02010600030101010101" pitchFamily="2" charset="-122"/>
            </a:endParaRPr>
          </a:p>
        </p:txBody>
      </p:sp>
      <p:sp>
        <p:nvSpPr>
          <p:cNvPr id="307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r"/>
            <a:fld id="{BB962C8B-B14F-4D97-AF65-F5344CB8AC3E}" type="datetime1">
              <a:rPr lang="zh-CN" altLang="en-US" dirty="0">
                <a:ea typeface="宋体" panose="02010600030101010101" pitchFamily="2" charset="-122"/>
              </a:rPr>
              <a:t>18/2/4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3077" name="备注占位符 4"/>
          <p:cNvSpPr>
            <a:spLocks noGrp="1" noRot="1" noChangeAspect="1"/>
          </p:cNvSpPr>
          <p:nvPr/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>
            <a:noFill/>
          </a:ln>
        </p:spPr>
        <p:txBody>
          <a:bodyPr vert="horz"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07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l"/>
            <a:endParaRPr sz="1200">
              <a:ea typeface="宋体" panose="02010600030101010101" pitchFamily="2" charset="-122"/>
            </a:endParaRPr>
          </a:p>
        </p:txBody>
      </p:sp>
      <p:sp>
        <p:nvSpPr>
          <p:cNvPr id="307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19848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  <a:t>4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505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  <a:t>27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285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四款硬件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一套软件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一套综合解决方案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代码行数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项目数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  <a:t>32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01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  <a:t>5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01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  <a:t>6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027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四款硬件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一套软件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一套综合解决方案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代码行数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项目数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  <a:t>9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20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四款硬件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一套软件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一套综合解决方案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代码行数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b="1" dirty="0" smtClean="0"/>
              <a:t>项目数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  <a:t>10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360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  <a:t>11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86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  <a:t>12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63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  <a:t>15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252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  <a:t>17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8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41" y="1122675"/>
            <a:ext cx="9143048" cy="23882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41" y="3603039"/>
            <a:ext cx="9143048" cy="16562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991" y="365226"/>
            <a:ext cx="2628626" cy="581345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13" y="365226"/>
            <a:ext cx="7733494" cy="581345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63" y="1710213"/>
            <a:ext cx="10514505" cy="285352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63" y="4590738"/>
            <a:ext cx="10514505" cy="1500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13" y="1826132"/>
            <a:ext cx="5181060" cy="4352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557" y="1826132"/>
            <a:ext cx="5181060" cy="4352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01" y="365226"/>
            <a:ext cx="10514505" cy="132593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650" y="1778932"/>
            <a:ext cx="4873066" cy="82414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199765" indent="0">
              <a:buNone/>
              <a:defRPr sz="1800"/>
            </a:lvl8pPr>
            <a:lvl9pPr marL="3656965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650" y="2666119"/>
            <a:ext cx="4873066" cy="3525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286" y="1778932"/>
            <a:ext cx="4897066" cy="82414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199765" indent="0">
              <a:buNone/>
              <a:defRPr sz="1800"/>
            </a:lvl8pPr>
            <a:lvl9pPr marL="3656965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286" y="2666119"/>
            <a:ext cx="4897066" cy="3525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01" y="457327"/>
            <a:ext cx="3931827" cy="160064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648" y="987699"/>
            <a:ext cx="6171557" cy="487497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01" y="2057972"/>
            <a:ext cx="3931827" cy="3812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01" y="457327"/>
            <a:ext cx="4164915" cy="160064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648" y="457328"/>
            <a:ext cx="6171557" cy="54053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01" y="2057972"/>
            <a:ext cx="4164915" cy="3812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199765" indent="0">
              <a:buNone/>
              <a:defRPr sz="1400"/>
            </a:lvl8pPr>
            <a:lvl9pPr marL="3656965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1089025" lvl="0" indent="-1089025" algn="ctr" eaLnBrk="1" latinLnBrk="0" hangingPunct="1">
        <a:lnSpc>
          <a:spcPct val="10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0"/>
        </a:defRPr>
      </a:lvl1pPr>
    </p:titleStyle>
    <p:bodyStyle>
      <a:lvl1pPr marL="408305" lvl="0" indent="-408305" algn="l" defTabSz="1089025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884555" lvl="1" indent="-339725" algn="l" defTabSz="1089025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2pPr>
      <a:lvl3pPr marL="1360805" lvl="2" indent="-271780" algn="l" defTabSz="1089025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3pPr>
      <a:lvl4pPr marL="1905000" lvl="3" indent="-271145" algn="l" defTabSz="1089025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4pPr>
      <a:lvl5pPr marL="2449830" lvl="4" indent="-271780" algn="l" defTabSz="1089025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5pPr>
      <a:lvl6pPr marL="2514600" lvl="5" indent="-228600" algn="l" defTabSz="1089025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6pPr>
      <a:lvl7pPr marL="2971800" lvl="6" indent="-228600" algn="l" defTabSz="1089025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7pPr>
      <a:lvl8pPr marL="3429000" lvl="7" indent="-228600" algn="l" defTabSz="1089025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8pPr>
      <a:lvl9pPr marL="3886200" lvl="8" indent="-228600" algn="l" defTabSz="1089025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20" Type="http://schemas.openxmlformats.org/officeDocument/2006/relationships/image" Target="../media/image13.png"/><Relationship Id="rId21" Type="http://schemas.openxmlformats.org/officeDocument/2006/relationships/image" Target="../media/image14.png"/><Relationship Id="rId22" Type="http://schemas.openxmlformats.org/officeDocument/2006/relationships/image" Target="../media/image15.jpeg"/><Relationship Id="rId23" Type="http://schemas.openxmlformats.org/officeDocument/2006/relationships/image" Target="../media/image16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5.xm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2.png"/><Relationship Id="rId15" Type="http://schemas.openxmlformats.org/officeDocument/2006/relationships/image" Target="../media/image9.png"/><Relationship Id="rId16" Type="http://schemas.openxmlformats.org/officeDocument/2006/relationships/image" Target="../media/image4.png"/><Relationship Id="rId17" Type="http://schemas.openxmlformats.org/officeDocument/2006/relationships/image" Target="../media/image10.jpeg"/><Relationship Id="rId18" Type="http://schemas.openxmlformats.org/officeDocument/2006/relationships/image" Target="../media/image11.png"/><Relationship Id="rId19" Type="http://schemas.openxmlformats.org/officeDocument/2006/relationships/image" Target="../media/image12.jpeg"/><Relationship Id="rId1" Type="http://schemas.openxmlformats.org/officeDocument/2006/relationships/tags" Target="../tags/tag85.xml"/><Relationship Id="rId2" Type="http://schemas.openxmlformats.org/officeDocument/2006/relationships/tags" Target="../tags/tag86.xml"/><Relationship Id="rId3" Type="http://schemas.openxmlformats.org/officeDocument/2006/relationships/tags" Target="../tags/tag87.xml"/><Relationship Id="rId4" Type="http://schemas.openxmlformats.org/officeDocument/2006/relationships/tags" Target="../tags/tag88.xml"/><Relationship Id="rId5" Type="http://schemas.openxmlformats.org/officeDocument/2006/relationships/tags" Target="../tags/tag89.xml"/><Relationship Id="rId6" Type="http://schemas.openxmlformats.org/officeDocument/2006/relationships/tags" Target="../tags/tag90.xml"/><Relationship Id="rId7" Type="http://schemas.openxmlformats.org/officeDocument/2006/relationships/tags" Target="../tags/tag91.xml"/><Relationship Id="rId8" Type="http://schemas.openxmlformats.org/officeDocument/2006/relationships/tags" Target="../tags/tag9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6.xm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2.png"/><Relationship Id="rId15" Type="http://schemas.openxmlformats.org/officeDocument/2006/relationships/image" Target="../media/image9.png"/><Relationship Id="rId16" Type="http://schemas.openxmlformats.org/officeDocument/2006/relationships/image" Target="../media/image4.png"/><Relationship Id="rId17" Type="http://schemas.openxmlformats.org/officeDocument/2006/relationships/image" Target="../media/image17.png"/><Relationship Id="rId1" Type="http://schemas.openxmlformats.org/officeDocument/2006/relationships/tags" Target="../tags/tag94.xml"/><Relationship Id="rId2" Type="http://schemas.openxmlformats.org/officeDocument/2006/relationships/tags" Target="../tags/tag95.xml"/><Relationship Id="rId3" Type="http://schemas.openxmlformats.org/officeDocument/2006/relationships/tags" Target="../tags/tag96.xml"/><Relationship Id="rId4" Type="http://schemas.openxmlformats.org/officeDocument/2006/relationships/tags" Target="../tags/tag97.xml"/><Relationship Id="rId5" Type="http://schemas.openxmlformats.org/officeDocument/2006/relationships/tags" Target="../tags/tag98.xml"/><Relationship Id="rId6" Type="http://schemas.openxmlformats.org/officeDocument/2006/relationships/tags" Target="../tags/tag99.xml"/><Relationship Id="rId7" Type="http://schemas.openxmlformats.org/officeDocument/2006/relationships/tags" Target="../tags/tag100.xml"/><Relationship Id="rId8" Type="http://schemas.openxmlformats.org/officeDocument/2006/relationships/tags" Target="../tags/tag101.xml"/><Relationship Id="rId9" Type="http://schemas.openxmlformats.org/officeDocument/2006/relationships/tags" Target="../tags/tag102.xml"/><Relationship Id="rId10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7.xm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2.png"/><Relationship Id="rId15" Type="http://schemas.openxmlformats.org/officeDocument/2006/relationships/image" Target="../media/image9.png"/><Relationship Id="rId16" Type="http://schemas.openxmlformats.org/officeDocument/2006/relationships/image" Target="../media/image4.png"/><Relationship Id="rId17" Type="http://schemas.openxmlformats.org/officeDocument/2006/relationships/image" Target="../media/image18.emf"/><Relationship Id="rId1" Type="http://schemas.openxmlformats.org/officeDocument/2006/relationships/tags" Target="../tags/tag103.xml"/><Relationship Id="rId2" Type="http://schemas.openxmlformats.org/officeDocument/2006/relationships/tags" Target="../tags/tag104.xml"/><Relationship Id="rId3" Type="http://schemas.openxmlformats.org/officeDocument/2006/relationships/tags" Target="../tags/tag105.xml"/><Relationship Id="rId4" Type="http://schemas.openxmlformats.org/officeDocument/2006/relationships/tags" Target="../tags/tag106.xml"/><Relationship Id="rId5" Type="http://schemas.openxmlformats.org/officeDocument/2006/relationships/tags" Target="../tags/tag107.xml"/><Relationship Id="rId6" Type="http://schemas.openxmlformats.org/officeDocument/2006/relationships/tags" Target="../tags/tag108.xml"/><Relationship Id="rId7" Type="http://schemas.openxmlformats.org/officeDocument/2006/relationships/tags" Target="../tags/tag109.xml"/><Relationship Id="rId8" Type="http://schemas.openxmlformats.org/officeDocument/2006/relationships/tags" Target="../tags/tag110.xml"/><Relationship Id="rId9" Type="http://schemas.openxmlformats.org/officeDocument/2006/relationships/tags" Target="../tags/tag111.xml"/><Relationship Id="rId10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6" Type="http://schemas.openxmlformats.org/officeDocument/2006/relationships/image" Target="../media/image19.emf"/><Relationship Id="rId17" Type="http://schemas.openxmlformats.org/officeDocument/2006/relationships/image" Target="../media/image20.emf"/><Relationship Id="rId1" Type="http://schemas.openxmlformats.org/officeDocument/2006/relationships/tags" Target="../tags/tag112.xml"/><Relationship Id="rId2" Type="http://schemas.openxmlformats.org/officeDocument/2006/relationships/tags" Target="../tags/tag113.xml"/><Relationship Id="rId3" Type="http://schemas.openxmlformats.org/officeDocument/2006/relationships/tags" Target="../tags/tag114.xml"/><Relationship Id="rId4" Type="http://schemas.openxmlformats.org/officeDocument/2006/relationships/tags" Target="../tags/tag115.xml"/><Relationship Id="rId5" Type="http://schemas.openxmlformats.org/officeDocument/2006/relationships/tags" Target="../tags/tag116.xml"/><Relationship Id="rId6" Type="http://schemas.openxmlformats.org/officeDocument/2006/relationships/tags" Target="../tags/tag117.xml"/><Relationship Id="rId7" Type="http://schemas.openxmlformats.org/officeDocument/2006/relationships/tags" Target="../tags/tag118.xml"/><Relationship Id="rId8" Type="http://schemas.openxmlformats.org/officeDocument/2006/relationships/tags" Target="../tags/tag119.xml"/><Relationship Id="rId9" Type="http://schemas.openxmlformats.org/officeDocument/2006/relationships/tags" Target="../tags/tag120.xml"/><Relationship Id="rId10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6" Type="http://schemas.openxmlformats.org/officeDocument/2006/relationships/image" Target="../media/image21.emf"/><Relationship Id="rId1" Type="http://schemas.openxmlformats.org/officeDocument/2006/relationships/tags" Target="../tags/tag121.xml"/><Relationship Id="rId2" Type="http://schemas.openxmlformats.org/officeDocument/2006/relationships/tags" Target="../tags/tag122.xml"/><Relationship Id="rId3" Type="http://schemas.openxmlformats.org/officeDocument/2006/relationships/tags" Target="../tags/tag123.xml"/><Relationship Id="rId4" Type="http://schemas.openxmlformats.org/officeDocument/2006/relationships/tags" Target="../tags/tag124.xml"/><Relationship Id="rId5" Type="http://schemas.openxmlformats.org/officeDocument/2006/relationships/tags" Target="../tags/tag125.xml"/><Relationship Id="rId6" Type="http://schemas.openxmlformats.org/officeDocument/2006/relationships/tags" Target="../tags/tag126.xml"/><Relationship Id="rId7" Type="http://schemas.openxmlformats.org/officeDocument/2006/relationships/tags" Target="../tags/tag127.xml"/><Relationship Id="rId8" Type="http://schemas.openxmlformats.org/officeDocument/2006/relationships/tags" Target="../tags/tag128.xml"/><Relationship Id="rId9" Type="http://schemas.openxmlformats.org/officeDocument/2006/relationships/tags" Target="../tags/tag129.xml"/><Relationship Id="rId10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8.xm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2.png"/><Relationship Id="rId15" Type="http://schemas.openxmlformats.org/officeDocument/2006/relationships/image" Target="../media/image9.png"/><Relationship Id="rId16" Type="http://schemas.openxmlformats.org/officeDocument/2006/relationships/image" Target="../media/image4.png"/><Relationship Id="rId17" Type="http://schemas.openxmlformats.org/officeDocument/2006/relationships/image" Target="../media/image22.emf"/><Relationship Id="rId1" Type="http://schemas.openxmlformats.org/officeDocument/2006/relationships/tags" Target="../tags/tag130.xml"/><Relationship Id="rId2" Type="http://schemas.openxmlformats.org/officeDocument/2006/relationships/tags" Target="../tags/tag131.xml"/><Relationship Id="rId3" Type="http://schemas.openxmlformats.org/officeDocument/2006/relationships/tags" Target="../tags/tag132.xml"/><Relationship Id="rId4" Type="http://schemas.openxmlformats.org/officeDocument/2006/relationships/tags" Target="../tags/tag133.xml"/><Relationship Id="rId5" Type="http://schemas.openxmlformats.org/officeDocument/2006/relationships/tags" Target="../tags/tag134.xml"/><Relationship Id="rId6" Type="http://schemas.openxmlformats.org/officeDocument/2006/relationships/tags" Target="../tags/tag135.xml"/><Relationship Id="rId7" Type="http://schemas.openxmlformats.org/officeDocument/2006/relationships/tags" Target="../tags/tag136.xml"/><Relationship Id="rId8" Type="http://schemas.openxmlformats.org/officeDocument/2006/relationships/tags" Target="../tags/tag137.xml"/><Relationship Id="rId9" Type="http://schemas.openxmlformats.org/officeDocument/2006/relationships/tags" Target="../tags/tag138.xml"/><Relationship Id="rId10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6" Type="http://schemas.openxmlformats.org/officeDocument/2006/relationships/image" Target="../media/image23.emf"/><Relationship Id="rId1" Type="http://schemas.openxmlformats.org/officeDocument/2006/relationships/tags" Target="../tags/tag139.xml"/><Relationship Id="rId2" Type="http://schemas.openxmlformats.org/officeDocument/2006/relationships/tags" Target="../tags/tag140.xml"/><Relationship Id="rId3" Type="http://schemas.openxmlformats.org/officeDocument/2006/relationships/tags" Target="../tags/tag141.xml"/><Relationship Id="rId4" Type="http://schemas.openxmlformats.org/officeDocument/2006/relationships/tags" Target="../tags/tag142.xml"/><Relationship Id="rId5" Type="http://schemas.openxmlformats.org/officeDocument/2006/relationships/tags" Target="../tags/tag143.xml"/><Relationship Id="rId6" Type="http://schemas.openxmlformats.org/officeDocument/2006/relationships/tags" Target="../tags/tag144.xml"/><Relationship Id="rId7" Type="http://schemas.openxmlformats.org/officeDocument/2006/relationships/tags" Target="../tags/tag145.xml"/><Relationship Id="rId8" Type="http://schemas.openxmlformats.org/officeDocument/2006/relationships/tags" Target="../tags/tag146.xml"/><Relationship Id="rId9" Type="http://schemas.openxmlformats.org/officeDocument/2006/relationships/tags" Target="../tags/tag147.xml"/><Relationship Id="rId10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9.xm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2.png"/><Relationship Id="rId15" Type="http://schemas.openxmlformats.org/officeDocument/2006/relationships/image" Target="../media/image9.png"/><Relationship Id="rId16" Type="http://schemas.openxmlformats.org/officeDocument/2006/relationships/image" Target="../media/image4.png"/><Relationship Id="rId17" Type="http://schemas.openxmlformats.org/officeDocument/2006/relationships/image" Target="../media/image24.emf"/><Relationship Id="rId1" Type="http://schemas.openxmlformats.org/officeDocument/2006/relationships/tags" Target="../tags/tag148.xml"/><Relationship Id="rId2" Type="http://schemas.openxmlformats.org/officeDocument/2006/relationships/tags" Target="../tags/tag149.xml"/><Relationship Id="rId3" Type="http://schemas.openxmlformats.org/officeDocument/2006/relationships/tags" Target="../tags/tag150.xml"/><Relationship Id="rId4" Type="http://schemas.openxmlformats.org/officeDocument/2006/relationships/tags" Target="../tags/tag151.xml"/><Relationship Id="rId5" Type="http://schemas.openxmlformats.org/officeDocument/2006/relationships/tags" Target="../tags/tag152.xml"/><Relationship Id="rId6" Type="http://schemas.openxmlformats.org/officeDocument/2006/relationships/tags" Target="../tags/tag153.xml"/><Relationship Id="rId7" Type="http://schemas.openxmlformats.org/officeDocument/2006/relationships/tags" Target="../tags/tag154.xml"/><Relationship Id="rId8" Type="http://schemas.openxmlformats.org/officeDocument/2006/relationships/tags" Target="../tags/tag155.xml"/><Relationship Id="rId9" Type="http://schemas.openxmlformats.org/officeDocument/2006/relationships/tags" Target="../tags/tag156.xml"/><Relationship Id="rId10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6" Type="http://schemas.openxmlformats.org/officeDocument/2006/relationships/image" Target="../media/image25.emf"/><Relationship Id="rId1" Type="http://schemas.openxmlformats.org/officeDocument/2006/relationships/tags" Target="../tags/tag157.xml"/><Relationship Id="rId2" Type="http://schemas.openxmlformats.org/officeDocument/2006/relationships/tags" Target="../tags/tag158.xml"/><Relationship Id="rId3" Type="http://schemas.openxmlformats.org/officeDocument/2006/relationships/tags" Target="../tags/tag159.xml"/><Relationship Id="rId4" Type="http://schemas.openxmlformats.org/officeDocument/2006/relationships/tags" Target="../tags/tag160.xml"/><Relationship Id="rId5" Type="http://schemas.openxmlformats.org/officeDocument/2006/relationships/tags" Target="../tags/tag161.xml"/><Relationship Id="rId6" Type="http://schemas.openxmlformats.org/officeDocument/2006/relationships/tags" Target="../tags/tag162.xml"/><Relationship Id="rId7" Type="http://schemas.openxmlformats.org/officeDocument/2006/relationships/tags" Target="../tags/tag163.xml"/><Relationship Id="rId8" Type="http://schemas.openxmlformats.org/officeDocument/2006/relationships/tags" Target="../tags/tag164.xml"/><Relationship Id="rId9" Type="http://schemas.openxmlformats.org/officeDocument/2006/relationships/tags" Target="../tags/tag165.xml"/><Relationship Id="rId10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6" Type="http://schemas.openxmlformats.org/officeDocument/2006/relationships/image" Target="../media/image26.emf"/><Relationship Id="rId1" Type="http://schemas.openxmlformats.org/officeDocument/2006/relationships/tags" Target="../tags/tag166.xml"/><Relationship Id="rId2" Type="http://schemas.openxmlformats.org/officeDocument/2006/relationships/tags" Target="../tags/tag167.xml"/><Relationship Id="rId3" Type="http://schemas.openxmlformats.org/officeDocument/2006/relationships/tags" Target="../tags/tag168.xml"/><Relationship Id="rId4" Type="http://schemas.openxmlformats.org/officeDocument/2006/relationships/tags" Target="../tags/tag169.xml"/><Relationship Id="rId5" Type="http://schemas.openxmlformats.org/officeDocument/2006/relationships/tags" Target="../tags/tag170.xml"/><Relationship Id="rId6" Type="http://schemas.openxmlformats.org/officeDocument/2006/relationships/tags" Target="../tags/tag171.xml"/><Relationship Id="rId7" Type="http://schemas.openxmlformats.org/officeDocument/2006/relationships/tags" Target="../tags/tag172.xml"/><Relationship Id="rId8" Type="http://schemas.openxmlformats.org/officeDocument/2006/relationships/tags" Target="../tags/tag173.xml"/><Relationship Id="rId9" Type="http://schemas.openxmlformats.org/officeDocument/2006/relationships/tags" Target="../tags/tag174.xml"/><Relationship Id="rId10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6" Type="http://schemas.openxmlformats.org/officeDocument/2006/relationships/image" Target="../media/image27.emf"/><Relationship Id="rId1" Type="http://schemas.openxmlformats.org/officeDocument/2006/relationships/tags" Target="../tags/tag175.xml"/><Relationship Id="rId2" Type="http://schemas.openxmlformats.org/officeDocument/2006/relationships/tags" Target="../tags/tag176.xml"/><Relationship Id="rId3" Type="http://schemas.openxmlformats.org/officeDocument/2006/relationships/tags" Target="../tags/tag177.xml"/><Relationship Id="rId4" Type="http://schemas.openxmlformats.org/officeDocument/2006/relationships/tags" Target="../tags/tag178.xml"/><Relationship Id="rId5" Type="http://schemas.openxmlformats.org/officeDocument/2006/relationships/tags" Target="../tags/tag179.xml"/><Relationship Id="rId6" Type="http://schemas.openxmlformats.org/officeDocument/2006/relationships/tags" Target="../tags/tag180.xml"/><Relationship Id="rId7" Type="http://schemas.openxmlformats.org/officeDocument/2006/relationships/tags" Target="../tags/tag181.xml"/><Relationship Id="rId8" Type="http://schemas.openxmlformats.org/officeDocument/2006/relationships/tags" Target="../tags/tag182.xml"/><Relationship Id="rId9" Type="http://schemas.openxmlformats.org/officeDocument/2006/relationships/tags" Target="../tags/tag183.xml"/><Relationship Id="rId10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6" Type="http://schemas.openxmlformats.org/officeDocument/2006/relationships/image" Target="../media/image28.emf"/><Relationship Id="rId1" Type="http://schemas.openxmlformats.org/officeDocument/2006/relationships/tags" Target="../tags/tag184.xml"/><Relationship Id="rId2" Type="http://schemas.openxmlformats.org/officeDocument/2006/relationships/tags" Target="../tags/tag185.xml"/><Relationship Id="rId3" Type="http://schemas.openxmlformats.org/officeDocument/2006/relationships/tags" Target="../tags/tag186.xml"/><Relationship Id="rId4" Type="http://schemas.openxmlformats.org/officeDocument/2006/relationships/tags" Target="../tags/tag187.xml"/><Relationship Id="rId5" Type="http://schemas.openxmlformats.org/officeDocument/2006/relationships/tags" Target="../tags/tag188.xml"/><Relationship Id="rId6" Type="http://schemas.openxmlformats.org/officeDocument/2006/relationships/tags" Target="../tags/tag189.xml"/><Relationship Id="rId7" Type="http://schemas.openxmlformats.org/officeDocument/2006/relationships/tags" Target="../tags/tag190.xml"/><Relationship Id="rId8" Type="http://schemas.openxmlformats.org/officeDocument/2006/relationships/tags" Target="../tags/tag191.xml"/><Relationship Id="rId9" Type="http://schemas.openxmlformats.org/officeDocument/2006/relationships/tags" Target="../tags/tag192.xml"/><Relationship Id="rId10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" Type="http://schemas.openxmlformats.org/officeDocument/2006/relationships/tags" Target="../tags/tag193.xml"/><Relationship Id="rId2" Type="http://schemas.openxmlformats.org/officeDocument/2006/relationships/tags" Target="../tags/tag194.xml"/><Relationship Id="rId3" Type="http://schemas.openxmlformats.org/officeDocument/2006/relationships/tags" Target="../tags/tag195.xml"/><Relationship Id="rId4" Type="http://schemas.openxmlformats.org/officeDocument/2006/relationships/tags" Target="../tags/tag196.xml"/><Relationship Id="rId5" Type="http://schemas.openxmlformats.org/officeDocument/2006/relationships/tags" Target="../tags/tag197.xml"/><Relationship Id="rId6" Type="http://schemas.openxmlformats.org/officeDocument/2006/relationships/tags" Target="../tags/tag198.xml"/><Relationship Id="rId7" Type="http://schemas.openxmlformats.org/officeDocument/2006/relationships/tags" Target="../tags/tag199.xml"/><Relationship Id="rId8" Type="http://schemas.openxmlformats.org/officeDocument/2006/relationships/tags" Target="../tags/tag200.xml"/><Relationship Id="rId9" Type="http://schemas.openxmlformats.org/officeDocument/2006/relationships/tags" Target="../tags/tag201.xml"/><Relationship Id="rId10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20" Type="http://schemas.openxmlformats.org/officeDocument/2006/relationships/image" Target="../media/image8.png"/><Relationship Id="rId21" Type="http://schemas.openxmlformats.org/officeDocument/2006/relationships/image" Target="../media/image2.png"/><Relationship Id="rId22" Type="http://schemas.openxmlformats.org/officeDocument/2006/relationships/image" Target="../media/image9.png"/><Relationship Id="rId23" Type="http://schemas.openxmlformats.org/officeDocument/2006/relationships/image" Target="../media/image4.png"/><Relationship Id="rId24" Type="http://schemas.openxmlformats.org/officeDocument/2006/relationships/hyperlink" Target="http://www.rapidesign.cn/" TargetMode="External"/><Relationship Id="rId10" Type="http://schemas.openxmlformats.org/officeDocument/2006/relationships/tags" Target="../tags/tag211.xml"/><Relationship Id="rId11" Type="http://schemas.openxmlformats.org/officeDocument/2006/relationships/tags" Target="../tags/tag212.xml"/><Relationship Id="rId12" Type="http://schemas.openxmlformats.org/officeDocument/2006/relationships/tags" Target="../tags/tag213.xml"/><Relationship Id="rId13" Type="http://schemas.openxmlformats.org/officeDocument/2006/relationships/tags" Target="../tags/tag214.xml"/><Relationship Id="rId14" Type="http://schemas.openxmlformats.org/officeDocument/2006/relationships/tags" Target="../tags/tag215.xml"/><Relationship Id="rId15" Type="http://schemas.openxmlformats.org/officeDocument/2006/relationships/tags" Target="../tags/tag216.xml"/><Relationship Id="rId16" Type="http://schemas.openxmlformats.org/officeDocument/2006/relationships/tags" Target="../tags/tag217.xml"/><Relationship Id="rId17" Type="http://schemas.openxmlformats.org/officeDocument/2006/relationships/tags" Target="../tags/tag218.xml"/><Relationship Id="rId18" Type="http://schemas.openxmlformats.org/officeDocument/2006/relationships/slideLayout" Target="../slideLayouts/slideLayout1.xml"/><Relationship Id="rId19" Type="http://schemas.openxmlformats.org/officeDocument/2006/relationships/image" Target="../media/image7.png"/><Relationship Id="rId1" Type="http://schemas.openxmlformats.org/officeDocument/2006/relationships/tags" Target="../tags/tag202.xml"/><Relationship Id="rId2" Type="http://schemas.openxmlformats.org/officeDocument/2006/relationships/tags" Target="../tags/tag203.xml"/><Relationship Id="rId3" Type="http://schemas.openxmlformats.org/officeDocument/2006/relationships/tags" Target="../tags/tag204.xml"/><Relationship Id="rId4" Type="http://schemas.openxmlformats.org/officeDocument/2006/relationships/tags" Target="../tags/tag205.xml"/><Relationship Id="rId5" Type="http://schemas.openxmlformats.org/officeDocument/2006/relationships/tags" Target="../tags/tag206.xml"/><Relationship Id="rId6" Type="http://schemas.openxmlformats.org/officeDocument/2006/relationships/tags" Target="../tags/tag207.xml"/><Relationship Id="rId7" Type="http://schemas.openxmlformats.org/officeDocument/2006/relationships/tags" Target="../tags/tag208.xml"/><Relationship Id="rId8" Type="http://schemas.openxmlformats.org/officeDocument/2006/relationships/tags" Target="../tags/tag209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" Type="http://schemas.openxmlformats.org/officeDocument/2006/relationships/tags" Target="../tags/tag219.xml"/><Relationship Id="rId2" Type="http://schemas.openxmlformats.org/officeDocument/2006/relationships/tags" Target="../tags/tag220.xml"/><Relationship Id="rId3" Type="http://schemas.openxmlformats.org/officeDocument/2006/relationships/tags" Target="../tags/tag221.xml"/><Relationship Id="rId4" Type="http://schemas.openxmlformats.org/officeDocument/2006/relationships/tags" Target="../tags/tag222.xml"/><Relationship Id="rId5" Type="http://schemas.openxmlformats.org/officeDocument/2006/relationships/tags" Target="../tags/tag223.xml"/><Relationship Id="rId6" Type="http://schemas.openxmlformats.org/officeDocument/2006/relationships/tags" Target="../tags/tag224.xml"/><Relationship Id="rId7" Type="http://schemas.openxmlformats.org/officeDocument/2006/relationships/tags" Target="../tags/tag225.xml"/><Relationship Id="rId8" Type="http://schemas.openxmlformats.org/officeDocument/2006/relationships/tags" Target="../tags/tag226.xml"/><Relationship Id="rId9" Type="http://schemas.openxmlformats.org/officeDocument/2006/relationships/tags" Target="../tags/tag227.xml"/><Relationship Id="rId10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" Type="http://schemas.openxmlformats.org/officeDocument/2006/relationships/tags" Target="../tags/tag228.xml"/><Relationship Id="rId2" Type="http://schemas.openxmlformats.org/officeDocument/2006/relationships/tags" Target="../tags/tag229.xml"/><Relationship Id="rId3" Type="http://schemas.openxmlformats.org/officeDocument/2006/relationships/tags" Target="../tags/tag230.xml"/><Relationship Id="rId4" Type="http://schemas.openxmlformats.org/officeDocument/2006/relationships/tags" Target="../tags/tag231.xml"/><Relationship Id="rId5" Type="http://schemas.openxmlformats.org/officeDocument/2006/relationships/tags" Target="../tags/tag232.xml"/><Relationship Id="rId6" Type="http://schemas.openxmlformats.org/officeDocument/2006/relationships/tags" Target="../tags/tag233.xml"/><Relationship Id="rId7" Type="http://schemas.openxmlformats.org/officeDocument/2006/relationships/tags" Target="../tags/tag234.xml"/><Relationship Id="rId8" Type="http://schemas.openxmlformats.org/officeDocument/2006/relationships/tags" Target="../tags/tag235.xml"/><Relationship Id="rId9" Type="http://schemas.openxmlformats.org/officeDocument/2006/relationships/tags" Target="../tags/tag236.xml"/><Relationship Id="rId10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" Type="http://schemas.openxmlformats.org/officeDocument/2006/relationships/tags" Target="../tags/tag237.xml"/><Relationship Id="rId2" Type="http://schemas.openxmlformats.org/officeDocument/2006/relationships/tags" Target="../tags/tag238.xml"/><Relationship Id="rId3" Type="http://schemas.openxmlformats.org/officeDocument/2006/relationships/tags" Target="../tags/tag239.xml"/><Relationship Id="rId4" Type="http://schemas.openxmlformats.org/officeDocument/2006/relationships/tags" Target="../tags/tag240.xml"/><Relationship Id="rId5" Type="http://schemas.openxmlformats.org/officeDocument/2006/relationships/tags" Target="../tags/tag241.xml"/><Relationship Id="rId6" Type="http://schemas.openxmlformats.org/officeDocument/2006/relationships/tags" Target="../tags/tag242.xml"/><Relationship Id="rId7" Type="http://schemas.openxmlformats.org/officeDocument/2006/relationships/tags" Target="../tags/tag243.xml"/><Relationship Id="rId8" Type="http://schemas.openxmlformats.org/officeDocument/2006/relationships/tags" Target="../tags/tag244.xml"/><Relationship Id="rId9" Type="http://schemas.openxmlformats.org/officeDocument/2006/relationships/tags" Target="../tags/tag245.xml"/><Relationship Id="rId10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20" Type="http://schemas.openxmlformats.org/officeDocument/2006/relationships/image" Target="../media/image4.png"/><Relationship Id="rId21" Type="http://schemas.openxmlformats.org/officeDocument/2006/relationships/image" Target="../media/image29.png"/><Relationship Id="rId22" Type="http://schemas.openxmlformats.org/officeDocument/2006/relationships/image" Target="../media/image30.tiff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10" Type="http://schemas.openxmlformats.org/officeDocument/2006/relationships/tags" Target="../tags/tag255.xml"/><Relationship Id="rId11" Type="http://schemas.openxmlformats.org/officeDocument/2006/relationships/tags" Target="../tags/tag256.xml"/><Relationship Id="rId12" Type="http://schemas.openxmlformats.org/officeDocument/2006/relationships/tags" Target="../tags/tag257.xml"/><Relationship Id="rId13" Type="http://schemas.openxmlformats.org/officeDocument/2006/relationships/tags" Target="../tags/tag258.xml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0.xml"/><Relationship Id="rId16" Type="http://schemas.openxmlformats.org/officeDocument/2006/relationships/image" Target="../media/image7.png"/><Relationship Id="rId17" Type="http://schemas.openxmlformats.org/officeDocument/2006/relationships/image" Target="../media/image8.png"/><Relationship Id="rId18" Type="http://schemas.openxmlformats.org/officeDocument/2006/relationships/image" Target="../media/image2.png"/><Relationship Id="rId19" Type="http://schemas.openxmlformats.org/officeDocument/2006/relationships/image" Target="../media/image9.png"/><Relationship Id="rId1" Type="http://schemas.openxmlformats.org/officeDocument/2006/relationships/tags" Target="../tags/tag246.xml"/><Relationship Id="rId2" Type="http://schemas.openxmlformats.org/officeDocument/2006/relationships/tags" Target="../tags/tag247.xml"/><Relationship Id="rId3" Type="http://schemas.openxmlformats.org/officeDocument/2006/relationships/tags" Target="../tags/tag248.xml"/><Relationship Id="rId4" Type="http://schemas.openxmlformats.org/officeDocument/2006/relationships/tags" Target="../tags/tag249.xml"/><Relationship Id="rId5" Type="http://schemas.openxmlformats.org/officeDocument/2006/relationships/tags" Target="../tags/tag250.xml"/><Relationship Id="rId6" Type="http://schemas.openxmlformats.org/officeDocument/2006/relationships/tags" Target="../tags/tag251.xml"/><Relationship Id="rId7" Type="http://schemas.openxmlformats.org/officeDocument/2006/relationships/tags" Target="../tags/tag252.xml"/><Relationship Id="rId8" Type="http://schemas.openxmlformats.org/officeDocument/2006/relationships/tags" Target="../tags/tag253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6" Type="http://schemas.openxmlformats.org/officeDocument/2006/relationships/image" Target="../media/image33.jpeg"/><Relationship Id="rId17" Type="http://schemas.openxmlformats.org/officeDocument/2006/relationships/image" Target="../media/image34.jpg"/><Relationship Id="rId1" Type="http://schemas.openxmlformats.org/officeDocument/2006/relationships/tags" Target="../tags/tag259.xml"/><Relationship Id="rId2" Type="http://schemas.openxmlformats.org/officeDocument/2006/relationships/tags" Target="../tags/tag260.xml"/><Relationship Id="rId3" Type="http://schemas.openxmlformats.org/officeDocument/2006/relationships/tags" Target="../tags/tag261.xml"/><Relationship Id="rId4" Type="http://schemas.openxmlformats.org/officeDocument/2006/relationships/tags" Target="../tags/tag262.xml"/><Relationship Id="rId5" Type="http://schemas.openxmlformats.org/officeDocument/2006/relationships/tags" Target="../tags/tag263.xml"/><Relationship Id="rId6" Type="http://schemas.openxmlformats.org/officeDocument/2006/relationships/tags" Target="../tags/tag264.xml"/><Relationship Id="rId7" Type="http://schemas.openxmlformats.org/officeDocument/2006/relationships/tags" Target="../tags/tag265.xml"/><Relationship Id="rId8" Type="http://schemas.openxmlformats.org/officeDocument/2006/relationships/tags" Target="../tags/tag266.xml"/><Relationship Id="rId9" Type="http://schemas.openxmlformats.org/officeDocument/2006/relationships/tags" Target="../tags/tag267.xml"/><Relationship Id="rId10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6" Type="http://schemas.openxmlformats.org/officeDocument/2006/relationships/image" Target="../media/image35.png"/><Relationship Id="rId17" Type="http://schemas.openxmlformats.org/officeDocument/2006/relationships/image" Target="../media/image36.jpeg"/><Relationship Id="rId1" Type="http://schemas.openxmlformats.org/officeDocument/2006/relationships/tags" Target="../tags/tag268.xml"/><Relationship Id="rId2" Type="http://schemas.openxmlformats.org/officeDocument/2006/relationships/tags" Target="../tags/tag269.xml"/><Relationship Id="rId3" Type="http://schemas.openxmlformats.org/officeDocument/2006/relationships/tags" Target="../tags/tag270.xml"/><Relationship Id="rId4" Type="http://schemas.openxmlformats.org/officeDocument/2006/relationships/tags" Target="../tags/tag271.xml"/><Relationship Id="rId5" Type="http://schemas.openxmlformats.org/officeDocument/2006/relationships/tags" Target="../tags/tag272.xml"/><Relationship Id="rId6" Type="http://schemas.openxmlformats.org/officeDocument/2006/relationships/tags" Target="../tags/tag273.xml"/><Relationship Id="rId7" Type="http://schemas.openxmlformats.org/officeDocument/2006/relationships/tags" Target="../tags/tag274.xml"/><Relationship Id="rId8" Type="http://schemas.openxmlformats.org/officeDocument/2006/relationships/tags" Target="../tags/tag275.xml"/><Relationship Id="rId9" Type="http://schemas.openxmlformats.org/officeDocument/2006/relationships/tags" Target="../tags/tag276.xml"/><Relationship Id="rId10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tags" Target="../tags/tag15.xml"/><Relationship Id="rId7" Type="http://schemas.openxmlformats.org/officeDocument/2006/relationships/tags" Target="../tags/tag16.xml"/><Relationship Id="rId8" Type="http://schemas.openxmlformats.org/officeDocument/2006/relationships/tags" Target="../tags/tag17.xml"/><Relationship Id="rId9" Type="http://schemas.openxmlformats.org/officeDocument/2006/relationships/tags" Target="../tags/tag18.xml"/><Relationship Id="rId10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" Type="http://schemas.openxmlformats.org/officeDocument/2006/relationships/tags" Target="../tags/tag277.xml"/><Relationship Id="rId2" Type="http://schemas.openxmlformats.org/officeDocument/2006/relationships/tags" Target="../tags/tag278.xml"/><Relationship Id="rId3" Type="http://schemas.openxmlformats.org/officeDocument/2006/relationships/tags" Target="../tags/tag279.xml"/><Relationship Id="rId4" Type="http://schemas.openxmlformats.org/officeDocument/2006/relationships/tags" Target="../tags/tag280.xml"/><Relationship Id="rId5" Type="http://schemas.openxmlformats.org/officeDocument/2006/relationships/tags" Target="../tags/tag281.xml"/><Relationship Id="rId6" Type="http://schemas.openxmlformats.org/officeDocument/2006/relationships/tags" Target="../tags/tag282.xml"/><Relationship Id="rId7" Type="http://schemas.openxmlformats.org/officeDocument/2006/relationships/tags" Target="../tags/tag283.xml"/><Relationship Id="rId8" Type="http://schemas.openxmlformats.org/officeDocument/2006/relationships/tags" Target="../tags/tag284.xml"/><Relationship Id="rId9" Type="http://schemas.openxmlformats.org/officeDocument/2006/relationships/tags" Target="../tags/tag285.xml"/><Relationship Id="rId10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tags" Target="../tags/tag286.xml"/><Relationship Id="rId2" Type="http://schemas.openxmlformats.org/officeDocument/2006/relationships/tags" Target="../tags/tag287.xml"/><Relationship Id="rId3" Type="http://schemas.openxmlformats.org/officeDocument/2006/relationships/tags" Target="../tags/tag288.xml"/><Relationship Id="rId4" Type="http://schemas.openxmlformats.org/officeDocument/2006/relationships/tags" Target="../tags/tag289.xml"/><Relationship Id="rId5" Type="http://schemas.openxmlformats.org/officeDocument/2006/relationships/tags" Target="../tags/tag290.xml"/><Relationship Id="rId6" Type="http://schemas.openxmlformats.org/officeDocument/2006/relationships/tags" Target="../tags/tag291.xml"/><Relationship Id="rId7" Type="http://schemas.openxmlformats.org/officeDocument/2006/relationships/tags" Target="../tags/tag292.xml"/><Relationship Id="rId8" Type="http://schemas.openxmlformats.org/officeDocument/2006/relationships/tags" Target="../tags/tag293.xml"/><Relationship Id="rId9" Type="http://schemas.openxmlformats.org/officeDocument/2006/relationships/tags" Target="../tags/tag294.xml"/><Relationship Id="rId10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0" Type="http://schemas.openxmlformats.org/officeDocument/2006/relationships/tags" Target="../tags/tag314.xml"/><Relationship Id="rId21" Type="http://schemas.openxmlformats.org/officeDocument/2006/relationships/tags" Target="../tags/tag315.xml"/><Relationship Id="rId22" Type="http://schemas.openxmlformats.org/officeDocument/2006/relationships/tags" Target="../tags/tag316.xml"/><Relationship Id="rId23" Type="http://schemas.openxmlformats.org/officeDocument/2006/relationships/tags" Target="../tags/tag317.xml"/><Relationship Id="rId24" Type="http://schemas.openxmlformats.org/officeDocument/2006/relationships/tags" Target="../tags/tag318.xml"/><Relationship Id="rId25" Type="http://schemas.openxmlformats.org/officeDocument/2006/relationships/tags" Target="../tags/tag319.xml"/><Relationship Id="rId26" Type="http://schemas.openxmlformats.org/officeDocument/2006/relationships/tags" Target="../tags/tag320.xml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11.xml"/><Relationship Id="rId29" Type="http://schemas.openxmlformats.org/officeDocument/2006/relationships/image" Target="../media/image7.png"/><Relationship Id="rId1" Type="http://schemas.openxmlformats.org/officeDocument/2006/relationships/tags" Target="../tags/tag295.xml"/><Relationship Id="rId2" Type="http://schemas.openxmlformats.org/officeDocument/2006/relationships/tags" Target="../tags/tag296.xml"/><Relationship Id="rId3" Type="http://schemas.openxmlformats.org/officeDocument/2006/relationships/tags" Target="../tags/tag297.xml"/><Relationship Id="rId4" Type="http://schemas.openxmlformats.org/officeDocument/2006/relationships/tags" Target="../tags/tag298.xml"/><Relationship Id="rId5" Type="http://schemas.openxmlformats.org/officeDocument/2006/relationships/tags" Target="../tags/tag299.xml"/><Relationship Id="rId30" Type="http://schemas.openxmlformats.org/officeDocument/2006/relationships/image" Target="../media/image8.png"/><Relationship Id="rId31" Type="http://schemas.openxmlformats.org/officeDocument/2006/relationships/image" Target="../media/image2.png"/><Relationship Id="rId32" Type="http://schemas.openxmlformats.org/officeDocument/2006/relationships/image" Target="../media/image9.png"/><Relationship Id="rId9" Type="http://schemas.openxmlformats.org/officeDocument/2006/relationships/tags" Target="../tags/tag303.xml"/><Relationship Id="rId6" Type="http://schemas.openxmlformats.org/officeDocument/2006/relationships/tags" Target="../tags/tag300.xml"/><Relationship Id="rId7" Type="http://schemas.openxmlformats.org/officeDocument/2006/relationships/tags" Target="../tags/tag301.xml"/><Relationship Id="rId8" Type="http://schemas.openxmlformats.org/officeDocument/2006/relationships/tags" Target="../tags/tag302.xml"/><Relationship Id="rId33" Type="http://schemas.openxmlformats.org/officeDocument/2006/relationships/image" Target="../media/image4.png"/><Relationship Id="rId10" Type="http://schemas.openxmlformats.org/officeDocument/2006/relationships/tags" Target="../tags/tag304.xml"/><Relationship Id="rId11" Type="http://schemas.openxmlformats.org/officeDocument/2006/relationships/tags" Target="../tags/tag305.xml"/><Relationship Id="rId12" Type="http://schemas.openxmlformats.org/officeDocument/2006/relationships/tags" Target="../tags/tag306.xml"/><Relationship Id="rId13" Type="http://schemas.openxmlformats.org/officeDocument/2006/relationships/tags" Target="../tags/tag307.xml"/><Relationship Id="rId14" Type="http://schemas.openxmlformats.org/officeDocument/2006/relationships/tags" Target="../tags/tag308.xml"/><Relationship Id="rId15" Type="http://schemas.openxmlformats.org/officeDocument/2006/relationships/tags" Target="../tags/tag309.xml"/><Relationship Id="rId16" Type="http://schemas.openxmlformats.org/officeDocument/2006/relationships/tags" Target="../tags/tag310.xml"/><Relationship Id="rId17" Type="http://schemas.openxmlformats.org/officeDocument/2006/relationships/tags" Target="../tags/tag311.xml"/><Relationship Id="rId18" Type="http://schemas.openxmlformats.org/officeDocument/2006/relationships/tags" Target="../tags/tag312.xml"/><Relationship Id="rId19" Type="http://schemas.openxmlformats.org/officeDocument/2006/relationships/tags" Target="../tags/tag3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5" Type="http://schemas.openxmlformats.org/officeDocument/2006/relationships/image" Target="../media/image43.png"/><Relationship Id="rId1" Type="http://schemas.openxmlformats.org/officeDocument/2006/relationships/tags" Target="../tags/tag321.x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20" Type="http://schemas.openxmlformats.org/officeDocument/2006/relationships/diagramColors" Target="../diagrams/colors1.xml"/><Relationship Id="rId21" Type="http://schemas.microsoft.com/office/2007/relationships/diagramDrawing" Target="../diagrams/drawing1.xml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2.png"/><Relationship Id="rId15" Type="http://schemas.openxmlformats.org/officeDocument/2006/relationships/image" Target="../media/image9.png"/><Relationship Id="rId16" Type="http://schemas.openxmlformats.org/officeDocument/2006/relationships/image" Target="../media/image4.png"/><Relationship Id="rId17" Type="http://schemas.openxmlformats.org/officeDocument/2006/relationships/diagramData" Target="../diagrams/data1.xml"/><Relationship Id="rId18" Type="http://schemas.openxmlformats.org/officeDocument/2006/relationships/diagramLayout" Target="../diagrams/layout1.xml"/><Relationship Id="rId19" Type="http://schemas.openxmlformats.org/officeDocument/2006/relationships/diagramQuickStyle" Target="../diagrams/quickStyle1.xml"/><Relationship Id="rId1" Type="http://schemas.openxmlformats.org/officeDocument/2006/relationships/tags" Target="../tags/tag19.xml"/><Relationship Id="rId2" Type="http://schemas.openxmlformats.org/officeDocument/2006/relationships/tags" Target="../tags/tag20.xml"/><Relationship Id="rId3" Type="http://schemas.openxmlformats.org/officeDocument/2006/relationships/tags" Target="../tags/tag21.xml"/><Relationship Id="rId4" Type="http://schemas.openxmlformats.org/officeDocument/2006/relationships/tags" Target="../tags/tag22.xml"/><Relationship Id="rId5" Type="http://schemas.openxmlformats.org/officeDocument/2006/relationships/tags" Target="../tags/tag23.xml"/><Relationship Id="rId6" Type="http://schemas.openxmlformats.org/officeDocument/2006/relationships/tags" Target="../tags/tag24.xml"/><Relationship Id="rId7" Type="http://schemas.openxmlformats.org/officeDocument/2006/relationships/tags" Target="../tags/tag25.xml"/><Relationship Id="rId8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2.xm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2.png"/><Relationship Id="rId15" Type="http://schemas.openxmlformats.org/officeDocument/2006/relationships/image" Target="../media/image9.png"/><Relationship Id="rId16" Type="http://schemas.openxmlformats.org/officeDocument/2006/relationships/image" Target="../media/image4.png"/><Relationship Id="rId1" Type="http://schemas.openxmlformats.org/officeDocument/2006/relationships/tags" Target="../tags/tag28.xml"/><Relationship Id="rId2" Type="http://schemas.openxmlformats.org/officeDocument/2006/relationships/tags" Target="../tags/tag29.xml"/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tags" Target="../tags/tag33.xml"/><Relationship Id="rId7" Type="http://schemas.openxmlformats.org/officeDocument/2006/relationships/tags" Target="../tags/tag34.xml"/><Relationship Id="rId8" Type="http://schemas.openxmlformats.org/officeDocument/2006/relationships/tags" Target="../tags/tag35.xml"/><Relationship Id="rId9" Type="http://schemas.openxmlformats.org/officeDocument/2006/relationships/tags" Target="../tags/tag36.xml"/><Relationship Id="rId10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3.xm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2.png"/><Relationship Id="rId15" Type="http://schemas.openxmlformats.org/officeDocument/2006/relationships/image" Target="../media/image9.png"/><Relationship Id="rId16" Type="http://schemas.openxmlformats.org/officeDocument/2006/relationships/image" Target="../media/image4.png"/><Relationship Id="rId1" Type="http://schemas.openxmlformats.org/officeDocument/2006/relationships/tags" Target="../tags/tag37.xml"/><Relationship Id="rId2" Type="http://schemas.openxmlformats.org/officeDocument/2006/relationships/tags" Target="../tags/tag38.xml"/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tags" Target="../tags/tag42.xml"/><Relationship Id="rId7" Type="http://schemas.openxmlformats.org/officeDocument/2006/relationships/tags" Target="../tags/tag43.xml"/><Relationship Id="rId8" Type="http://schemas.openxmlformats.org/officeDocument/2006/relationships/tags" Target="../tags/tag44.xml"/><Relationship Id="rId9" Type="http://schemas.openxmlformats.org/officeDocument/2006/relationships/tags" Target="../tags/tag45.xml"/><Relationship Id="rId10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" Type="http://schemas.openxmlformats.org/officeDocument/2006/relationships/tags" Target="../tags/tag46.xml"/><Relationship Id="rId2" Type="http://schemas.openxmlformats.org/officeDocument/2006/relationships/tags" Target="../tags/tag47.xml"/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tags" Target="../tags/tag51.xml"/><Relationship Id="rId7" Type="http://schemas.openxmlformats.org/officeDocument/2006/relationships/tags" Target="../tags/tag52.xml"/><Relationship Id="rId8" Type="http://schemas.openxmlformats.org/officeDocument/2006/relationships/tags" Target="../tags/tag53.xml"/><Relationship Id="rId9" Type="http://schemas.openxmlformats.org/officeDocument/2006/relationships/tags" Target="../tags/tag54.xml"/><Relationship Id="rId10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" Type="http://schemas.openxmlformats.org/officeDocument/2006/relationships/tags" Target="../tags/tag55.xml"/><Relationship Id="rId2" Type="http://schemas.openxmlformats.org/officeDocument/2006/relationships/tags" Target="../tags/tag56.xml"/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tags" Target="../tags/tag59.xml"/><Relationship Id="rId6" Type="http://schemas.openxmlformats.org/officeDocument/2006/relationships/tags" Target="../tags/tag60.xml"/><Relationship Id="rId7" Type="http://schemas.openxmlformats.org/officeDocument/2006/relationships/tags" Target="../tags/tag61.xml"/><Relationship Id="rId8" Type="http://schemas.openxmlformats.org/officeDocument/2006/relationships/tags" Target="../tags/tag62.xml"/><Relationship Id="rId9" Type="http://schemas.openxmlformats.org/officeDocument/2006/relationships/tags" Target="../tags/tag63.xml"/><Relationship Id="rId10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20" Type="http://schemas.openxmlformats.org/officeDocument/2006/relationships/tags" Target="../tags/tag83.xml"/><Relationship Id="rId21" Type="http://schemas.openxmlformats.org/officeDocument/2006/relationships/tags" Target="../tags/tag84.xml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4.xml"/><Relationship Id="rId24" Type="http://schemas.openxmlformats.org/officeDocument/2006/relationships/image" Target="../media/image7.png"/><Relationship Id="rId25" Type="http://schemas.openxmlformats.org/officeDocument/2006/relationships/image" Target="../media/image8.png"/><Relationship Id="rId26" Type="http://schemas.openxmlformats.org/officeDocument/2006/relationships/image" Target="../media/image2.png"/><Relationship Id="rId27" Type="http://schemas.openxmlformats.org/officeDocument/2006/relationships/image" Target="../media/image9.png"/><Relationship Id="rId28" Type="http://schemas.openxmlformats.org/officeDocument/2006/relationships/image" Target="../media/image4.png"/><Relationship Id="rId10" Type="http://schemas.openxmlformats.org/officeDocument/2006/relationships/tags" Target="../tags/tag73.xml"/><Relationship Id="rId11" Type="http://schemas.openxmlformats.org/officeDocument/2006/relationships/tags" Target="../tags/tag74.xml"/><Relationship Id="rId12" Type="http://schemas.openxmlformats.org/officeDocument/2006/relationships/tags" Target="../tags/tag75.xml"/><Relationship Id="rId13" Type="http://schemas.openxmlformats.org/officeDocument/2006/relationships/tags" Target="../tags/tag76.xml"/><Relationship Id="rId14" Type="http://schemas.openxmlformats.org/officeDocument/2006/relationships/tags" Target="../tags/tag77.xml"/><Relationship Id="rId15" Type="http://schemas.openxmlformats.org/officeDocument/2006/relationships/tags" Target="../tags/tag78.xml"/><Relationship Id="rId16" Type="http://schemas.openxmlformats.org/officeDocument/2006/relationships/tags" Target="../tags/tag79.xml"/><Relationship Id="rId17" Type="http://schemas.openxmlformats.org/officeDocument/2006/relationships/tags" Target="../tags/tag80.xml"/><Relationship Id="rId18" Type="http://schemas.openxmlformats.org/officeDocument/2006/relationships/tags" Target="../tags/tag81.xml"/><Relationship Id="rId19" Type="http://schemas.openxmlformats.org/officeDocument/2006/relationships/tags" Target="../tags/tag82.xml"/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tags" Target="../tags/tag68.xml"/><Relationship Id="rId6" Type="http://schemas.openxmlformats.org/officeDocument/2006/relationships/tags" Target="../tags/tag69.xml"/><Relationship Id="rId7" Type="http://schemas.openxmlformats.org/officeDocument/2006/relationships/tags" Target="../tags/tag70.xml"/><Relationship Id="rId8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73025"/>
            <a:ext cx="12177713" cy="6861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00" y="2263775"/>
            <a:ext cx="1547813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0" name="TextBox 18"/>
          <p:cNvSpPr/>
          <p:nvPr/>
        </p:nvSpPr>
        <p:spPr>
          <a:xfrm>
            <a:off x="2566988" y="1341438"/>
            <a:ext cx="8593137" cy="7694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x-none" sz="4400" b="1" dirty="0" smtClean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2017</a:t>
            </a:r>
            <a:r>
              <a:rPr lang="zh-CN" altLang="en-US" sz="4400" b="1" dirty="0" smtClean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年度工作</a:t>
            </a:r>
            <a:r>
              <a:rPr lang="zh-CN" altLang="en-US" sz="4400" b="1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总结规划报告</a:t>
            </a:r>
          </a:p>
        </p:txBody>
      </p:sp>
      <p:sp>
        <p:nvSpPr>
          <p:cNvPr id="4101" name="TextBox 22"/>
          <p:cNvSpPr/>
          <p:nvPr/>
        </p:nvSpPr>
        <p:spPr>
          <a:xfrm>
            <a:off x="4511675" y="2803525"/>
            <a:ext cx="3743325" cy="769938"/>
          </a:xfrm>
          <a:prstGeom prst="roundRect">
            <a:avLst>
              <a:gd name="adj" fmla="val 35014"/>
            </a:avLst>
          </a:prstGeom>
          <a:noFill/>
          <a:ln w="9525"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汇报人</a:t>
            </a: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：王晶</a:t>
            </a:r>
            <a:endParaRPr lang="en-US" altLang="x-none" sz="2000" b="1" dirty="0">
              <a:solidFill>
                <a:srgbClr val="595959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algn="ctr"/>
            <a:r>
              <a:rPr lang="en-US" altLang="x-none" sz="2000" b="1" dirty="0" smtClean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201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8</a:t>
            </a:r>
            <a:r>
              <a:rPr lang="en-US" altLang="x-none" sz="2000" b="1" dirty="0" smtClean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</a:t>
            </a:r>
            <a:endParaRPr lang="en-US" altLang="x-none" sz="2000" b="1" dirty="0">
              <a:solidFill>
                <a:srgbClr val="595959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4102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388" y="3665538"/>
            <a:ext cx="10761662" cy="319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3" name="TextBox 16"/>
          <p:cNvSpPr/>
          <p:nvPr/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  <a:endParaRPr lang="en-US" altLang="x-none" sz="1600" b="1" dirty="0">
              <a:solidFill>
                <a:srgbClr val="8CB3E3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algn="ctr">
              <a:spcBef>
                <a:spcPct val="20000"/>
              </a:spcBef>
            </a:pPr>
            <a:r>
              <a:rPr lang="en-US" altLang="x-none" sz="1000" dirty="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 dirty="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x-none" sz="1000" dirty="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  <a:endParaRPr lang="zh-CN" altLang="en-US" sz="1000" dirty="0">
              <a:solidFill>
                <a:srgbClr val="8CB3E3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4104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05" name="组合 11"/>
          <p:cNvGrpSpPr>
            <a:grpSpLocks noChangeAspect="1"/>
          </p:cNvGrpSpPr>
          <p:nvPr/>
        </p:nvGrpSpPr>
        <p:grpSpPr>
          <a:xfrm>
            <a:off x="109538" y="107950"/>
            <a:ext cx="2528887" cy="2530475"/>
            <a:chOff x="0" y="0"/>
            <a:chExt cx="2529631" cy="2529631"/>
          </a:xfrm>
        </p:grpSpPr>
        <p:pic>
          <p:nvPicPr>
            <p:cNvPr id="4106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529631" cy="252963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7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5306" y="867150"/>
              <a:ext cx="2022583" cy="63906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产品 </a:t>
            </a:r>
            <a:r>
              <a:rPr lang="en-US" altLang="zh-CN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4+1+1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grpSp>
        <p:nvGrpSpPr>
          <p:cNvPr id="15" name="组合 40"/>
          <p:cNvGrpSpPr/>
          <p:nvPr/>
        </p:nvGrpSpPr>
        <p:grpSpPr>
          <a:xfrm>
            <a:off x="1774825" y="2016126"/>
            <a:ext cx="8553450" cy="3971719"/>
            <a:chOff x="2401480" y="2434871"/>
            <a:chExt cx="6969473" cy="2796295"/>
          </a:xfrm>
        </p:grpSpPr>
        <p:grpSp>
          <p:nvGrpSpPr>
            <p:cNvPr id="16" name="组合 1"/>
            <p:cNvGrpSpPr/>
            <p:nvPr/>
          </p:nvGrpSpPr>
          <p:grpSpPr>
            <a:xfrm>
              <a:off x="2401480" y="2434871"/>
              <a:ext cx="3947029" cy="2796295"/>
              <a:chOff x="636857" y="2468685"/>
              <a:chExt cx="4582487" cy="3246489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9967" y="2469058"/>
                <a:ext cx="2199377" cy="1560496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857" y="4140613"/>
                <a:ext cx="2296075" cy="1574561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9965" y="4135923"/>
                <a:ext cx="2199377" cy="1560497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159" y="2468685"/>
                <a:ext cx="2296075" cy="1560496"/>
              </a:xfrm>
              <a:prstGeom prst="rect">
                <a:avLst/>
              </a:prstGeom>
            </p:spPr>
          </p:pic>
          <p:sp>
            <p:nvSpPr>
              <p:cNvPr id="24" name="矩形 23"/>
              <p:cNvSpPr/>
              <p:nvPr/>
            </p:nvSpPr>
            <p:spPr>
              <a:xfrm>
                <a:off x="747095" y="2529593"/>
                <a:ext cx="903904" cy="413798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  <a:alpha val="54000"/>
                </a:srgbClr>
              </a:solidFill>
              <a:ln w="12700" cap="flat">
                <a:solidFill>
                  <a:schemeClr val="bg1">
                    <a:lumMod val="85000"/>
                  </a:schemeClr>
                </a:solidFill>
                <a:prstDash val="sysDash"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35696" tIns="35696" rIns="35696" bIns="35696" numCol="1" spcCol="26769" rtlCol="0" anchor="ctr">
                <a:spAutoFit/>
              </a:bodyPr>
              <a:lstStyle/>
              <a:p>
                <a:pPr algn="ctr" defTabSz="642511">
                  <a:defRPr/>
                </a:pPr>
                <a:r>
                  <a:rPr lang="en-US" altLang="zh-CN" sz="18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Helvetica Light"/>
                    <a:sym typeface="Helvetica Light"/>
                  </a:rPr>
                  <a:t>Ins</a:t>
                </a:r>
                <a:endParaRPr lang="zh-CN" altLang="en-US" sz="18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Helvetica Light"/>
                  <a:sym typeface="Helvetica Ligh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195854" y="2522883"/>
                <a:ext cx="903904" cy="413798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  <a:alpha val="54000"/>
                </a:srgbClr>
              </a:solidFill>
              <a:ln w="12700" cap="flat">
                <a:solidFill>
                  <a:schemeClr val="bg1">
                    <a:lumMod val="85000"/>
                  </a:schemeClr>
                </a:solidFill>
                <a:prstDash val="sysDash"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35696" tIns="35696" rIns="35696" bIns="35696" numCol="1" spcCol="26769" rtlCol="0" anchor="ctr">
                <a:spAutoFit/>
              </a:bodyPr>
              <a:lstStyle/>
              <a:p>
                <a:pPr algn="ctr" defTabSz="642511">
                  <a:defRPr/>
                </a:pPr>
                <a:r>
                  <a:rPr lang="en-US" altLang="zh-CN" sz="18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Helvetica Light"/>
                    <a:sym typeface="Helvetica Light"/>
                  </a:rPr>
                  <a:t>Doors</a:t>
                </a:r>
                <a:endParaRPr lang="zh-CN" altLang="en-US" sz="18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Helvetica Light"/>
                  <a:sym typeface="Helvetica Ligh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747094" y="4217451"/>
                <a:ext cx="903904" cy="413798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  <a:alpha val="54000"/>
                </a:srgbClr>
              </a:solidFill>
              <a:ln w="12700" cap="flat">
                <a:solidFill>
                  <a:schemeClr val="bg1">
                    <a:lumMod val="85000"/>
                  </a:schemeClr>
                </a:solidFill>
                <a:prstDash val="sysDash"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35696" tIns="35696" rIns="35696" bIns="35696" numCol="1" spcCol="26769" rtlCol="0" anchor="ctr">
                <a:spAutoFit/>
              </a:bodyPr>
              <a:lstStyle/>
              <a:p>
                <a:pPr algn="ctr" defTabSz="642511">
                  <a:defRPr/>
                </a:pPr>
                <a:r>
                  <a:rPr lang="en-US" altLang="zh-CN" sz="18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Helvetica Light"/>
                    <a:sym typeface="Helvetica Light"/>
                  </a:rPr>
                  <a:t>Gates</a:t>
                </a:r>
                <a:endParaRPr lang="zh-CN" altLang="en-US" sz="18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Helvetica Light"/>
                  <a:sym typeface="Helvetica Light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208191" y="4193654"/>
                <a:ext cx="903904" cy="413798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  <a:alpha val="54000"/>
                </a:srgbClr>
              </a:solidFill>
              <a:ln w="12700" cap="flat">
                <a:solidFill>
                  <a:schemeClr val="bg1">
                    <a:lumMod val="85000"/>
                  </a:schemeClr>
                </a:solidFill>
                <a:prstDash val="sysDash"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35696" tIns="35696" rIns="35696" bIns="35696" numCol="1" spcCol="26769" rtlCol="0" anchor="ctr">
                <a:spAutoFit/>
              </a:bodyPr>
              <a:lstStyle/>
              <a:p>
                <a:pPr algn="ctr" defTabSz="642511">
                  <a:defRPr/>
                </a:pPr>
                <a:r>
                  <a:rPr lang="en-US" altLang="zh-CN" sz="1800" kern="0" dirty="0" err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Helvetica Light"/>
                    <a:sym typeface="Helvetica Light"/>
                  </a:rPr>
                  <a:t>Ons</a:t>
                </a:r>
                <a:endParaRPr lang="zh-CN" altLang="en-US" sz="18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Helvetica Light"/>
                  <a:sym typeface="Helvetica Light"/>
                </a:endParaRPr>
              </a:p>
            </p:txBody>
          </p:sp>
        </p:grp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20" r="-2502"/>
            <a:stretch/>
          </p:blipFill>
          <p:spPr>
            <a:xfrm>
              <a:off x="6600410" y="2435916"/>
              <a:ext cx="2767537" cy="1418978"/>
            </a:xfrm>
            <a:prstGeom prst="rect">
              <a:avLst/>
            </a:prstGeom>
            <a:ln>
              <a:solidFill>
                <a:schemeClr val="accent3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3048" y="3954991"/>
              <a:ext cx="1597576" cy="126002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530" y="3962368"/>
              <a:ext cx="1069423" cy="125264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739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核心功能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5132" name="内容占位符 5"/>
          <p:cNvSpPr>
            <a:spLocks noGrp="1"/>
          </p:cNvSpPr>
          <p:nvPr>
            <p:ph idx="1"/>
          </p:nvPr>
        </p:nvSpPr>
        <p:spPr>
          <a:xfrm>
            <a:off x="1416050" y="1416050"/>
            <a:ext cx="9012238" cy="4248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indent="0"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en-US" altLang="x-none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grpSp>
        <p:nvGrpSpPr>
          <p:cNvPr id="40" name="组合 27"/>
          <p:cNvGrpSpPr/>
          <p:nvPr/>
        </p:nvGrpSpPr>
        <p:grpSpPr>
          <a:xfrm>
            <a:off x="2748801" y="1398509"/>
            <a:ext cx="5818729" cy="4962534"/>
            <a:chOff x="3645239" y="882464"/>
            <a:chExt cx="6027026" cy="5887021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5239" y="882464"/>
              <a:ext cx="6027026" cy="5887021"/>
            </a:xfrm>
            <a:prstGeom prst="rect">
              <a:avLst/>
            </a:prstGeom>
          </p:spPr>
        </p:pic>
        <p:sp>
          <p:nvSpPr>
            <p:cNvPr id="42" name="TextBox 15"/>
            <p:cNvSpPr txBox="1"/>
            <p:nvPr/>
          </p:nvSpPr>
          <p:spPr>
            <a:xfrm>
              <a:off x="4222997" y="1926580"/>
              <a:ext cx="648073" cy="568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5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智能识别</a:t>
              </a:r>
            </a:p>
          </p:txBody>
        </p:sp>
        <p:sp>
          <p:nvSpPr>
            <p:cNvPr id="43" name="TextBox 24"/>
            <p:cNvSpPr txBox="1"/>
            <p:nvPr/>
          </p:nvSpPr>
          <p:spPr>
            <a:xfrm>
              <a:off x="8803393" y="3733157"/>
              <a:ext cx="6480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5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布控联动</a:t>
              </a:r>
              <a:endPara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25"/>
            <p:cNvSpPr txBox="1"/>
            <p:nvPr/>
          </p:nvSpPr>
          <p:spPr>
            <a:xfrm>
              <a:off x="4078982" y="4662884"/>
              <a:ext cx="6480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5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数据分析</a:t>
              </a:r>
              <a:endPara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TextBox 26"/>
            <p:cNvSpPr txBox="1"/>
            <p:nvPr/>
          </p:nvSpPr>
          <p:spPr>
            <a:xfrm>
              <a:off x="8155321" y="5756360"/>
              <a:ext cx="6480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5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访客管理</a:t>
              </a:r>
              <a:endPara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TextBox 4"/>
            <p:cNvSpPr txBox="1"/>
            <p:nvPr/>
          </p:nvSpPr>
          <p:spPr>
            <a:xfrm>
              <a:off x="7103317" y="1050191"/>
              <a:ext cx="6480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5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区域管控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4331010" y="2785806"/>
              <a:ext cx="1548172" cy="1296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支持人脸、人证、二维码，韦根等多种识别方式，支持时间段 黑名单等控制策略</a:t>
              </a:r>
              <a:endParaRPr lang="zh-CN" altLang="en-US" sz="13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TextBox 9"/>
            <p:cNvSpPr txBox="1"/>
            <p:nvPr/>
          </p:nvSpPr>
          <p:spPr>
            <a:xfrm>
              <a:off x="5951190" y="1685808"/>
              <a:ext cx="144015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终端分区域管理，每个区域有不同的权限控制策略</a:t>
              </a:r>
              <a:endParaRPr lang="zh-CN" altLang="en-US" sz="13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TextBox 11"/>
            <p:cNvSpPr txBox="1"/>
            <p:nvPr/>
          </p:nvSpPr>
          <p:spPr>
            <a:xfrm>
              <a:off x="7391350" y="2924957"/>
              <a:ext cx="173607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访客可以同步至动态监控系统，实现</a:t>
              </a:r>
              <a:r>
                <a:rPr lang="zh-CN" altLang="en-US" sz="1300" b="1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数据采集无死角</a:t>
              </a:r>
              <a:endParaRPr lang="zh-CN" altLang="en-US" b="1" dirty="0"/>
            </a:p>
          </p:txBody>
        </p:sp>
        <p:sp>
          <p:nvSpPr>
            <p:cNvPr id="50" name="TextBox 12"/>
            <p:cNvSpPr txBox="1"/>
            <p:nvPr/>
          </p:nvSpPr>
          <p:spPr>
            <a:xfrm>
              <a:off x="4871070" y="4730022"/>
              <a:ext cx="1512168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支持区域热力统计，人员频次分析，发现行为异常人员</a:t>
              </a:r>
              <a:endParaRPr lang="zh-CN" altLang="en-US" b="1" dirty="0"/>
            </a:p>
          </p:txBody>
        </p:sp>
        <p:sp>
          <p:nvSpPr>
            <p:cNvPr id="51" name="TextBox 13"/>
            <p:cNvSpPr txBox="1"/>
            <p:nvPr/>
          </p:nvSpPr>
          <p:spPr>
            <a:xfrm>
              <a:off x="6887295" y="4690266"/>
              <a:ext cx="159206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支持移动端申请临时访问权限；支持访客的二次管理及分析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3750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典型场景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5132" name="内容占位符 5"/>
          <p:cNvSpPr>
            <a:spLocks noGrp="1"/>
          </p:cNvSpPr>
          <p:nvPr>
            <p:ph idx="1"/>
          </p:nvPr>
        </p:nvSpPr>
        <p:spPr>
          <a:xfrm>
            <a:off x="1416050" y="1416050"/>
            <a:ext cx="9012238" cy="4248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indent="0"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en-US" altLang="x-none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977" y="1082675"/>
            <a:ext cx="10724828" cy="50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5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应用案例－交通行业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10550" y="1830375"/>
            <a:ext cx="3740944" cy="26384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5670" y="1485900"/>
            <a:ext cx="719570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2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应用案例－交通行业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5548" y="1587500"/>
            <a:ext cx="9250364" cy="50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4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行业案例－交通行业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87294" y="1754188"/>
            <a:ext cx="633921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6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行业案例－交通行业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91663" y="1612900"/>
            <a:ext cx="6665825" cy="46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行业案例－公安行业（治安）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5132" name="内容占位符 5"/>
          <p:cNvSpPr>
            <a:spLocks noGrp="1"/>
          </p:cNvSpPr>
          <p:nvPr>
            <p:ph idx="1"/>
          </p:nvPr>
        </p:nvSpPr>
        <p:spPr>
          <a:xfrm>
            <a:off x="1416050" y="1416050"/>
            <a:ext cx="9012238" cy="4248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indent="0"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en-US" altLang="x-none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36043" y="1619727"/>
            <a:ext cx="6918325" cy="51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5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dirty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行业案例－地产</a:t>
            </a:r>
            <a:r>
              <a:rPr lang="zh-CN" altLang="en-US" sz="3200" b="1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行业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87766" y="1626376"/>
            <a:ext cx="7251027" cy="50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dirty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行业案例－地产</a:t>
            </a:r>
            <a:r>
              <a:rPr lang="zh-CN" altLang="en-US" sz="3200" b="1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行业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38156" y="1754188"/>
            <a:ext cx="6801057" cy="47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目录</a:t>
            </a:r>
          </a:p>
        </p:txBody>
      </p:sp>
      <p:sp>
        <p:nvSpPr>
          <p:cNvPr id="5132" name="内容占位符 5"/>
          <p:cNvSpPr>
            <a:spLocks noGrp="1"/>
          </p:cNvSpPr>
          <p:nvPr>
            <p:ph idx="1"/>
          </p:nvPr>
        </p:nvSpPr>
        <p:spPr>
          <a:xfrm>
            <a:off x="1416050" y="1416050"/>
            <a:ext cx="9012238" cy="4248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indent="0"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en-US" altLang="x-none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020931"/>
              </p:ext>
            </p:extLst>
          </p:nvPr>
        </p:nvGraphicFramePr>
        <p:xfrm>
          <a:off x="2963248" y="1740314"/>
          <a:ext cx="5783262" cy="2764345"/>
        </p:xfrm>
        <a:graphic>
          <a:graphicData uri="http://schemas.openxmlformats.org/drawingml/2006/table">
            <a:tbl>
              <a:tblPr/>
              <a:tblGrid>
                <a:gridCol w="5783262"/>
              </a:tblGrid>
              <a:tr h="54485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zh-CN" sz="3200" b="1" i="1" u="none" strike="noStrike" cap="none" normalizeH="0" baseline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latin typeface="微软雅黑" charset="0"/>
                        <a:ea typeface="微软雅黑" charset="0"/>
                        <a:sym typeface="宋体" charset="0"/>
                      </a:endParaRPr>
                    </a:p>
                  </a:txBody>
                  <a:tcPr marT="45715" marB="4571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672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D400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 </a:t>
                      </a:r>
                      <a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D400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   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98E1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1 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– </a:t>
                      </a:r>
                      <a:r>
                        <a:rPr kumimoji="0" lang="zh-CN" alt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产品市场部介绍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宋体" charset="0"/>
                        <a:sym typeface="Calibri" charset="0"/>
                      </a:endParaRPr>
                    </a:p>
                  </a:txBody>
                  <a:tcPr marT="45715" marB="4571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179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98E1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       2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98E1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 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– </a:t>
                      </a:r>
                      <a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17</a:t>
                      </a:r>
                      <a:r>
                        <a:rPr kumimoji="0" lang="zh-CN" alt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年产品及典型案例</a:t>
                      </a:r>
                      <a:endParaRPr kumimoji="0" lang="zh-CN" alt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latin typeface="Arial Black" charset="0"/>
                        <a:ea typeface="微软雅黑" charset="0"/>
                        <a:sym typeface="Century Gothic" charset="0"/>
                      </a:endParaRPr>
                    </a:p>
                  </a:txBody>
                  <a:tcPr marT="45715" marB="4571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179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D400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         </a:t>
                      </a:r>
                      <a:r>
                        <a:rPr kumimoji="0" lang="zh-CN" alt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98E1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3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D400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 </a:t>
                      </a:r>
                      <a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–</a:t>
                      </a:r>
                      <a:r>
                        <a:rPr kumimoji="0" lang="zh-CN" alt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 </a:t>
                      </a:r>
                      <a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18</a:t>
                      </a:r>
                      <a:r>
                        <a:rPr kumimoji="0" lang="zh-CN" alt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Arial Black" charset="0"/>
                          <a:ea typeface="微软雅黑" charset="0"/>
                          <a:sym typeface="Century Gothic" charset="0"/>
                        </a:rPr>
                        <a:t>年产品规划</a:t>
                      </a:r>
                    </a:p>
                  </a:txBody>
                  <a:tcPr marT="45715" marB="4571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20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  <a:ea typeface="宋体" charset="0"/>
                          <a:sym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latin typeface="Arial Black" charset="0"/>
                        <a:ea typeface="微软雅黑" charset="0"/>
                        <a:sym typeface="Arial Black" charset="0"/>
                      </a:endParaRPr>
                    </a:p>
                  </a:txBody>
                  <a:tcPr marT="45715" marB="4571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dirty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行业案例</a:t>
            </a:r>
            <a:r>
              <a:rPr lang="zh-CN" altLang="en-US" sz="3200" b="1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－教育行业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1779" y="2016126"/>
            <a:ext cx="6308885" cy="443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行业案例－旅游行业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61263" y="1689100"/>
            <a:ext cx="6825587" cy="47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目录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5132" name="内容占位符 5"/>
          <p:cNvSpPr>
            <a:spLocks noGrp="1"/>
          </p:cNvSpPr>
          <p:nvPr>
            <p:ph idx="1"/>
          </p:nvPr>
        </p:nvSpPr>
        <p:spPr>
          <a:xfrm>
            <a:off x="1416050" y="1416050"/>
            <a:ext cx="9012238" cy="4248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indent="0"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en-US" altLang="x-none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3628162" y="2896463"/>
            <a:ext cx="49316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 b="1" i="1" dirty="0">
                <a:solidFill>
                  <a:srgbClr val="595959"/>
                </a:solidFill>
                <a:latin typeface="Arial Black" charset="0"/>
                <a:ea typeface="微软雅黑" charset="0"/>
                <a:sym typeface="Century Gothic" charset="0"/>
              </a:rPr>
              <a:t>3</a:t>
            </a:r>
            <a:r>
              <a:rPr lang="zh-CN" altLang="en-US" sz="3200" b="1" i="1" dirty="0" smtClean="0">
                <a:solidFill>
                  <a:srgbClr val="595959"/>
                </a:solidFill>
                <a:latin typeface="Arial Black" charset="0"/>
                <a:ea typeface="微软雅黑" charset="0"/>
                <a:sym typeface="Century Gothic" charset="0"/>
              </a:rPr>
              <a:t>、</a:t>
            </a:r>
            <a:r>
              <a:rPr lang="en-US" altLang="zh-CN" sz="3200" b="1" i="1" dirty="0" smtClean="0">
                <a:solidFill>
                  <a:srgbClr val="595959"/>
                </a:solidFill>
                <a:latin typeface="Arial Black" charset="0"/>
                <a:ea typeface="微软雅黑" charset="0"/>
                <a:sym typeface="Century Gothic" charset="0"/>
              </a:rPr>
              <a:t>2018</a:t>
            </a:r>
            <a:r>
              <a:rPr lang="zh-CN" altLang="en-US" sz="3200" b="1" i="1" dirty="0" smtClean="0">
                <a:solidFill>
                  <a:srgbClr val="595959"/>
                </a:solidFill>
                <a:latin typeface="Arial Black" charset="0"/>
                <a:ea typeface="微软雅黑" charset="0"/>
                <a:sym typeface="Century Gothic" charset="0"/>
              </a:rPr>
              <a:t>年规划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928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关键词  －机遇和挑战  拓展 深耕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18" name="MH_Other_1"/>
          <p:cNvSpPr/>
          <p:nvPr>
            <p:custDataLst>
              <p:tags r:id="rId10"/>
            </p:custDataLst>
          </p:nvPr>
        </p:nvSpPr>
        <p:spPr>
          <a:xfrm>
            <a:off x="5481980" y="1786473"/>
            <a:ext cx="3112565" cy="1224969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rgbClr val="0070C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MH_Other_2"/>
          <p:cNvSpPr/>
          <p:nvPr>
            <p:custDataLst>
              <p:tags r:id="rId11"/>
            </p:custDataLst>
          </p:nvPr>
        </p:nvSpPr>
        <p:spPr>
          <a:xfrm flipH="1">
            <a:off x="3296050" y="1786473"/>
            <a:ext cx="3112565" cy="1224969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MH_Other_3"/>
          <p:cNvSpPr/>
          <p:nvPr>
            <p:custDataLst>
              <p:tags r:id="rId12"/>
            </p:custDataLst>
          </p:nvPr>
        </p:nvSpPr>
        <p:spPr>
          <a:xfrm flipH="1" flipV="1">
            <a:off x="5322994" y="3014649"/>
            <a:ext cx="1085627" cy="1037525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" fmla="*/ 0 w 643003"/>
              <a:gd name="connsiteY0" fmla="*/ 623888 h 623888"/>
              <a:gd name="connsiteX1" fmla="*/ 186688 w 643003"/>
              <a:gd name="connsiteY1" fmla="*/ 178812 h 623888"/>
              <a:gd name="connsiteX2" fmla="*/ 635026 w 643003"/>
              <a:gd name="connsiteY2" fmla="*/ 100 h 623888"/>
              <a:gd name="connsiteX3" fmla="*/ 631031 w 643003"/>
              <a:gd name="connsiteY3" fmla="*/ 223840 h 623888"/>
              <a:gd name="connsiteX4" fmla="*/ 343503 w 643003"/>
              <a:gd name="connsiteY4" fmla="*/ 338452 h 623888"/>
              <a:gd name="connsiteX5" fmla="*/ 223776 w 643003"/>
              <a:gd name="connsiteY5" fmla="*/ 623888 h 623888"/>
              <a:gd name="connsiteX6" fmla="*/ 0 w 643003"/>
              <a:gd name="connsiteY6" fmla="*/ 623888 h 623888"/>
              <a:gd name="connsiteX0" fmla="*/ 0 w 649102"/>
              <a:gd name="connsiteY0" fmla="*/ 623888 h 623888"/>
              <a:gd name="connsiteX1" fmla="*/ 186688 w 649102"/>
              <a:gd name="connsiteY1" fmla="*/ 178812 h 623888"/>
              <a:gd name="connsiteX2" fmla="*/ 635026 w 649102"/>
              <a:gd name="connsiteY2" fmla="*/ 100 h 623888"/>
              <a:gd name="connsiteX3" fmla="*/ 631031 w 649102"/>
              <a:gd name="connsiteY3" fmla="*/ 223840 h 623888"/>
              <a:gd name="connsiteX4" fmla="*/ 343503 w 649102"/>
              <a:gd name="connsiteY4" fmla="*/ 338452 h 623888"/>
              <a:gd name="connsiteX5" fmla="*/ 223776 w 649102"/>
              <a:gd name="connsiteY5" fmla="*/ 623888 h 623888"/>
              <a:gd name="connsiteX6" fmla="*/ 0 w 649102"/>
              <a:gd name="connsiteY6" fmla="*/ 623888 h 623888"/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MH_Other_4"/>
          <p:cNvSpPr/>
          <p:nvPr>
            <p:custDataLst>
              <p:tags r:id="rId13"/>
            </p:custDataLst>
          </p:nvPr>
        </p:nvSpPr>
        <p:spPr>
          <a:xfrm flipV="1">
            <a:off x="5481977" y="3014649"/>
            <a:ext cx="1085627" cy="1037525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" fmla="*/ 0 w 643003"/>
              <a:gd name="connsiteY0" fmla="*/ 623888 h 623888"/>
              <a:gd name="connsiteX1" fmla="*/ 186688 w 643003"/>
              <a:gd name="connsiteY1" fmla="*/ 178812 h 623888"/>
              <a:gd name="connsiteX2" fmla="*/ 635026 w 643003"/>
              <a:gd name="connsiteY2" fmla="*/ 100 h 623888"/>
              <a:gd name="connsiteX3" fmla="*/ 631031 w 643003"/>
              <a:gd name="connsiteY3" fmla="*/ 223840 h 623888"/>
              <a:gd name="connsiteX4" fmla="*/ 343503 w 643003"/>
              <a:gd name="connsiteY4" fmla="*/ 338452 h 623888"/>
              <a:gd name="connsiteX5" fmla="*/ 223776 w 643003"/>
              <a:gd name="connsiteY5" fmla="*/ 623888 h 623888"/>
              <a:gd name="connsiteX6" fmla="*/ 0 w 643003"/>
              <a:gd name="connsiteY6" fmla="*/ 623888 h 623888"/>
              <a:gd name="connsiteX0" fmla="*/ 0 w 649102"/>
              <a:gd name="connsiteY0" fmla="*/ 623888 h 623888"/>
              <a:gd name="connsiteX1" fmla="*/ 186688 w 649102"/>
              <a:gd name="connsiteY1" fmla="*/ 178812 h 623888"/>
              <a:gd name="connsiteX2" fmla="*/ 635026 w 649102"/>
              <a:gd name="connsiteY2" fmla="*/ 100 h 623888"/>
              <a:gd name="connsiteX3" fmla="*/ 631031 w 649102"/>
              <a:gd name="connsiteY3" fmla="*/ 223840 h 623888"/>
              <a:gd name="connsiteX4" fmla="*/ 343503 w 649102"/>
              <a:gd name="connsiteY4" fmla="*/ 338452 h 623888"/>
              <a:gd name="connsiteX5" fmla="*/ 223776 w 649102"/>
              <a:gd name="connsiteY5" fmla="*/ 623888 h 623888"/>
              <a:gd name="connsiteX6" fmla="*/ 0 w 649102"/>
              <a:gd name="connsiteY6" fmla="*/ 623888 h 623888"/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rgbClr val="0070C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MH_SubTitle_1"/>
          <p:cNvSpPr txBox="1"/>
          <p:nvPr>
            <p:custDataLst>
              <p:tags r:id="rId14"/>
            </p:custDataLst>
          </p:nvPr>
        </p:nvSpPr>
        <p:spPr>
          <a:xfrm>
            <a:off x="-221408" y="1812697"/>
            <a:ext cx="3052320" cy="8926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kumimoji="1" lang="zh-CN" alt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rPr>
              <a:t>机遇</a:t>
            </a:r>
          </a:p>
          <a:p>
            <a:pPr algn="r"/>
            <a:r>
              <a:rPr kumimoji="1"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rPr>
              <a:t> </a:t>
            </a:r>
            <a:endParaRPr kumimoji="1"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23" name="MH_Text_1"/>
          <p:cNvSpPr txBox="1"/>
          <p:nvPr>
            <p:custDataLst>
              <p:tags r:id="rId15"/>
            </p:custDataLst>
          </p:nvPr>
        </p:nvSpPr>
        <p:spPr>
          <a:xfrm>
            <a:off x="1649882" y="2752838"/>
            <a:ext cx="3273815" cy="1247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60000"/>
              </a:lnSpc>
            </a:pPr>
            <a:r>
              <a:rPr kumimoji="1"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rPr>
              <a:t>市场成熟  应用落地 </a:t>
            </a:r>
            <a:endParaRPr kumimoji="1" lang="zh-CN" altLang="en-US" sz="2400" b="1" dirty="0" smtClean="0">
              <a:solidFill>
                <a:schemeClr val="tx2">
                  <a:lumMod val="60000"/>
                  <a:lumOff val="40000"/>
                </a:schemeClr>
              </a:solidFill>
              <a:latin typeface="Heiti SC Medium" charset="-122"/>
              <a:ea typeface="Heiti SC Medium" charset="-122"/>
              <a:cs typeface="Heiti SC Medium" charset="-122"/>
            </a:endParaRPr>
          </a:p>
          <a:p>
            <a:pPr algn="r">
              <a:lnSpc>
                <a:spcPct val="160000"/>
              </a:lnSpc>
            </a:pPr>
            <a:r>
              <a:rPr kumimoji="1"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rPr>
              <a:t>满</a:t>
            </a:r>
            <a:r>
              <a:rPr kumimoji="1"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rPr>
              <a:t>地黄金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MH_SubTitle_2"/>
          <p:cNvSpPr txBox="1"/>
          <p:nvPr>
            <p:custDataLst>
              <p:tags r:id="rId16"/>
            </p:custDataLst>
          </p:nvPr>
        </p:nvSpPr>
        <p:spPr>
          <a:xfrm>
            <a:off x="9160456" y="1676399"/>
            <a:ext cx="2083579" cy="85592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4000" b="1" dirty="0" smtClean="0">
                <a:solidFill>
                  <a:srgbClr val="0070C0"/>
                </a:solidFill>
                <a:latin typeface="Heiti SC Medium" charset="-122"/>
                <a:ea typeface="Heiti SC Medium" charset="-122"/>
                <a:cs typeface="Heiti SC Medium" charset="-122"/>
              </a:rPr>
              <a:t>挑战</a:t>
            </a:r>
            <a:endParaRPr lang="zh-CN" altLang="en-US" sz="4000" b="1" dirty="0">
              <a:solidFill>
                <a:srgbClr val="0070C0"/>
              </a:solidFill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26" name="MH_Text_1"/>
          <p:cNvSpPr txBox="1"/>
          <p:nvPr>
            <p:custDataLst>
              <p:tags r:id="rId17"/>
            </p:custDataLst>
          </p:nvPr>
        </p:nvSpPr>
        <p:spPr>
          <a:xfrm>
            <a:off x="6957637" y="2727439"/>
            <a:ext cx="3822838" cy="1247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kumimoji="1"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rPr>
              <a:t>同质化严重 </a:t>
            </a:r>
            <a:endParaRPr kumimoji="1" lang="zh-CN" altLang="en-US" sz="2400" b="1" dirty="0" smtClean="0">
              <a:solidFill>
                <a:schemeClr val="tx2">
                  <a:lumMod val="60000"/>
                  <a:lumOff val="40000"/>
                </a:schemeClr>
              </a:solidFill>
              <a:latin typeface="Heiti SC Medium" charset="-122"/>
              <a:ea typeface="Heiti SC Medium" charset="-122"/>
              <a:cs typeface="Heiti SC Medium" charset="-122"/>
            </a:endParaRPr>
          </a:p>
          <a:p>
            <a:pPr>
              <a:lnSpc>
                <a:spcPct val="160000"/>
              </a:lnSpc>
            </a:pPr>
            <a:r>
              <a:rPr kumimoji="1"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rPr>
              <a:t>如何</a:t>
            </a:r>
            <a:r>
              <a:rPr kumimoji="1"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rPr>
              <a:t>稳固根基 攻城略地</a:t>
            </a:r>
          </a:p>
          <a:p>
            <a:pPr>
              <a:lnSpc>
                <a:spcPct val="16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组合 3"/>
          <p:cNvGrpSpPr/>
          <p:nvPr/>
        </p:nvGrpSpPr>
        <p:grpSpPr>
          <a:xfrm>
            <a:off x="4280506" y="4561987"/>
            <a:ext cx="8178195" cy="937201"/>
            <a:chOff x="2454731" y="858257"/>
            <a:chExt cx="8178195" cy="937201"/>
          </a:xfrm>
        </p:grpSpPr>
        <p:grpSp>
          <p:nvGrpSpPr>
            <p:cNvPr id="28" name="组合 4"/>
            <p:cNvGrpSpPr/>
            <p:nvPr/>
          </p:nvGrpSpPr>
          <p:grpSpPr>
            <a:xfrm>
              <a:off x="2454731" y="858257"/>
              <a:ext cx="909655" cy="937201"/>
              <a:chOff x="1252331" y="973457"/>
              <a:chExt cx="909655" cy="937201"/>
            </a:xfrm>
            <a:effectLst/>
          </p:grpSpPr>
          <p:sp>
            <p:nvSpPr>
              <p:cNvPr id="30" name="椭圆形标注 29">
                <a:hlinkClick r:id="rId24"/>
              </p:cNvPr>
              <p:cNvSpPr/>
              <p:nvPr/>
            </p:nvSpPr>
            <p:spPr>
              <a:xfrm>
                <a:off x="1252331" y="1049266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chemeClr val="tx2">
                  <a:lumMod val="7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343213" y="973457"/>
                <a:ext cx="818773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Text Box 11">
              <a:hlinkClick r:id="rId24"/>
            </p:cNvPr>
            <p:cNvSpPr txBox="1">
              <a:spLocks noChangeArrowheads="1"/>
            </p:cNvSpPr>
            <p:nvPr/>
          </p:nvSpPr>
          <p:spPr bwMode="auto">
            <a:xfrm>
              <a:off x="3497888" y="1114916"/>
              <a:ext cx="7135038" cy="553998"/>
            </a:xfrm>
            <a:prstGeom prst="rect">
              <a:avLst/>
            </a:prstGeom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pPr defTabSz="685800"/>
              <a:r>
                <a:rPr lang="zh-CN" altLang="en-US" sz="2000" spc="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深耕 稳定根基</a:t>
              </a:r>
              <a:endParaRPr lang="zh-CN" altLang="en-US" sz="20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15"/>
          <p:cNvGrpSpPr/>
          <p:nvPr/>
        </p:nvGrpSpPr>
        <p:grpSpPr>
          <a:xfrm>
            <a:off x="4261456" y="5605189"/>
            <a:ext cx="8584419" cy="945324"/>
            <a:chOff x="2454731" y="3349259"/>
            <a:chExt cx="8584419" cy="945324"/>
          </a:xfrm>
        </p:grpSpPr>
        <p:grpSp>
          <p:nvGrpSpPr>
            <p:cNvPr id="33" name="组合 16"/>
            <p:cNvGrpSpPr/>
            <p:nvPr/>
          </p:nvGrpSpPr>
          <p:grpSpPr>
            <a:xfrm>
              <a:off x="2454731" y="3349259"/>
              <a:ext cx="907774" cy="945324"/>
              <a:chOff x="1252331" y="3464459"/>
              <a:chExt cx="907774" cy="945324"/>
            </a:xfrm>
            <a:effectLst/>
          </p:grpSpPr>
          <p:sp>
            <p:nvSpPr>
              <p:cNvPr id="35" name="椭圆形标注 34">
                <a:hlinkClick r:id="rId24"/>
              </p:cNvPr>
              <p:cNvSpPr/>
              <p:nvPr/>
            </p:nvSpPr>
            <p:spPr>
              <a:xfrm>
                <a:off x="1252331" y="3548391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chemeClr val="tx2">
                  <a:lumMod val="7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矩形 35">
                <a:hlinkClick r:id="rId24"/>
              </p:cNvPr>
              <p:cNvSpPr/>
              <p:nvPr/>
            </p:nvSpPr>
            <p:spPr>
              <a:xfrm>
                <a:off x="1341332" y="3464459"/>
                <a:ext cx="72977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Text Box 11">
              <a:hlinkClick r:id="rId24"/>
            </p:cNvPr>
            <p:cNvSpPr txBox="1">
              <a:spLocks noChangeArrowheads="1"/>
            </p:cNvSpPr>
            <p:nvPr/>
          </p:nvSpPr>
          <p:spPr bwMode="auto">
            <a:xfrm>
              <a:off x="3497887" y="3528983"/>
              <a:ext cx="7541263" cy="553998"/>
            </a:xfrm>
            <a:prstGeom prst="rect">
              <a:avLst/>
            </a:prstGeom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defTabSz="685800">
                <a:lnSpc>
                  <a:spcPct val="150000"/>
                </a:lnSpc>
                <a:buClr>
                  <a:srgbClr val="0070C0"/>
                </a:buClr>
                <a:defRPr sz="1200" spc="5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拓展新方向 盈利新思路   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TextBox 2"/>
          <p:cNvSpPr txBox="1"/>
          <p:nvPr/>
        </p:nvSpPr>
        <p:spPr>
          <a:xfrm>
            <a:off x="2571750" y="4819921"/>
            <a:ext cx="1514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chemeClr val="tx2">
                    <a:lumMod val="75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rPr>
              <a:t>优势行业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38" name="TextBox 23"/>
          <p:cNvSpPr txBox="1"/>
          <p:nvPr/>
        </p:nvSpPr>
        <p:spPr>
          <a:xfrm>
            <a:off x="2720414" y="5856718"/>
            <a:ext cx="1198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chemeClr val="tx2">
                    <a:lumMod val="75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rPr>
              <a:t>新行业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0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6" grpId="0"/>
      <p:bldP spid="37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交管－深入业务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5132" name="内容占位符 5"/>
          <p:cNvSpPr>
            <a:spLocks noGrp="1"/>
          </p:cNvSpPr>
          <p:nvPr>
            <p:ph idx="1"/>
          </p:nvPr>
        </p:nvSpPr>
        <p:spPr>
          <a:xfrm>
            <a:off x="1416050" y="1416050"/>
            <a:ext cx="9012238" cy="4248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indent="0"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en-US" altLang="x-none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145" name="Shape 5166"/>
          <p:cNvSpPr/>
          <p:nvPr/>
        </p:nvSpPr>
        <p:spPr>
          <a:xfrm>
            <a:off x="3108575" y="2481672"/>
            <a:ext cx="1218057" cy="1079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31" y="0"/>
                </a:moveTo>
                <a:lnTo>
                  <a:pt x="4125" y="12945"/>
                </a:lnTo>
                <a:lnTo>
                  <a:pt x="0" y="21600"/>
                </a:lnTo>
                <a:lnTo>
                  <a:pt x="21600" y="7769"/>
                </a:lnTo>
                <a:lnTo>
                  <a:pt x="1713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46" name="Shape 5167"/>
          <p:cNvSpPr/>
          <p:nvPr/>
        </p:nvSpPr>
        <p:spPr>
          <a:xfrm>
            <a:off x="2739185" y="3121439"/>
            <a:ext cx="1961434" cy="112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9" y="0"/>
                </a:moveTo>
                <a:lnTo>
                  <a:pt x="2561" y="13286"/>
                </a:lnTo>
                <a:lnTo>
                  <a:pt x="0" y="21600"/>
                </a:lnTo>
                <a:lnTo>
                  <a:pt x="21600" y="8314"/>
                </a:lnTo>
                <a:cubicBezTo>
                  <a:pt x="21600" y="8314"/>
                  <a:pt x="19039" y="0"/>
                  <a:pt x="1903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47" name="Shape 5168"/>
          <p:cNvSpPr/>
          <p:nvPr/>
        </p:nvSpPr>
        <p:spPr>
          <a:xfrm>
            <a:off x="2369795" y="3815140"/>
            <a:ext cx="2704811" cy="1123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3" y="0"/>
                </a:moveTo>
                <a:lnTo>
                  <a:pt x="1857" y="13286"/>
                </a:lnTo>
                <a:lnTo>
                  <a:pt x="0" y="21600"/>
                </a:lnTo>
                <a:lnTo>
                  <a:pt x="21600" y="8314"/>
                </a:lnTo>
                <a:cubicBezTo>
                  <a:pt x="21600" y="8314"/>
                  <a:pt x="19743" y="0"/>
                  <a:pt x="1974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48" name="Shape 5169"/>
          <p:cNvSpPr/>
          <p:nvPr/>
        </p:nvSpPr>
        <p:spPr>
          <a:xfrm>
            <a:off x="1991815" y="4508840"/>
            <a:ext cx="3448181" cy="1123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7" y="13286"/>
                </a:moveTo>
                <a:lnTo>
                  <a:pt x="0" y="21600"/>
                </a:lnTo>
                <a:lnTo>
                  <a:pt x="21600" y="8314"/>
                </a:lnTo>
                <a:lnTo>
                  <a:pt x="20143" y="0"/>
                </a:lnTo>
                <a:cubicBezTo>
                  <a:pt x="20143" y="0"/>
                  <a:pt x="1457" y="13286"/>
                  <a:pt x="1457" y="1328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3477966" y="2182722"/>
            <a:ext cx="857881" cy="735467"/>
            <a:chOff x="2313735" y="1108481"/>
            <a:chExt cx="857881" cy="735467"/>
          </a:xfrm>
        </p:grpSpPr>
        <p:sp>
          <p:nvSpPr>
            <p:cNvPr id="150" name="Shape 5171"/>
            <p:cNvSpPr/>
            <p:nvPr/>
          </p:nvSpPr>
          <p:spPr>
            <a:xfrm>
              <a:off x="2313735" y="1108481"/>
              <a:ext cx="849654" cy="68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151" name="Shape 5176"/>
            <p:cNvSpPr/>
            <p:nvPr/>
          </p:nvSpPr>
          <p:spPr>
            <a:xfrm>
              <a:off x="2329102" y="1491630"/>
              <a:ext cx="842514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3108575" y="3121439"/>
            <a:ext cx="1589745" cy="432411"/>
            <a:chOff x="1944344" y="2047198"/>
            <a:chExt cx="1589745" cy="432411"/>
          </a:xfrm>
        </p:grpSpPr>
        <p:sp>
          <p:nvSpPr>
            <p:cNvPr id="153" name="Shape 5173"/>
            <p:cNvSpPr/>
            <p:nvPr/>
          </p:nvSpPr>
          <p:spPr>
            <a:xfrm>
              <a:off x="1944344" y="2047198"/>
              <a:ext cx="1589745" cy="432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440" y="0"/>
                  </a:lnTo>
                  <a:cubicBezTo>
                    <a:pt x="18440" y="0"/>
                    <a:pt x="3160" y="0"/>
                    <a:pt x="31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154" name="Shape 5177"/>
            <p:cNvSpPr/>
            <p:nvPr/>
          </p:nvSpPr>
          <p:spPr>
            <a:xfrm>
              <a:off x="2191740" y="2087244"/>
              <a:ext cx="1099552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对接六合一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2739186" y="3815139"/>
            <a:ext cx="2333121" cy="432412"/>
            <a:chOff x="1574955" y="2740898"/>
            <a:chExt cx="2333121" cy="432412"/>
          </a:xfrm>
        </p:grpSpPr>
        <p:sp>
          <p:nvSpPr>
            <p:cNvPr id="156" name="Shape 5172"/>
            <p:cNvSpPr/>
            <p:nvPr/>
          </p:nvSpPr>
          <p:spPr>
            <a:xfrm>
              <a:off x="1574955" y="2740898"/>
              <a:ext cx="2333121" cy="43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7" y="0"/>
                  </a:lnTo>
                  <a:cubicBezTo>
                    <a:pt x="19447" y="0"/>
                    <a:pt x="2153" y="0"/>
                    <a:pt x="215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数据展示及分析</a:t>
              </a:r>
              <a:endPara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157" name="Shape 5178"/>
            <p:cNvSpPr/>
            <p:nvPr/>
          </p:nvSpPr>
          <p:spPr>
            <a:xfrm>
              <a:off x="1815028" y="2780945"/>
              <a:ext cx="1849246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2369796" y="4508839"/>
            <a:ext cx="3076490" cy="432407"/>
            <a:chOff x="1205565" y="3434598"/>
            <a:chExt cx="3076490" cy="432407"/>
          </a:xfrm>
        </p:grpSpPr>
        <p:sp>
          <p:nvSpPr>
            <p:cNvPr id="159" name="Shape 5174"/>
            <p:cNvSpPr/>
            <p:nvPr/>
          </p:nvSpPr>
          <p:spPr>
            <a:xfrm>
              <a:off x="1205565" y="3434598"/>
              <a:ext cx="3076490" cy="43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67" y="0"/>
                  </a:lnTo>
                  <a:lnTo>
                    <a:pt x="1633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对接预约叫号系统</a:t>
              </a:r>
              <a:endPara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160" name="Shape 5179"/>
            <p:cNvSpPr/>
            <p:nvPr/>
          </p:nvSpPr>
          <p:spPr>
            <a:xfrm>
              <a:off x="1422332" y="3474643"/>
              <a:ext cx="2634639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1991816" y="5192906"/>
            <a:ext cx="3819870" cy="432407"/>
            <a:chOff x="827585" y="4118665"/>
            <a:chExt cx="3819870" cy="432407"/>
          </a:xfrm>
        </p:grpSpPr>
        <p:sp>
          <p:nvSpPr>
            <p:cNvPr id="162" name="Shape 5175"/>
            <p:cNvSpPr/>
            <p:nvPr/>
          </p:nvSpPr>
          <p:spPr>
            <a:xfrm>
              <a:off x="827585" y="4118665"/>
              <a:ext cx="3819870" cy="43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85" y="0"/>
                  </a:lnTo>
                  <a:cubicBezTo>
                    <a:pt x="20285" y="0"/>
                    <a:pt x="1315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163" name="Shape 5180"/>
            <p:cNvSpPr/>
            <p:nvPr/>
          </p:nvSpPr>
          <p:spPr>
            <a:xfrm>
              <a:off x="1072475" y="4158709"/>
              <a:ext cx="3334354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人员管控、人流管控、动态监控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4" name="Round Same Side Corner Rectangle 67"/>
          <p:cNvSpPr/>
          <p:nvPr/>
        </p:nvSpPr>
        <p:spPr>
          <a:xfrm rot="10800000" flipH="1">
            <a:off x="6255443" y="2196160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165" name="Round Same Side Corner Rectangle 68"/>
          <p:cNvSpPr/>
          <p:nvPr/>
        </p:nvSpPr>
        <p:spPr>
          <a:xfrm rot="10800000" flipH="1">
            <a:off x="6253803" y="2977450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166" name="Round Same Side Corner Rectangle 69"/>
          <p:cNvSpPr/>
          <p:nvPr/>
        </p:nvSpPr>
        <p:spPr>
          <a:xfrm rot="10800000" flipH="1">
            <a:off x="6255443" y="3687582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6392743" y="2183510"/>
            <a:ext cx="2871880" cy="597790"/>
            <a:chOff x="5228512" y="1109269"/>
            <a:chExt cx="2871880" cy="597790"/>
          </a:xfrm>
        </p:grpSpPr>
        <p:sp>
          <p:nvSpPr>
            <p:cNvPr id="168" name="TextBox 20"/>
            <p:cNvSpPr txBox="1"/>
            <p:nvPr/>
          </p:nvSpPr>
          <p:spPr>
            <a:xfrm>
              <a:off x="5228512" y="1303102"/>
              <a:ext cx="2871880" cy="403957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以人脸识别为入口，以办公智能化为契机，以提高用户工作效率为目标，打造交管行业通用产品。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9" name="Rectangle 71"/>
            <p:cNvSpPr/>
            <p:nvPr/>
          </p:nvSpPr>
          <p:spPr>
            <a:xfrm>
              <a:off x="5228513" y="1109269"/>
              <a:ext cx="684803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最终目标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6392743" y="2943421"/>
            <a:ext cx="2871880" cy="597789"/>
            <a:chOff x="5228512" y="1869180"/>
            <a:chExt cx="2871880" cy="597789"/>
          </a:xfrm>
        </p:grpSpPr>
        <p:sp>
          <p:nvSpPr>
            <p:cNvPr id="171" name="TextBox 22"/>
            <p:cNvSpPr txBox="1"/>
            <p:nvPr/>
          </p:nvSpPr>
          <p:spPr>
            <a:xfrm>
              <a:off x="5228512" y="2063012"/>
              <a:ext cx="2871880" cy="403957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接入六合一系统，进行数据交互，获取更多的数据资源。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2" name="Rectangle 73"/>
            <p:cNvSpPr/>
            <p:nvPr/>
          </p:nvSpPr>
          <p:spPr>
            <a:xfrm>
              <a:off x="5228513" y="1869180"/>
              <a:ext cx="684803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数据扩展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6392743" y="3703332"/>
            <a:ext cx="2871880" cy="597790"/>
            <a:chOff x="5228512" y="2629091"/>
            <a:chExt cx="2871880" cy="597790"/>
          </a:xfrm>
        </p:grpSpPr>
        <p:sp>
          <p:nvSpPr>
            <p:cNvPr id="174" name="TextBox 24"/>
            <p:cNvSpPr txBox="1"/>
            <p:nvPr/>
          </p:nvSpPr>
          <p:spPr>
            <a:xfrm>
              <a:off x="5228512" y="2822924"/>
              <a:ext cx="2871880" cy="403957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输出汉柏自有数据的应用能力，基于数据可以进行综合展现、实时告警和号贩子分析等。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5" name="Rectangle 75"/>
            <p:cNvSpPr/>
            <p:nvPr/>
          </p:nvSpPr>
          <p:spPr>
            <a:xfrm>
              <a:off x="5228513" y="2629091"/>
              <a:ext cx="684803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数据应用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6" name="Round Same Side Corner Rectangle 76"/>
          <p:cNvSpPr/>
          <p:nvPr/>
        </p:nvSpPr>
        <p:spPr>
          <a:xfrm rot="10800000" flipH="1">
            <a:off x="6253803" y="4408070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177" name="Round Same Side Corner Rectangle 77"/>
          <p:cNvSpPr/>
          <p:nvPr/>
        </p:nvSpPr>
        <p:spPr>
          <a:xfrm rot="10800000" flipH="1">
            <a:off x="6255443" y="5118202"/>
            <a:ext cx="49903" cy="5140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2" tIns="41141" rIns="82282" bIns="41141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grpSp>
        <p:nvGrpSpPr>
          <p:cNvPr id="178" name="组合 177"/>
          <p:cNvGrpSpPr/>
          <p:nvPr/>
        </p:nvGrpSpPr>
        <p:grpSpPr>
          <a:xfrm>
            <a:off x="6392743" y="4374041"/>
            <a:ext cx="2871880" cy="597790"/>
            <a:chOff x="5228512" y="3299800"/>
            <a:chExt cx="2871880" cy="597790"/>
          </a:xfrm>
        </p:grpSpPr>
        <p:sp>
          <p:nvSpPr>
            <p:cNvPr id="179" name="TextBox 28"/>
            <p:cNvSpPr txBox="1"/>
            <p:nvPr/>
          </p:nvSpPr>
          <p:spPr>
            <a:xfrm>
              <a:off x="5228512" y="3493633"/>
              <a:ext cx="2871880" cy="403957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打通预约叫号系统，用户有预约叫号系统可进行对接，用户无预约叫号系统可为用户提供供应商。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0" name="Rectangle 79"/>
            <p:cNvSpPr/>
            <p:nvPr/>
          </p:nvSpPr>
          <p:spPr>
            <a:xfrm>
              <a:off x="5228513" y="3299800"/>
              <a:ext cx="838691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方系统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6392743" y="5133952"/>
            <a:ext cx="3231920" cy="597790"/>
            <a:chOff x="5228512" y="4059711"/>
            <a:chExt cx="3231920" cy="597790"/>
          </a:xfrm>
        </p:grpSpPr>
        <p:sp>
          <p:nvSpPr>
            <p:cNvPr id="182" name="TextBox 30"/>
            <p:cNvSpPr txBox="1"/>
            <p:nvPr/>
          </p:nvSpPr>
          <p:spPr>
            <a:xfrm>
              <a:off x="5228512" y="4253544"/>
              <a:ext cx="3231920" cy="403957"/>
            </a:xfrm>
            <a:prstGeom prst="rect">
              <a:avLst/>
            </a:prstGeom>
            <a:noFill/>
          </p:spPr>
          <p:txBody>
            <a:bodyPr wrap="square" lIns="34290" tIns="17145" rIns="34290" bIns="17145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多维度数据，深入用户业务流程，提升用户办公智能化程度。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3" name="Rectangle 81"/>
            <p:cNvSpPr/>
            <p:nvPr/>
          </p:nvSpPr>
          <p:spPr>
            <a:xfrm>
              <a:off x="5228513" y="4059711"/>
              <a:ext cx="992579" cy="219291"/>
            </a:xfrm>
            <a:prstGeom prst="rect">
              <a:avLst/>
            </a:prstGeom>
          </p:spPr>
          <p:txBody>
            <a:bodyPr wrap="none" lIns="34290" tIns="17145" rIns="34290" bIns="17145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综合业务平台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  <p:bldP spid="148" grpId="0" animBg="1"/>
      <p:bldP spid="164" grpId="0" animBg="1"/>
      <p:bldP spid="165" grpId="0" animBg="1"/>
      <p:bldP spid="166" grpId="0" animBg="1"/>
      <p:bldP spid="176" grpId="0" animBg="1"/>
      <p:bldP spid="17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教育－深入业务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5132" name="内容占位符 5"/>
          <p:cNvSpPr>
            <a:spLocks noGrp="1"/>
          </p:cNvSpPr>
          <p:nvPr>
            <p:ph idx="1"/>
          </p:nvPr>
        </p:nvSpPr>
        <p:spPr>
          <a:xfrm>
            <a:off x="1416050" y="1416050"/>
            <a:ext cx="9012238" cy="4248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indent="0"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en-US" altLang="x-none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489658" y="1999753"/>
            <a:ext cx="2817000" cy="2817000"/>
            <a:chOff x="3445319" y="1577820"/>
            <a:chExt cx="2817000" cy="2817000"/>
          </a:xfrm>
        </p:grpSpPr>
        <p:sp>
          <p:nvSpPr>
            <p:cNvPr id="16" name="椭圆 15"/>
            <p:cNvSpPr/>
            <p:nvPr/>
          </p:nvSpPr>
          <p:spPr>
            <a:xfrm>
              <a:off x="3445319" y="1577820"/>
              <a:ext cx="2817000" cy="2817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38"/>
            <p:cNvSpPr>
              <a:spLocks noEditPoints="1"/>
            </p:cNvSpPr>
            <p:nvPr/>
          </p:nvSpPr>
          <p:spPr bwMode="auto">
            <a:xfrm>
              <a:off x="4594015" y="2131813"/>
              <a:ext cx="484066" cy="501152"/>
            </a:xfrm>
            <a:custGeom>
              <a:avLst/>
              <a:gdLst>
                <a:gd name="T0" fmla="*/ 57 w 72"/>
                <a:gd name="T1" fmla="*/ 0 h 74"/>
                <a:gd name="T2" fmla="*/ 16 w 72"/>
                <a:gd name="T3" fmla="*/ 0 h 74"/>
                <a:gd name="T4" fmla="*/ 0 w 72"/>
                <a:gd name="T5" fmla="*/ 18 h 74"/>
                <a:gd name="T6" fmla="*/ 0 w 72"/>
                <a:gd name="T7" fmla="*/ 34 h 74"/>
                <a:gd name="T8" fmla="*/ 10 w 72"/>
                <a:gd name="T9" fmla="*/ 51 h 74"/>
                <a:gd name="T10" fmla="*/ 2 w 72"/>
                <a:gd name="T11" fmla="*/ 74 h 74"/>
                <a:gd name="T12" fmla="*/ 40 w 72"/>
                <a:gd name="T13" fmla="*/ 52 h 74"/>
                <a:gd name="T14" fmla="*/ 57 w 72"/>
                <a:gd name="T15" fmla="*/ 52 h 74"/>
                <a:gd name="T16" fmla="*/ 72 w 72"/>
                <a:gd name="T17" fmla="*/ 34 h 74"/>
                <a:gd name="T18" fmla="*/ 72 w 72"/>
                <a:gd name="T19" fmla="*/ 18 h 74"/>
                <a:gd name="T20" fmla="*/ 57 w 72"/>
                <a:gd name="T21" fmla="*/ 0 h 74"/>
                <a:gd name="T22" fmla="*/ 54 w 72"/>
                <a:gd name="T23" fmla="*/ 38 h 74"/>
                <a:gd name="T24" fmla="*/ 16 w 72"/>
                <a:gd name="T25" fmla="*/ 38 h 74"/>
                <a:gd name="T26" fmla="*/ 13 w 72"/>
                <a:gd name="T27" fmla="*/ 35 h 74"/>
                <a:gd name="T28" fmla="*/ 16 w 72"/>
                <a:gd name="T29" fmla="*/ 33 h 74"/>
                <a:gd name="T30" fmla="*/ 54 w 72"/>
                <a:gd name="T31" fmla="*/ 33 h 74"/>
                <a:gd name="T32" fmla="*/ 57 w 72"/>
                <a:gd name="T33" fmla="*/ 35 h 74"/>
                <a:gd name="T34" fmla="*/ 54 w 72"/>
                <a:gd name="T35" fmla="*/ 38 h 74"/>
                <a:gd name="T36" fmla="*/ 60 w 72"/>
                <a:gd name="T37" fmla="*/ 29 h 74"/>
                <a:gd name="T38" fmla="*/ 16 w 72"/>
                <a:gd name="T39" fmla="*/ 29 h 74"/>
                <a:gd name="T40" fmla="*/ 13 w 72"/>
                <a:gd name="T41" fmla="*/ 26 h 74"/>
                <a:gd name="T42" fmla="*/ 16 w 72"/>
                <a:gd name="T43" fmla="*/ 23 h 74"/>
                <a:gd name="T44" fmla="*/ 60 w 72"/>
                <a:gd name="T45" fmla="*/ 23 h 74"/>
                <a:gd name="T46" fmla="*/ 63 w 72"/>
                <a:gd name="T47" fmla="*/ 26 h 74"/>
                <a:gd name="T48" fmla="*/ 60 w 72"/>
                <a:gd name="T49" fmla="*/ 29 h 74"/>
                <a:gd name="T50" fmla="*/ 60 w 72"/>
                <a:gd name="T51" fmla="*/ 19 h 74"/>
                <a:gd name="T52" fmla="*/ 16 w 72"/>
                <a:gd name="T53" fmla="*/ 19 h 74"/>
                <a:gd name="T54" fmla="*/ 13 w 72"/>
                <a:gd name="T55" fmla="*/ 16 h 74"/>
                <a:gd name="T56" fmla="*/ 16 w 72"/>
                <a:gd name="T57" fmla="*/ 13 h 74"/>
                <a:gd name="T58" fmla="*/ 60 w 72"/>
                <a:gd name="T59" fmla="*/ 13 h 74"/>
                <a:gd name="T60" fmla="*/ 63 w 72"/>
                <a:gd name="T61" fmla="*/ 16 h 74"/>
                <a:gd name="T62" fmla="*/ 60 w 72"/>
                <a:gd name="T63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4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2"/>
                    <a:pt x="4" y="48"/>
                    <a:pt x="10" y="51"/>
                  </a:cubicBezTo>
                  <a:cubicBezTo>
                    <a:pt x="4" y="66"/>
                    <a:pt x="2" y="74"/>
                    <a:pt x="2" y="7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5" y="52"/>
                    <a:pt x="72" y="44"/>
                    <a:pt x="72" y="34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8"/>
                    <a:pt x="65" y="0"/>
                    <a:pt x="57" y="0"/>
                  </a:cubicBezTo>
                  <a:close/>
                  <a:moveTo>
                    <a:pt x="54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4" y="38"/>
                    <a:pt x="13" y="37"/>
                    <a:pt x="13" y="35"/>
                  </a:cubicBezTo>
                  <a:cubicBezTo>
                    <a:pt x="13" y="34"/>
                    <a:pt x="14" y="33"/>
                    <a:pt x="16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6" y="33"/>
                    <a:pt x="57" y="34"/>
                    <a:pt x="57" y="35"/>
                  </a:cubicBezTo>
                  <a:cubicBezTo>
                    <a:pt x="57" y="37"/>
                    <a:pt x="56" y="38"/>
                    <a:pt x="54" y="38"/>
                  </a:cubicBezTo>
                  <a:close/>
                  <a:moveTo>
                    <a:pt x="60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4" y="29"/>
                    <a:pt x="13" y="27"/>
                    <a:pt x="13" y="26"/>
                  </a:cubicBezTo>
                  <a:cubicBezTo>
                    <a:pt x="13" y="24"/>
                    <a:pt x="14" y="23"/>
                    <a:pt x="16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3"/>
                    <a:pt x="63" y="24"/>
                    <a:pt x="63" y="26"/>
                  </a:cubicBezTo>
                  <a:cubicBezTo>
                    <a:pt x="63" y="27"/>
                    <a:pt x="62" y="29"/>
                    <a:pt x="60" y="29"/>
                  </a:cubicBezTo>
                  <a:close/>
                  <a:moveTo>
                    <a:pt x="60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3" y="14"/>
                    <a:pt x="14" y="13"/>
                    <a:pt x="16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2" y="13"/>
                    <a:pt x="63" y="14"/>
                    <a:pt x="63" y="16"/>
                  </a:cubicBezTo>
                  <a:cubicBezTo>
                    <a:pt x="63" y="18"/>
                    <a:pt x="62" y="19"/>
                    <a:pt x="6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754065" y="2697495"/>
              <a:ext cx="2394838" cy="419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03485" y="1999753"/>
            <a:ext cx="5120790" cy="2817000"/>
            <a:chOff x="959146" y="1577820"/>
            <a:chExt cx="5120790" cy="2817000"/>
          </a:xfrm>
        </p:grpSpPr>
        <p:sp>
          <p:nvSpPr>
            <p:cNvPr id="20" name="椭圆 19"/>
            <p:cNvSpPr/>
            <p:nvPr/>
          </p:nvSpPr>
          <p:spPr>
            <a:xfrm>
              <a:off x="959146" y="1577820"/>
              <a:ext cx="2817000" cy="2817000"/>
            </a:xfrm>
            <a:prstGeom prst="ellipse">
              <a:avLst/>
            </a:prstGeom>
            <a:solidFill>
              <a:schemeClr val="tx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057549" y="2088195"/>
              <a:ext cx="620194" cy="588388"/>
              <a:chOff x="7188343" y="3624155"/>
              <a:chExt cx="309563" cy="293687"/>
            </a:xfrm>
            <a:solidFill>
              <a:schemeClr val="bg1"/>
            </a:solidFill>
          </p:grpSpPr>
          <p:sp>
            <p:nvSpPr>
              <p:cNvPr id="24" name="Freeform 404"/>
              <p:cNvSpPr>
                <a:spLocks/>
              </p:cNvSpPr>
              <p:nvPr/>
            </p:nvSpPr>
            <p:spPr bwMode="auto">
              <a:xfrm>
                <a:off x="7188343" y="3624155"/>
                <a:ext cx="184150" cy="293687"/>
              </a:xfrm>
              <a:custGeom>
                <a:avLst/>
                <a:gdLst>
                  <a:gd name="T0" fmla="*/ 37 w 46"/>
                  <a:gd name="T1" fmla="*/ 66 h 73"/>
                  <a:gd name="T2" fmla="*/ 37 w 46"/>
                  <a:gd name="T3" fmla="*/ 66 h 73"/>
                  <a:gd name="T4" fmla="*/ 37 w 46"/>
                  <a:gd name="T5" fmla="*/ 65 h 73"/>
                  <a:gd name="T6" fmla="*/ 36 w 46"/>
                  <a:gd name="T7" fmla="*/ 60 h 73"/>
                  <a:gd name="T8" fmla="*/ 46 w 46"/>
                  <a:gd name="T9" fmla="*/ 40 h 73"/>
                  <a:gd name="T10" fmla="*/ 33 w 46"/>
                  <a:gd name="T11" fmla="*/ 29 h 73"/>
                  <a:gd name="T12" fmla="*/ 30 w 46"/>
                  <a:gd name="T13" fmla="*/ 27 h 73"/>
                  <a:gd name="T14" fmla="*/ 33 w 46"/>
                  <a:gd name="T15" fmla="*/ 25 h 73"/>
                  <a:gd name="T16" fmla="*/ 40 w 46"/>
                  <a:gd name="T17" fmla="*/ 14 h 73"/>
                  <a:gd name="T18" fmla="*/ 25 w 46"/>
                  <a:gd name="T19" fmla="*/ 0 h 73"/>
                  <a:gd name="T20" fmla="*/ 10 w 46"/>
                  <a:gd name="T21" fmla="*/ 14 h 73"/>
                  <a:gd name="T22" fmla="*/ 17 w 46"/>
                  <a:gd name="T23" fmla="*/ 25 h 73"/>
                  <a:gd name="T24" fmla="*/ 20 w 46"/>
                  <a:gd name="T25" fmla="*/ 27 h 73"/>
                  <a:gd name="T26" fmla="*/ 17 w 46"/>
                  <a:gd name="T27" fmla="*/ 29 h 73"/>
                  <a:gd name="T28" fmla="*/ 0 w 46"/>
                  <a:gd name="T29" fmla="*/ 56 h 73"/>
                  <a:gd name="T30" fmla="*/ 0 w 46"/>
                  <a:gd name="T31" fmla="*/ 61 h 73"/>
                  <a:gd name="T32" fmla="*/ 25 w 46"/>
                  <a:gd name="T33" fmla="*/ 73 h 73"/>
                  <a:gd name="T34" fmla="*/ 40 w 46"/>
                  <a:gd name="T35" fmla="*/ 69 h 73"/>
                  <a:gd name="T36" fmla="*/ 37 w 46"/>
                  <a:gd name="T37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6" h="73">
                    <a:moveTo>
                      <a:pt x="37" y="66"/>
                    </a:moveTo>
                    <a:cubicBezTo>
                      <a:pt x="37" y="66"/>
                      <a:pt x="37" y="66"/>
                      <a:pt x="37" y="66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6" y="64"/>
                      <a:pt x="36" y="62"/>
                      <a:pt x="36" y="60"/>
                    </a:cubicBezTo>
                    <a:cubicBezTo>
                      <a:pt x="36" y="52"/>
                      <a:pt x="40" y="44"/>
                      <a:pt x="46" y="40"/>
                    </a:cubicBezTo>
                    <a:cubicBezTo>
                      <a:pt x="43" y="35"/>
                      <a:pt x="38" y="31"/>
                      <a:pt x="33" y="29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7" y="23"/>
                      <a:pt x="40" y="19"/>
                      <a:pt x="40" y="14"/>
                    </a:cubicBezTo>
                    <a:cubicBezTo>
                      <a:pt x="40" y="7"/>
                      <a:pt x="33" y="0"/>
                      <a:pt x="25" y="0"/>
                    </a:cubicBezTo>
                    <a:cubicBezTo>
                      <a:pt x="17" y="0"/>
                      <a:pt x="10" y="7"/>
                      <a:pt x="10" y="14"/>
                    </a:cubicBezTo>
                    <a:cubicBezTo>
                      <a:pt x="10" y="19"/>
                      <a:pt x="13" y="23"/>
                      <a:pt x="17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7" y="33"/>
                      <a:pt x="0" y="43"/>
                      <a:pt x="0" y="56"/>
                    </a:cubicBezTo>
                    <a:cubicBezTo>
                      <a:pt x="0" y="57"/>
                      <a:pt x="0" y="59"/>
                      <a:pt x="0" y="61"/>
                    </a:cubicBezTo>
                    <a:cubicBezTo>
                      <a:pt x="6" y="68"/>
                      <a:pt x="15" y="73"/>
                      <a:pt x="25" y="73"/>
                    </a:cubicBezTo>
                    <a:cubicBezTo>
                      <a:pt x="30" y="73"/>
                      <a:pt x="35" y="72"/>
                      <a:pt x="40" y="69"/>
                    </a:cubicBezTo>
                    <a:cubicBezTo>
                      <a:pt x="39" y="68"/>
                      <a:pt x="38" y="67"/>
                      <a:pt x="37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405"/>
              <p:cNvSpPr>
                <a:spLocks/>
              </p:cNvSpPr>
              <p:nvPr/>
            </p:nvSpPr>
            <p:spPr bwMode="auto">
              <a:xfrm>
                <a:off x="7348681" y="3700355"/>
                <a:ext cx="149225" cy="217487"/>
              </a:xfrm>
              <a:custGeom>
                <a:avLst/>
                <a:gdLst>
                  <a:gd name="T0" fmla="*/ 25 w 37"/>
                  <a:gd name="T1" fmla="*/ 21 h 54"/>
                  <a:gd name="T2" fmla="*/ 21 w 37"/>
                  <a:gd name="T3" fmla="*/ 20 h 54"/>
                  <a:gd name="T4" fmla="*/ 24 w 37"/>
                  <a:gd name="T5" fmla="*/ 18 h 54"/>
                  <a:gd name="T6" fmla="*/ 29 w 37"/>
                  <a:gd name="T7" fmla="*/ 10 h 54"/>
                  <a:gd name="T8" fmla="*/ 18 w 37"/>
                  <a:gd name="T9" fmla="*/ 0 h 54"/>
                  <a:gd name="T10" fmla="*/ 8 w 37"/>
                  <a:gd name="T11" fmla="*/ 10 h 54"/>
                  <a:gd name="T12" fmla="*/ 13 w 37"/>
                  <a:gd name="T13" fmla="*/ 18 h 54"/>
                  <a:gd name="T14" fmla="*/ 16 w 37"/>
                  <a:gd name="T15" fmla="*/ 20 h 54"/>
                  <a:gd name="T16" fmla="*/ 12 w 37"/>
                  <a:gd name="T17" fmla="*/ 21 h 54"/>
                  <a:gd name="T18" fmla="*/ 11 w 37"/>
                  <a:gd name="T19" fmla="*/ 22 h 54"/>
                  <a:gd name="T20" fmla="*/ 9 w 37"/>
                  <a:gd name="T21" fmla="*/ 23 h 54"/>
                  <a:gd name="T22" fmla="*/ 7 w 37"/>
                  <a:gd name="T23" fmla="*/ 24 h 54"/>
                  <a:gd name="T24" fmla="*/ 0 w 37"/>
                  <a:gd name="T25" fmla="*/ 41 h 54"/>
                  <a:gd name="T26" fmla="*/ 0 w 37"/>
                  <a:gd name="T27" fmla="*/ 45 h 54"/>
                  <a:gd name="T28" fmla="*/ 3 w 37"/>
                  <a:gd name="T29" fmla="*/ 48 h 54"/>
                  <a:gd name="T30" fmla="*/ 5 w 37"/>
                  <a:gd name="T31" fmla="*/ 49 h 54"/>
                  <a:gd name="T32" fmla="*/ 6 w 37"/>
                  <a:gd name="T33" fmla="*/ 50 h 54"/>
                  <a:gd name="T34" fmla="*/ 18 w 37"/>
                  <a:gd name="T35" fmla="*/ 54 h 54"/>
                  <a:gd name="T36" fmla="*/ 37 w 37"/>
                  <a:gd name="T37" fmla="*/ 45 h 54"/>
                  <a:gd name="T38" fmla="*/ 37 w 37"/>
                  <a:gd name="T39" fmla="*/ 41 h 54"/>
                  <a:gd name="T40" fmla="*/ 25 w 37"/>
                  <a:gd name="T41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54">
                    <a:moveTo>
                      <a:pt x="25" y="21"/>
                    </a:moveTo>
                    <a:cubicBezTo>
                      <a:pt x="21" y="20"/>
                      <a:pt x="21" y="20"/>
                      <a:pt x="21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7" y="16"/>
                      <a:pt x="29" y="13"/>
                      <a:pt x="29" y="10"/>
                    </a:cubicBezTo>
                    <a:cubicBezTo>
                      <a:pt x="29" y="5"/>
                      <a:pt x="24" y="0"/>
                      <a:pt x="18" y="0"/>
                    </a:cubicBezTo>
                    <a:cubicBezTo>
                      <a:pt x="12" y="0"/>
                      <a:pt x="8" y="5"/>
                      <a:pt x="8" y="10"/>
                    </a:cubicBezTo>
                    <a:cubicBezTo>
                      <a:pt x="8" y="13"/>
                      <a:pt x="10" y="16"/>
                      <a:pt x="13" y="18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2"/>
                      <a:pt x="11" y="22"/>
                      <a:pt x="11" y="22"/>
                    </a:cubicBezTo>
                    <a:cubicBezTo>
                      <a:pt x="10" y="22"/>
                      <a:pt x="10" y="23"/>
                      <a:pt x="9" y="23"/>
                    </a:cubicBezTo>
                    <a:cubicBezTo>
                      <a:pt x="8" y="24"/>
                      <a:pt x="8" y="24"/>
                      <a:pt x="7" y="24"/>
                    </a:cubicBezTo>
                    <a:cubicBezTo>
                      <a:pt x="3" y="28"/>
                      <a:pt x="0" y="34"/>
                      <a:pt x="0" y="41"/>
                    </a:cubicBezTo>
                    <a:cubicBezTo>
                      <a:pt x="0" y="43"/>
                      <a:pt x="0" y="44"/>
                      <a:pt x="0" y="45"/>
                    </a:cubicBezTo>
                    <a:cubicBezTo>
                      <a:pt x="1" y="46"/>
                      <a:pt x="2" y="47"/>
                      <a:pt x="3" y="48"/>
                    </a:cubicBezTo>
                    <a:cubicBezTo>
                      <a:pt x="4" y="48"/>
                      <a:pt x="4" y="49"/>
                      <a:pt x="5" y="49"/>
                    </a:cubicBezTo>
                    <a:cubicBezTo>
                      <a:pt x="5" y="50"/>
                      <a:pt x="6" y="50"/>
                      <a:pt x="6" y="50"/>
                    </a:cubicBezTo>
                    <a:cubicBezTo>
                      <a:pt x="10" y="53"/>
                      <a:pt x="14" y="54"/>
                      <a:pt x="18" y="54"/>
                    </a:cubicBezTo>
                    <a:cubicBezTo>
                      <a:pt x="26" y="54"/>
                      <a:pt x="32" y="50"/>
                      <a:pt x="37" y="45"/>
                    </a:cubicBezTo>
                    <a:cubicBezTo>
                      <a:pt x="37" y="44"/>
                      <a:pt x="37" y="43"/>
                      <a:pt x="37" y="41"/>
                    </a:cubicBezTo>
                    <a:cubicBezTo>
                      <a:pt x="37" y="32"/>
                      <a:pt x="32" y="24"/>
                      <a:pt x="2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1162666" y="2713231"/>
              <a:ext cx="2394838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Lantinghei SC Heavy" charset="-122"/>
                  <a:ea typeface="Lantinghei SC Heavy" charset="-122"/>
                  <a:cs typeface="Lantinghei SC Heavy" charset="-122"/>
                </a:rPr>
                <a:t>智慧迎新</a:t>
              </a:r>
              <a:endParaRPr lang="en-US" altLang="zh-CN" sz="1600" b="1" dirty="0">
                <a:solidFill>
                  <a:schemeClr val="bg1"/>
                </a:solidFill>
                <a:latin typeface="Lantinghei SC Heavy" charset="-122"/>
                <a:ea typeface="Lantinghei SC Heavy" charset="-122"/>
                <a:cs typeface="Lantinghei SC Heavy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桌面机进行‘人证合一’验证实现人脸签到，动态人脸识别实现智能迎宾。</a:t>
              </a:r>
              <a:endParaRPr lang="en-US" altLang="zh-CN" sz="1200" b="1" dirty="0">
                <a:solidFill>
                  <a:schemeClr val="bg1"/>
                </a:solidFill>
                <a:latin typeface="Heiti SC Medium" charset="-122"/>
                <a:ea typeface="Heiti SC Medium" charset="-122"/>
                <a:cs typeface="Heiti SC Medium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685098" y="2697495"/>
              <a:ext cx="2394838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Lantinghei SC Heavy" charset="-122"/>
                  <a:ea typeface="Lantinghei SC Heavy" charset="-122"/>
                  <a:cs typeface="Lantinghei SC Heavy" charset="-122"/>
                </a:rPr>
                <a:t>校园访客管理</a:t>
              </a:r>
              <a:endParaRPr lang="en-US" altLang="zh-CN" sz="1600" b="1" dirty="0" smtClean="0">
                <a:solidFill>
                  <a:schemeClr val="bg1"/>
                </a:solidFill>
                <a:latin typeface="Lantinghei SC Heavy" charset="-122"/>
                <a:ea typeface="Lantinghei SC Heavy" charset="-122"/>
                <a:cs typeface="Lantinghei SC Heavy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访客可通过桌面机或者网页进行访客申请，通过刷脸通过闸机进行校园。</a:t>
              </a:r>
              <a:endParaRPr lang="en-US" altLang="zh-CN" sz="1200" b="1" dirty="0">
                <a:solidFill>
                  <a:schemeClr val="bg1"/>
                </a:solidFill>
                <a:latin typeface="Heiti SC Medium" charset="-122"/>
                <a:ea typeface="Heiti SC Medium" charset="-122"/>
                <a:cs typeface="Heiti SC Medium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975831" y="1999753"/>
            <a:ext cx="2817000" cy="2817000"/>
            <a:chOff x="5931492" y="1577820"/>
            <a:chExt cx="2817000" cy="2817000"/>
          </a:xfrm>
        </p:grpSpPr>
        <p:sp>
          <p:nvSpPr>
            <p:cNvPr id="27" name="椭圆 26"/>
            <p:cNvSpPr/>
            <p:nvPr/>
          </p:nvSpPr>
          <p:spPr>
            <a:xfrm>
              <a:off x="5931492" y="1577820"/>
              <a:ext cx="2817000" cy="2817000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008312" y="2126119"/>
              <a:ext cx="512540" cy="512540"/>
              <a:chOff x="1424913" y="2758786"/>
              <a:chExt cx="255829" cy="255829"/>
            </a:xfrm>
            <a:solidFill>
              <a:schemeClr val="bg1"/>
            </a:solidFill>
          </p:grpSpPr>
          <p:sp>
            <p:nvSpPr>
              <p:cNvPr id="29" name="Freeform 133"/>
              <p:cNvSpPr>
                <a:spLocks noEditPoints="1"/>
              </p:cNvSpPr>
              <p:nvPr/>
            </p:nvSpPr>
            <p:spPr bwMode="auto">
              <a:xfrm>
                <a:off x="1424913" y="2758786"/>
                <a:ext cx="255829" cy="255829"/>
              </a:xfrm>
              <a:custGeom>
                <a:avLst/>
                <a:gdLst>
                  <a:gd name="T0" fmla="*/ 0 w 76"/>
                  <a:gd name="T1" fmla="*/ 38 h 76"/>
                  <a:gd name="T2" fmla="*/ 38 w 76"/>
                  <a:gd name="T3" fmla="*/ 0 h 76"/>
                  <a:gd name="T4" fmla="*/ 76 w 76"/>
                  <a:gd name="T5" fmla="*/ 38 h 76"/>
                  <a:gd name="T6" fmla="*/ 38 w 76"/>
                  <a:gd name="T7" fmla="*/ 76 h 76"/>
                  <a:gd name="T8" fmla="*/ 0 w 76"/>
                  <a:gd name="T9" fmla="*/ 38 h 76"/>
                  <a:gd name="T10" fmla="*/ 5 w 76"/>
                  <a:gd name="T11" fmla="*/ 38 h 76"/>
                  <a:gd name="T12" fmla="*/ 38 w 76"/>
                  <a:gd name="T13" fmla="*/ 71 h 76"/>
                  <a:gd name="T14" fmla="*/ 72 w 76"/>
                  <a:gd name="T15" fmla="*/ 38 h 76"/>
                  <a:gd name="T16" fmla="*/ 38 w 76"/>
                  <a:gd name="T17" fmla="*/ 4 h 76"/>
                  <a:gd name="T18" fmla="*/ 5 w 76"/>
                  <a:gd name="T19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ubicBezTo>
                      <a:pt x="17" y="76"/>
                      <a:pt x="0" y="59"/>
                      <a:pt x="0" y="38"/>
                    </a:cubicBezTo>
                    <a:close/>
                    <a:moveTo>
                      <a:pt x="5" y="38"/>
                    </a:moveTo>
                    <a:cubicBezTo>
                      <a:pt x="5" y="56"/>
                      <a:pt x="20" y="71"/>
                      <a:pt x="38" y="71"/>
                    </a:cubicBezTo>
                    <a:cubicBezTo>
                      <a:pt x="57" y="71"/>
                      <a:pt x="72" y="56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ubicBezTo>
                      <a:pt x="20" y="4"/>
                      <a:pt x="5" y="19"/>
                      <a:pt x="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34"/>
              <p:cNvSpPr>
                <a:spLocks/>
              </p:cNvSpPr>
              <p:nvPr/>
            </p:nvSpPr>
            <p:spPr bwMode="auto">
              <a:xfrm>
                <a:off x="1498820" y="2785791"/>
                <a:ext cx="71064" cy="159182"/>
              </a:xfrm>
              <a:custGeom>
                <a:avLst/>
                <a:gdLst>
                  <a:gd name="T0" fmla="*/ 18 w 21"/>
                  <a:gd name="T1" fmla="*/ 26 h 47"/>
                  <a:gd name="T2" fmla="*/ 18 w 21"/>
                  <a:gd name="T3" fmla="*/ 2 h 47"/>
                  <a:gd name="T4" fmla="*/ 16 w 21"/>
                  <a:gd name="T5" fmla="*/ 0 h 47"/>
                  <a:gd name="T6" fmla="*/ 14 w 21"/>
                  <a:gd name="T7" fmla="*/ 2 h 47"/>
                  <a:gd name="T8" fmla="*/ 14 w 21"/>
                  <a:gd name="T9" fmla="*/ 26 h 47"/>
                  <a:gd name="T10" fmla="*/ 11 w 21"/>
                  <a:gd name="T11" fmla="*/ 30 h 47"/>
                  <a:gd name="T12" fmla="*/ 12 w 21"/>
                  <a:gd name="T13" fmla="*/ 32 h 47"/>
                  <a:gd name="T14" fmla="*/ 1 w 21"/>
                  <a:gd name="T15" fmla="*/ 43 h 47"/>
                  <a:gd name="T16" fmla="*/ 1 w 21"/>
                  <a:gd name="T17" fmla="*/ 46 h 47"/>
                  <a:gd name="T18" fmla="*/ 3 w 21"/>
                  <a:gd name="T19" fmla="*/ 47 h 47"/>
                  <a:gd name="T20" fmla="*/ 4 w 21"/>
                  <a:gd name="T21" fmla="*/ 46 h 47"/>
                  <a:gd name="T22" fmla="*/ 15 w 21"/>
                  <a:gd name="T23" fmla="*/ 34 h 47"/>
                  <a:gd name="T24" fmla="*/ 16 w 21"/>
                  <a:gd name="T25" fmla="*/ 35 h 47"/>
                  <a:gd name="T26" fmla="*/ 21 w 21"/>
                  <a:gd name="T27" fmla="*/ 30 h 47"/>
                  <a:gd name="T28" fmla="*/ 18 w 21"/>
                  <a:gd name="T29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47">
                    <a:moveTo>
                      <a:pt x="18" y="26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4" y="0"/>
                      <a:pt x="14" y="2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2" y="26"/>
                      <a:pt x="11" y="28"/>
                      <a:pt x="11" y="30"/>
                    </a:cubicBezTo>
                    <a:cubicBezTo>
                      <a:pt x="11" y="30"/>
                      <a:pt x="11" y="31"/>
                      <a:pt x="12" y="32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44"/>
                      <a:pt x="0" y="46"/>
                      <a:pt x="1" y="46"/>
                    </a:cubicBezTo>
                    <a:cubicBezTo>
                      <a:pt x="2" y="47"/>
                      <a:pt x="2" y="47"/>
                      <a:pt x="3" y="47"/>
                    </a:cubicBezTo>
                    <a:cubicBezTo>
                      <a:pt x="3" y="47"/>
                      <a:pt x="4" y="47"/>
                      <a:pt x="4" y="4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6" y="35"/>
                      <a:pt x="16" y="35"/>
                    </a:cubicBezTo>
                    <a:cubicBezTo>
                      <a:pt x="19" y="35"/>
                      <a:pt x="21" y="32"/>
                      <a:pt x="21" y="30"/>
                    </a:cubicBezTo>
                    <a:cubicBezTo>
                      <a:pt x="21" y="28"/>
                      <a:pt x="20" y="26"/>
                      <a:pt x="1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462004" y="2076172"/>
            <a:ext cx="2817000" cy="2817000"/>
            <a:chOff x="8417665" y="1654239"/>
            <a:chExt cx="2817000" cy="2817000"/>
          </a:xfrm>
        </p:grpSpPr>
        <p:sp>
          <p:nvSpPr>
            <p:cNvPr id="32" name="椭圆 31"/>
            <p:cNvSpPr/>
            <p:nvPr/>
          </p:nvSpPr>
          <p:spPr>
            <a:xfrm>
              <a:off x="8417665" y="1654239"/>
              <a:ext cx="2817000" cy="2817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9422284" y="2150323"/>
              <a:ext cx="706164" cy="464132"/>
              <a:chOff x="4298724" y="4953229"/>
              <a:chExt cx="352475" cy="231668"/>
            </a:xfrm>
            <a:solidFill>
              <a:schemeClr val="bg1"/>
            </a:solidFill>
          </p:grpSpPr>
          <p:sp>
            <p:nvSpPr>
              <p:cNvPr id="35" name="Freeform 102"/>
              <p:cNvSpPr>
                <a:spLocks/>
              </p:cNvSpPr>
              <p:nvPr/>
            </p:nvSpPr>
            <p:spPr bwMode="auto">
              <a:xfrm>
                <a:off x="4392528" y="4953229"/>
                <a:ext cx="258671" cy="144970"/>
              </a:xfrm>
              <a:custGeom>
                <a:avLst/>
                <a:gdLst>
                  <a:gd name="T0" fmla="*/ 50 w 77"/>
                  <a:gd name="T1" fmla="*/ 43 h 43"/>
                  <a:gd name="T2" fmla="*/ 66 w 77"/>
                  <a:gd name="T3" fmla="*/ 33 h 43"/>
                  <a:gd name="T4" fmla="*/ 75 w 77"/>
                  <a:gd name="T5" fmla="*/ 10 h 43"/>
                  <a:gd name="T6" fmla="*/ 68 w 77"/>
                  <a:gd name="T7" fmla="*/ 0 h 43"/>
                  <a:gd name="T8" fmla="*/ 50 w 77"/>
                  <a:gd name="T9" fmla="*/ 0 h 43"/>
                  <a:gd name="T10" fmla="*/ 28 w 77"/>
                  <a:gd name="T11" fmla="*/ 0 h 43"/>
                  <a:gd name="T12" fmla="*/ 10 w 77"/>
                  <a:gd name="T13" fmla="*/ 0 h 43"/>
                  <a:gd name="T14" fmla="*/ 3 w 77"/>
                  <a:gd name="T15" fmla="*/ 10 h 43"/>
                  <a:gd name="T16" fmla="*/ 12 w 77"/>
                  <a:gd name="T17" fmla="*/ 33 h 43"/>
                  <a:gd name="T18" fmla="*/ 27 w 77"/>
                  <a:gd name="T19" fmla="*/ 43 h 43"/>
                  <a:gd name="T20" fmla="*/ 50 w 77"/>
                  <a:gd name="T2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43">
                    <a:moveTo>
                      <a:pt x="50" y="43"/>
                    </a:moveTo>
                    <a:cubicBezTo>
                      <a:pt x="56" y="43"/>
                      <a:pt x="63" y="39"/>
                      <a:pt x="66" y="33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7" y="4"/>
                      <a:pt x="74" y="0"/>
                      <a:pt x="6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4" y="0"/>
                      <a:pt x="34" y="0"/>
                      <a:pt x="2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0"/>
                      <a:pt x="0" y="4"/>
                      <a:pt x="3" y="10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4" y="39"/>
                      <a:pt x="21" y="43"/>
                      <a:pt x="27" y="43"/>
                    </a:cubicBezTo>
                    <a:lnTo>
                      <a:pt x="50" y="4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Oval 103"/>
              <p:cNvSpPr>
                <a:spLocks noChangeArrowheads="1"/>
              </p:cNvSpPr>
              <p:nvPr/>
            </p:nvSpPr>
            <p:spPr bwMode="auto">
              <a:xfrm>
                <a:off x="4436587" y="5142259"/>
                <a:ext cx="46902" cy="42638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Oval 104"/>
              <p:cNvSpPr>
                <a:spLocks noChangeArrowheads="1"/>
              </p:cNvSpPr>
              <p:nvPr/>
            </p:nvSpPr>
            <p:spPr bwMode="auto">
              <a:xfrm>
                <a:off x="4554553" y="5142259"/>
                <a:ext cx="46902" cy="42638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05"/>
              <p:cNvSpPr>
                <a:spLocks/>
              </p:cNvSpPr>
              <p:nvPr/>
            </p:nvSpPr>
            <p:spPr bwMode="auto">
              <a:xfrm>
                <a:off x="4298724" y="4987340"/>
                <a:ext cx="309837" cy="147812"/>
              </a:xfrm>
              <a:custGeom>
                <a:avLst/>
                <a:gdLst>
                  <a:gd name="T0" fmla="*/ 38 w 92"/>
                  <a:gd name="T1" fmla="*/ 44 h 44"/>
                  <a:gd name="T2" fmla="*/ 34 w 92"/>
                  <a:gd name="T3" fmla="*/ 42 h 44"/>
                  <a:gd name="T4" fmla="*/ 19 w 92"/>
                  <a:gd name="T5" fmla="*/ 7 h 44"/>
                  <a:gd name="T6" fmla="*/ 4 w 92"/>
                  <a:gd name="T7" fmla="*/ 7 h 44"/>
                  <a:gd name="T8" fmla="*/ 0 w 92"/>
                  <a:gd name="T9" fmla="*/ 3 h 44"/>
                  <a:gd name="T10" fmla="*/ 4 w 92"/>
                  <a:gd name="T11" fmla="*/ 0 h 44"/>
                  <a:gd name="T12" fmla="*/ 22 w 92"/>
                  <a:gd name="T13" fmla="*/ 0 h 44"/>
                  <a:gd name="T14" fmla="*/ 25 w 92"/>
                  <a:gd name="T15" fmla="*/ 2 h 44"/>
                  <a:gd name="T16" fmla="*/ 40 w 92"/>
                  <a:gd name="T17" fmla="*/ 37 h 44"/>
                  <a:gd name="T18" fmla="*/ 88 w 92"/>
                  <a:gd name="T19" fmla="*/ 37 h 44"/>
                  <a:gd name="T20" fmla="*/ 92 w 92"/>
                  <a:gd name="T21" fmla="*/ 41 h 44"/>
                  <a:gd name="T22" fmla="*/ 88 w 92"/>
                  <a:gd name="T23" fmla="*/ 44 h 44"/>
                  <a:gd name="T24" fmla="*/ 38 w 92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44">
                    <a:moveTo>
                      <a:pt x="38" y="44"/>
                    </a:moveTo>
                    <a:cubicBezTo>
                      <a:pt x="34" y="42"/>
                      <a:pt x="34" y="42"/>
                      <a:pt x="34" y="42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90" y="37"/>
                      <a:pt x="92" y="38"/>
                      <a:pt x="92" y="41"/>
                    </a:cubicBezTo>
                    <a:cubicBezTo>
                      <a:pt x="92" y="43"/>
                      <a:pt x="90" y="44"/>
                      <a:pt x="88" y="44"/>
                    </a:cubicBezTo>
                    <a:lnTo>
                      <a:pt x="38" y="4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69"/>
              <p:cNvSpPr>
                <a:spLocks/>
              </p:cNvSpPr>
              <p:nvPr/>
            </p:nvSpPr>
            <p:spPr bwMode="auto">
              <a:xfrm>
                <a:off x="4449378" y="5130888"/>
                <a:ext cx="105174" cy="21320"/>
              </a:xfrm>
              <a:custGeom>
                <a:avLst/>
                <a:gdLst>
                  <a:gd name="T0" fmla="*/ 29 w 31"/>
                  <a:gd name="T1" fmla="*/ 0 h 6"/>
                  <a:gd name="T2" fmla="*/ 3 w 31"/>
                  <a:gd name="T3" fmla="*/ 0 h 6"/>
                  <a:gd name="T4" fmla="*/ 0 w 31"/>
                  <a:gd name="T5" fmla="*/ 3 h 6"/>
                  <a:gd name="T6" fmla="*/ 3 w 31"/>
                  <a:gd name="T7" fmla="*/ 6 h 6"/>
                  <a:gd name="T8" fmla="*/ 29 w 31"/>
                  <a:gd name="T9" fmla="*/ 6 h 6"/>
                  <a:gd name="T10" fmla="*/ 31 w 31"/>
                  <a:gd name="T11" fmla="*/ 3 h 6"/>
                  <a:gd name="T12" fmla="*/ 29 w 3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6">
                    <a:moveTo>
                      <a:pt x="2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0" y="5"/>
                      <a:pt x="2" y="6"/>
                      <a:pt x="3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6"/>
                      <a:pt x="31" y="5"/>
                      <a:pt x="31" y="3"/>
                    </a:cubicBezTo>
                    <a:cubicBezTo>
                      <a:pt x="31" y="2"/>
                      <a:pt x="30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8709025" y="2775427"/>
              <a:ext cx="239483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微软雅黑"/>
                  <a:sym typeface="Gill Sans" charset="0"/>
                </a:rPr>
                <a:t>图书馆管理</a:t>
              </a:r>
              <a:endParaRPr lang="en-US" altLang="zh-CN" sz="1600" b="1" dirty="0" smtClean="0">
                <a:solidFill>
                  <a:schemeClr val="bg1"/>
                </a:solidFill>
                <a:latin typeface="微软雅黑"/>
                <a:sym typeface="Gill Sans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/>
                  <a:sym typeface="Gill Sans" charset="0"/>
                </a:rPr>
                <a:t>学生通过刷脸进入图书馆，通过桌面机进行刷脸借书登记。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6272718" y="3135164"/>
            <a:ext cx="23840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/>
                <a:sym typeface="Gill Sans" charset="0"/>
              </a:rPr>
              <a:t>宿舍管理</a:t>
            </a:r>
            <a:endParaRPr lang="en-US" altLang="zh-CN" sz="1600" b="1" dirty="0">
              <a:solidFill>
                <a:schemeClr val="bg1"/>
              </a:solidFill>
              <a:latin typeface="微软雅黑"/>
              <a:sym typeface="Gill Sans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Heiti SC Medium" charset="-122"/>
                <a:ea typeface="Heiti SC Medium" charset="-122"/>
                <a:cs typeface="Heiti SC Medium" charset="-122"/>
              </a:rPr>
              <a:t>集人员管控和在宿查询统计等功能，支持实时告警、信息推送。</a:t>
            </a:r>
            <a:endParaRPr lang="zh-CN" altLang="en-US" sz="1200" b="1" dirty="0">
              <a:solidFill>
                <a:schemeClr val="bg1"/>
              </a:solidFill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41" name="Rectangle 5"/>
          <p:cNvSpPr>
            <a:spLocks/>
          </p:cNvSpPr>
          <p:nvPr/>
        </p:nvSpPr>
        <p:spPr bwMode="auto">
          <a:xfrm>
            <a:off x="1445402" y="5178757"/>
            <a:ext cx="9702800" cy="9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宿舍管理是高校的刚需，以此为突破口切入智慧校园，一方面与业界宿管厂家进行合作，在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月份之前推出宿管产品，另外一方面与腾讯等进行智慧校园渠道合作，拓展目标市场。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最终目标是为学校整体的智慧校园解决方案，除上述四大业务以外，外延业务还包括校园刷脸支付、食堂客流分析、人脸考勤、自习室管理等。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5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9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公安（铁路）－拓展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grpSp>
        <p:nvGrpSpPr>
          <p:cNvPr id="12" name="组合 32"/>
          <p:cNvGrpSpPr>
            <a:grpSpLocks/>
          </p:cNvGrpSpPr>
          <p:nvPr/>
        </p:nvGrpSpPr>
        <p:grpSpPr bwMode="auto">
          <a:xfrm>
            <a:off x="1356969" y="3562350"/>
            <a:ext cx="2967608" cy="506412"/>
            <a:chOff x="-1032447" y="0"/>
            <a:chExt cx="2967616" cy="506624"/>
          </a:xfrm>
          <a:solidFill>
            <a:schemeClr val="accent1"/>
          </a:solidFill>
        </p:grpSpPr>
        <p:sp>
          <p:nvSpPr>
            <p:cNvPr id="13" name="圆角矩形 33"/>
            <p:cNvSpPr>
              <a:spLocks noChangeArrowheads="1"/>
            </p:cNvSpPr>
            <p:nvPr/>
          </p:nvSpPr>
          <p:spPr bwMode="auto">
            <a:xfrm>
              <a:off x="-1032447" y="73989"/>
              <a:ext cx="2967616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" name="等腰三角形 34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5" name="椭圆 35"/>
          <p:cNvSpPr>
            <a:spLocks noChangeArrowheads="1"/>
          </p:cNvSpPr>
          <p:nvPr/>
        </p:nvSpPr>
        <p:spPr bwMode="auto">
          <a:xfrm>
            <a:off x="2825976" y="2247900"/>
            <a:ext cx="1060450" cy="1060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16" name="组合 36"/>
          <p:cNvGrpSpPr>
            <a:grpSpLocks/>
          </p:cNvGrpSpPr>
          <p:nvPr/>
        </p:nvGrpSpPr>
        <p:grpSpPr bwMode="auto">
          <a:xfrm flipV="1">
            <a:off x="4208688" y="3636962"/>
            <a:ext cx="1935163" cy="506413"/>
            <a:chOff x="0" y="0"/>
            <a:chExt cx="1935168" cy="506624"/>
          </a:xfrm>
          <a:solidFill>
            <a:srgbClr val="C4C7CB"/>
          </a:solidFill>
        </p:grpSpPr>
        <p:sp>
          <p:nvSpPr>
            <p:cNvPr id="17" name="圆角矩形 37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8" name="等腰三角形 38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9" name="椭圆 39"/>
          <p:cNvSpPr>
            <a:spLocks noChangeArrowheads="1"/>
          </p:cNvSpPr>
          <p:nvPr/>
        </p:nvSpPr>
        <p:spPr bwMode="auto">
          <a:xfrm>
            <a:off x="4710338" y="4316412"/>
            <a:ext cx="1060450" cy="1060450"/>
          </a:xfrm>
          <a:prstGeom prst="ellipse">
            <a:avLst/>
          </a:prstGeom>
          <a:solidFill>
            <a:srgbClr val="C4C7C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0" name="组合 40"/>
          <p:cNvGrpSpPr>
            <a:grpSpLocks/>
          </p:cNvGrpSpPr>
          <p:nvPr/>
        </p:nvGrpSpPr>
        <p:grpSpPr bwMode="auto">
          <a:xfrm>
            <a:off x="6031138" y="3562350"/>
            <a:ext cx="1936750" cy="506412"/>
            <a:chOff x="0" y="0"/>
            <a:chExt cx="1935168" cy="506624"/>
          </a:xfrm>
          <a:solidFill>
            <a:schemeClr val="accent1"/>
          </a:solidFill>
        </p:grpSpPr>
        <p:sp>
          <p:nvSpPr>
            <p:cNvPr id="21" name="圆角矩形 41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2" name="等腰三角形 42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3" name="椭圆 43"/>
          <p:cNvSpPr>
            <a:spLocks noChangeArrowheads="1"/>
          </p:cNvSpPr>
          <p:nvPr/>
        </p:nvSpPr>
        <p:spPr bwMode="auto">
          <a:xfrm>
            <a:off x="6469288" y="2247900"/>
            <a:ext cx="1060450" cy="1060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椭圆 45"/>
          <p:cNvSpPr>
            <a:spLocks noChangeArrowheads="1"/>
          </p:cNvSpPr>
          <p:nvPr/>
        </p:nvSpPr>
        <p:spPr bwMode="auto">
          <a:xfrm>
            <a:off x="8288563" y="4316412"/>
            <a:ext cx="1060450" cy="1060450"/>
          </a:xfrm>
          <a:prstGeom prst="ellipse">
            <a:avLst/>
          </a:prstGeom>
          <a:solidFill>
            <a:srgbClr val="C4C7C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5" name="TextBox 46"/>
          <p:cNvSpPr>
            <a:spLocks noChangeArrowheads="1"/>
          </p:cNvSpPr>
          <p:nvPr/>
        </p:nvSpPr>
        <p:spPr bwMode="auto">
          <a:xfrm>
            <a:off x="2657701" y="4662487"/>
            <a:ext cx="1397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在检票口部署人脸闸机，实现旅客人证票一致验证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TextBox 47"/>
          <p:cNvSpPr>
            <a:spLocks noChangeArrowheads="1"/>
          </p:cNvSpPr>
          <p:nvPr/>
        </p:nvSpPr>
        <p:spPr bwMode="auto">
          <a:xfrm>
            <a:off x="2759301" y="4370387"/>
            <a:ext cx="11953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人证票核验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7" name="TextBox 50"/>
          <p:cNvSpPr>
            <a:spLocks noChangeArrowheads="1"/>
          </p:cNvSpPr>
          <p:nvPr/>
        </p:nvSpPr>
        <p:spPr bwMode="auto">
          <a:xfrm>
            <a:off x="2759301" y="3760787"/>
            <a:ext cx="11953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信息采集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8" name="TextBox 51"/>
          <p:cNvSpPr>
            <a:spLocks noChangeArrowheads="1"/>
          </p:cNvSpPr>
          <p:nvPr/>
        </p:nvSpPr>
        <p:spPr bwMode="auto">
          <a:xfrm>
            <a:off x="4578576" y="3760787"/>
            <a:ext cx="11953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整理建库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9" name="TextBox 52"/>
          <p:cNvSpPr>
            <a:spLocks noChangeArrowheads="1"/>
          </p:cNvSpPr>
          <p:nvPr/>
        </p:nvSpPr>
        <p:spPr bwMode="auto">
          <a:xfrm>
            <a:off x="6481988" y="3760787"/>
            <a:ext cx="1193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身份锁定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30" name="组合 53"/>
          <p:cNvGrpSpPr>
            <a:grpSpLocks/>
          </p:cNvGrpSpPr>
          <p:nvPr/>
        </p:nvGrpSpPr>
        <p:grpSpPr bwMode="auto">
          <a:xfrm flipV="1">
            <a:off x="7850412" y="3636961"/>
            <a:ext cx="2867595" cy="506414"/>
            <a:chOff x="-1" y="0"/>
            <a:chExt cx="2865253" cy="506625"/>
          </a:xfrm>
          <a:solidFill>
            <a:srgbClr val="C4C7CB"/>
          </a:solidFill>
        </p:grpSpPr>
        <p:sp>
          <p:nvSpPr>
            <p:cNvPr id="31" name="圆角矩形 54"/>
            <p:cNvSpPr>
              <a:spLocks noChangeArrowheads="1"/>
            </p:cNvSpPr>
            <p:nvPr/>
          </p:nvSpPr>
          <p:spPr bwMode="auto">
            <a:xfrm>
              <a:off x="-1" y="73990"/>
              <a:ext cx="2865253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2" name="等腰三角形 55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33" name="TextBox 56"/>
          <p:cNvSpPr>
            <a:spLocks noChangeArrowheads="1"/>
          </p:cNvSpPr>
          <p:nvPr/>
        </p:nvSpPr>
        <p:spPr bwMode="auto">
          <a:xfrm>
            <a:off x="8155213" y="3760787"/>
            <a:ext cx="11953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区域管控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4" name="TextBox 57"/>
          <p:cNvSpPr>
            <a:spLocks noChangeArrowheads="1"/>
          </p:cNvSpPr>
          <p:nvPr/>
        </p:nvSpPr>
        <p:spPr bwMode="auto">
          <a:xfrm>
            <a:off x="4542063" y="2438400"/>
            <a:ext cx="1397000" cy="71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对闸机上传的人脸照片进行质量判断、特征提取等处理，形成标准化人脸信息库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TextBox 58"/>
          <p:cNvSpPr>
            <a:spLocks noChangeArrowheads="1"/>
          </p:cNvSpPr>
          <p:nvPr/>
        </p:nvSpPr>
        <p:spPr bwMode="auto">
          <a:xfrm>
            <a:off x="4643662" y="2144712"/>
            <a:ext cx="12650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人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脸数据处理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6" name="TextBox 59"/>
          <p:cNvSpPr>
            <a:spLocks noChangeArrowheads="1"/>
          </p:cNvSpPr>
          <p:nvPr/>
        </p:nvSpPr>
        <p:spPr bwMode="auto">
          <a:xfrm>
            <a:off x="6301013" y="4675187"/>
            <a:ext cx="139700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通过阈值设置，大库比对，等对出现在监控区域内的嫌疑人进行身份锁定。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7" name="TextBox 62"/>
          <p:cNvSpPr>
            <a:spLocks noChangeArrowheads="1"/>
          </p:cNvSpPr>
          <p:nvPr/>
        </p:nvSpPr>
        <p:spPr bwMode="auto">
          <a:xfrm>
            <a:off x="6401026" y="4381500"/>
            <a:ext cx="1195387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锁定嫌疑人身份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8" name="TextBox 63"/>
          <p:cNvSpPr>
            <a:spLocks noChangeArrowheads="1"/>
          </p:cNvSpPr>
          <p:nvPr/>
        </p:nvSpPr>
        <p:spPr bwMode="auto">
          <a:xfrm>
            <a:off x="8055201" y="2438400"/>
            <a:ext cx="139700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对出现在火车站周围的嫌疑人进行动态监控，实时预警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9" name="TextBox 66"/>
          <p:cNvSpPr>
            <a:spLocks noChangeArrowheads="1"/>
          </p:cNvSpPr>
          <p:nvPr/>
        </p:nvSpPr>
        <p:spPr bwMode="auto">
          <a:xfrm>
            <a:off x="8155213" y="2144712"/>
            <a:ext cx="12969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进出口及周边布控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0" name="TextBox 67"/>
          <p:cNvSpPr>
            <a:spLocks noChangeArrowheads="1"/>
          </p:cNvSpPr>
          <p:nvPr/>
        </p:nvSpPr>
        <p:spPr bwMode="auto">
          <a:xfrm>
            <a:off x="3075213" y="2532062"/>
            <a:ext cx="5619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检票进站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1" name="TextBox 68"/>
          <p:cNvSpPr>
            <a:spLocks noChangeArrowheads="1"/>
          </p:cNvSpPr>
          <p:nvPr/>
        </p:nvSpPr>
        <p:spPr bwMode="auto">
          <a:xfrm>
            <a:off x="6718526" y="2532062"/>
            <a:ext cx="5603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案件发生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2" name="TextBox 70"/>
          <p:cNvSpPr>
            <a:spLocks noChangeArrowheads="1"/>
          </p:cNvSpPr>
          <p:nvPr/>
        </p:nvSpPr>
        <p:spPr bwMode="auto">
          <a:xfrm>
            <a:off x="4959576" y="4600575"/>
            <a:ext cx="5619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人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脸建库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3" name="TextBox 72"/>
          <p:cNvSpPr>
            <a:spLocks noChangeArrowheads="1"/>
          </p:cNvSpPr>
          <p:nvPr/>
        </p:nvSpPr>
        <p:spPr bwMode="auto">
          <a:xfrm>
            <a:off x="8537801" y="4600575"/>
            <a:ext cx="5619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人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脸布控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5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1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7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4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9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9" dur="6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 autoUpdateAnimBg="0"/>
      <p:bldP spid="19" grpId="0" bldLvl="0" animBg="1" autoUpdateAnimBg="0"/>
      <p:bldP spid="23" grpId="0" bldLvl="0" animBg="1" autoUpdateAnimBg="0"/>
      <p:bldP spid="24" grpId="0" bldLvl="0" animBg="1" autoUpdateAnimBg="0"/>
      <p:bldP spid="25" grpId="0" bldLvl="0" autoUpdateAnimBg="0"/>
      <p:bldP spid="26" grpId="0" bldLvl="0" autoUpdateAnimBg="0"/>
      <p:bldP spid="27" grpId="0" bldLvl="0" autoUpdateAnimBg="0"/>
      <p:bldP spid="28" grpId="0" bldLvl="0" autoUpdateAnimBg="0"/>
      <p:bldP spid="29" grpId="0" bldLvl="0" autoUpdateAnimBg="0"/>
      <p:bldP spid="33" grpId="0" bldLvl="0" autoUpdateAnimBg="0"/>
      <p:bldP spid="34" grpId="0" bldLvl="0" autoUpdateAnimBg="0"/>
      <p:bldP spid="35" grpId="0" bldLvl="0" autoUpdateAnimBg="0"/>
      <p:bldP spid="36" grpId="0" bldLvl="0" autoUpdateAnimBg="0"/>
      <p:bldP spid="37" grpId="0" bldLvl="0" autoUpdateAnimBg="0"/>
      <p:bldP spid="38" grpId="0" bldLvl="0" autoUpdateAnimBg="0"/>
      <p:bldP spid="39" grpId="0" bldLvl="0" autoUpdateAnimBg="0"/>
      <p:bldP spid="40" grpId="0" bldLvl="0" autoUpdateAnimBg="0"/>
      <p:bldP spid="41" grpId="0" bldLvl="0" autoUpdateAnimBg="0"/>
      <p:bldP spid="42" grpId="0" bldLvl="0" autoUpdateAnimBg="0"/>
      <p:bldP spid="43" grpId="0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机场－拓展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5132" name="内容占位符 5"/>
          <p:cNvSpPr>
            <a:spLocks noGrp="1"/>
          </p:cNvSpPr>
          <p:nvPr>
            <p:ph idx="1"/>
          </p:nvPr>
        </p:nvSpPr>
        <p:spPr>
          <a:xfrm>
            <a:off x="1416050" y="1416050"/>
            <a:ext cx="9012238" cy="4248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indent="0"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en-US" altLang="x-none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MH_SubTitle_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62050" y="2681449"/>
            <a:ext cx="2384673" cy="5061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</a:rPr>
              <a:t>入口管控</a:t>
            </a:r>
            <a:endParaRPr lang="zh-CN" altLang="en-US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9" name="MH_SubTitle_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81757" y="2681449"/>
            <a:ext cx="2384673" cy="5061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</a:rPr>
              <a:t>人脸登机</a:t>
            </a:r>
            <a:endParaRPr lang="zh-CN" altLang="zh-CN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22" name="MH_SubTitle_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71904" y="4298523"/>
            <a:ext cx="2384671" cy="506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</a:rPr>
              <a:t>安检流量控制</a:t>
            </a:r>
            <a:endParaRPr lang="zh-CN" altLang="zh-CN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25" name="MH_SubTitle_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991612" y="4298523"/>
            <a:ext cx="2384671" cy="506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</a:rPr>
              <a:t>购物推荐</a:t>
            </a:r>
            <a:endParaRPr lang="zh-CN" altLang="zh-CN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95" y="3255352"/>
            <a:ext cx="2430277" cy="27787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90954" y="1473200"/>
            <a:ext cx="2365621" cy="2761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261596"/>
            <a:ext cx="2315917" cy="25677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68" y="1416050"/>
            <a:ext cx="2214562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地产（会务）</a:t>
            </a:r>
            <a:r>
              <a:rPr lang="en-US" altLang="zh-CN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-</a:t>
            </a:r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拓展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69" y="4024637"/>
            <a:ext cx="3869972" cy="21768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281286" y="4144853"/>
            <a:ext cx="2946018" cy="464397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Heiti SC Medium" charset="-122"/>
                <a:ea typeface="Heiti SC Medium" charset="-122"/>
                <a:cs typeface="Heiti SC Medium" charset="-122"/>
              </a:rPr>
              <a:t>VIP</a:t>
            </a:r>
            <a:r>
              <a:rPr lang="zh-CN" altLang="en-US" b="1" dirty="0" smtClean="0">
                <a:latin typeface="Heiti SC Medium" charset="-122"/>
                <a:ea typeface="Heiti SC Medium" charset="-122"/>
                <a:cs typeface="Heiti SC Medium" charset="-122"/>
              </a:rPr>
              <a:t>动态迎宾</a:t>
            </a:r>
            <a:endParaRPr lang="zh-CN" altLang="en-US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37048" y="1796579"/>
            <a:ext cx="2946018" cy="464397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Heiti SC Medium" charset="-122"/>
                <a:ea typeface="Heiti SC Medium" charset="-122"/>
                <a:cs typeface="Heiti SC Medium" charset="-122"/>
              </a:rPr>
              <a:t>会议邀请</a:t>
            </a:r>
            <a:endParaRPr lang="zh-CN" altLang="en-US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9053" y="1824351"/>
            <a:ext cx="2946018" cy="464397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Heiti SC Medium" charset="-122"/>
                <a:ea typeface="Heiti SC Medium" charset="-122"/>
                <a:cs typeface="Heiti SC Medium" charset="-122"/>
              </a:rPr>
              <a:t>在线报名</a:t>
            </a:r>
            <a:endParaRPr lang="zh-CN" altLang="en-US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99555" y="2570739"/>
            <a:ext cx="2946018" cy="464397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Heiti SC Medium" charset="-122"/>
                <a:ea typeface="Heiti SC Medium" charset="-122"/>
                <a:cs typeface="Heiti SC Medium" charset="-122"/>
              </a:rPr>
              <a:t>会议签到</a:t>
            </a:r>
            <a:endParaRPr lang="zh-CN" altLang="en-US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9053" y="2615353"/>
            <a:ext cx="2946018" cy="464397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Heiti SC Medium" charset="-122"/>
                <a:ea typeface="Heiti SC Medium" charset="-122"/>
                <a:cs typeface="Heiti SC Medium" charset="-122"/>
              </a:rPr>
              <a:t>批量注册</a:t>
            </a:r>
            <a:endParaRPr lang="zh-CN" altLang="en-US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61748" y="4159366"/>
            <a:ext cx="2946018" cy="464397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Heiti SC Medium" charset="-122"/>
                <a:ea typeface="Heiti SC Medium" charset="-122"/>
                <a:cs typeface="Heiti SC Medium" charset="-122"/>
              </a:rPr>
              <a:t>广告播放</a:t>
            </a:r>
            <a:endParaRPr lang="zh-CN" altLang="en-US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61748" y="4933526"/>
            <a:ext cx="2946018" cy="464397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Heiti SC Medium" charset="-122"/>
                <a:ea typeface="Heiti SC Medium" charset="-122"/>
                <a:cs typeface="Heiti SC Medium" charset="-122"/>
              </a:rPr>
              <a:t>抽奖系统</a:t>
            </a:r>
            <a:endParaRPr lang="zh-CN" altLang="en-US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043" y="934116"/>
            <a:ext cx="3582261" cy="26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治安（酒店）</a:t>
            </a:r>
            <a:r>
              <a:rPr lang="en-US" altLang="zh-CN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-</a:t>
            </a:r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拓展  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grpSp>
        <p:nvGrpSpPr>
          <p:cNvPr id="14" name="组合 3"/>
          <p:cNvGrpSpPr/>
          <p:nvPr/>
        </p:nvGrpSpPr>
        <p:grpSpPr>
          <a:xfrm>
            <a:off x="7782642" y="2282875"/>
            <a:ext cx="2307924" cy="2307924"/>
            <a:chOff x="6576341" y="1801131"/>
            <a:chExt cx="2308225" cy="2308225"/>
          </a:xfrm>
          <a:solidFill>
            <a:schemeClr val="tx2">
              <a:lumMod val="75000"/>
            </a:schemeClr>
          </a:solidFill>
        </p:grpSpPr>
        <p:sp>
          <p:nvSpPr>
            <p:cNvPr id="15" name="流程图: 联系 4"/>
            <p:cNvSpPr/>
            <p:nvPr/>
          </p:nvSpPr>
          <p:spPr>
            <a:xfrm>
              <a:off x="6576341" y="1801131"/>
              <a:ext cx="2308225" cy="2308225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2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流程图: 联系 2"/>
            <p:cNvSpPr/>
            <p:nvPr/>
          </p:nvSpPr>
          <p:spPr>
            <a:xfrm>
              <a:off x="7430416" y="2498044"/>
              <a:ext cx="606425" cy="361950"/>
            </a:xfrm>
            <a:custGeom>
              <a:avLst/>
              <a:gdLst/>
              <a:ahLst/>
              <a:cxnLst/>
              <a:rect l="l" t="t" r="r" b="b"/>
              <a:pathLst>
                <a:path w="1390228" h="832104">
                  <a:moveTo>
                    <a:pt x="704258" y="201168"/>
                  </a:moveTo>
                  <a:cubicBezTo>
                    <a:pt x="820410" y="201168"/>
                    <a:pt x="914570" y="295328"/>
                    <a:pt x="914570" y="411480"/>
                  </a:cubicBezTo>
                  <a:cubicBezTo>
                    <a:pt x="914570" y="527632"/>
                    <a:pt x="820410" y="621792"/>
                    <a:pt x="704258" y="621792"/>
                  </a:cubicBezTo>
                  <a:cubicBezTo>
                    <a:pt x="588106" y="621792"/>
                    <a:pt x="493946" y="527632"/>
                    <a:pt x="493946" y="411480"/>
                  </a:cubicBezTo>
                  <a:cubicBezTo>
                    <a:pt x="493946" y="295328"/>
                    <a:pt x="588106" y="201168"/>
                    <a:pt x="704258" y="201168"/>
                  </a:cubicBezTo>
                  <a:close/>
                  <a:moveTo>
                    <a:pt x="704258" y="118872"/>
                  </a:moveTo>
                  <a:cubicBezTo>
                    <a:pt x="537605" y="118872"/>
                    <a:pt x="402506" y="253971"/>
                    <a:pt x="402506" y="420624"/>
                  </a:cubicBezTo>
                  <a:cubicBezTo>
                    <a:pt x="402506" y="587277"/>
                    <a:pt x="537605" y="722376"/>
                    <a:pt x="704258" y="722376"/>
                  </a:cubicBezTo>
                  <a:cubicBezTo>
                    <a:pt x="870911" y="722376"/>
                    <a:pt x="1006010" y="587277"/>
                    <a:pt x="1006010" y="420624"/>
                  </a:cubicBezTo>
                  <a:cubicBezTo>
                    <a:pt x="1006010" y="253971"/>
                    <a:pt x="870911" y="118872"/>
                    <a:pt x="704258" y="118872"/>
                  </a:cubicBezTo>
                  <a:close/>
                  <a:moveTo>
                    <a:pt x="695114" y="0"/>
                  </a:moveTo>
                  <a:cubicBezTo>
                    <a:pt x="996332" y="0"/>
                    <a:pt x="1258449" y="167410"/>
                    <a:pt x="1390228" y="416052"/>
                  </a:cubicBezTo>
                  <a:cubicBezTo>
                    <a:pt x="1258449" y="664694"/>
                    <a:pt x="996332" y="832104"/>
                    <a:pt x="695114" y="832104"/>
                  </a:cubicBezTo>
                  <a:cubicBezTo>
                    <a:pt x="393896" y="832104"/>
                    <a:pt x="131779" y="664694"/>
                    <a:pt x="0" y="416052"/>
                  </a:cubicBezTo>
                  <a:cubicBezTo>
                    <a:pt x="131779" y="167410"/>
                    <a:pt x="393896" y="0"/>
                    <a:pt x="69511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2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TextBox 1"/>
            <p:cNvSpPr txBox="1">
              <a:spLocks noChangeArrowheads="1"/>
            </p:cNvSpPr>
            <p:nvPr/>
          </p:nvSpPr>
          <p:spPr bwMode="auto">
            <a:xfrm>
              <a:off x="7087954" y="2490693"/>
              <a:ext cx="1325562" cy="83110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b="1" dirty="0" smtClean="0">
                  <a:solidFill>
                    <a:srgbClr val="FFFFFF"/>
                  </a:solidFill>
                  <a:ea typeface="微软雅黑" pitchFamily="34" charset="-122"/>
                </a:rPr>
                <a:t>运用互联网思维，用广告赚钱</a:t>
              </a:r>
              <a:endParaRPr lang="zh-CN" altLang="en-US" sz="16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8" name="组合 7"/>
          <p:cNvGrpSpPr/>
          <p:nvPr/>
        </p:nvGrpSpPr>
        <p:grpSpPr>
          <a:xfrm>
            <a:off x="9743177" y="2268363"/>
            <a:ext cx="2307924" cy="2307924"/>
            <a:chOff x="8537132" y="1786617"/>
            <a:chExt cx="2308225" cy="2308225"/>
          </a:xfrm>
          <a:solidFill>
            <a:srgbClr val="0070C0"/>
          </a:solidFill>
        </p:grpSpPr>
        <p:sp>
          <p:nvSpPr>
            <p:cNvPr id="19" name="流程图: 联系 8"/>
            <p:cNvSpPr/>
            <p:nvPr/>
          </p:nvSpPr>
          <p:spPr>
            <a:xfrm>
              <a:off x="8537132" y="1786617"/>
              <a:ext cx="2308225" cy="2308225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2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流程图: 联系 8"/>
            <p:cNvSpPr/>
            <p:nvPr/>
          </p:nvSpPr>
          <p:spPr>
            <a:xfrm>
              <a:off x="9332469" y="2296205"/>
              <a:ext cx="735013" cy="608012"/>
            </a:xfrm>
            <a:custGeom>
              <a:avLst/>
              <a:gdLst/>
              <a:ahLst/>
              <a:cxnLst/>
              <a:rect l="l" t="t" r="r" b="b"/>
              <a:pathLst>
                <a:path w="1604817" h="1325970">
                  <a:moveTo>
                    <a:pt x="799956" y="459069"/>
                  </a:moveTo>
                  <a:cubicBezTo>
                    <a:pt x="690362" y="459069"/>
                    <a:pt x="601518" y="547913"/>
                    <a:pt x="601518" y="657507"/>
                  </a:cubicBezTo>
                  <a:cubicBezTo>
                    <a:pt x="601518" y="767101"/>
                    <a:pt x="690362" y="855945"/>
                    <a:pt x="799956" y="855945"/>
                  </a:cubicBezTo>
                  <a:cubicBezTo>
                    <a:pt x="909550" y="855945"/>
                    <a:pt x="998394" y="767101"/>
                    <a:pt x="998394" y="657507"/>
                  </a:cubicBezTo>
                  <a:cubicBezTo>
                    <a:pt x="998394" y="547913"/>
                    <a:pt x="909550" y="459069"/>
                    <a:pt x="799956" y="459069"/>
                  </a:cubicBezTo>
                  <a:close/>
                  <a:moveTo>
                    <a:pt x="547021" y="232900"/>
                  </a:moveTo>
                  <a:cubicBezTo>
                    <a:pt x="404103" y="319399"/>
                    <a:pt x="309418" y="476602"/>
                    <a:pt x="309418" y="655921"/>
                  </a:cubicBezTo>
                  <a:cubicBezTo>
                    <a:pt x="309418" y="836772"/>
                    <a:pt x="405728" y="995128"/>
                    <a:pt x="550778" y="1080981"/>
                  </a:cubicBezTo>
                  <a:cubicBezTo>
                    <a:pt x="493176" y="968882"/>
                    <a:pt x="458643" y="818245"/>
                    <a:pt x="458643" y="652746"/>
                  </a:cubicBezTo>
                  <a:cubicBezTo>
                    <a:pt x="458643" y="491258"/>
                    <a:pt x="491523" y="343920"/>
                    <a:pt x="547021" y="232900"/>
                  </a:cubicBezTo>
                  <a:close/>
                  <a:moveTo>
                    <a:pt x="1051987" y="223793"/>
                  </a:moveTo>
                  <a:cubicBezTo>
                    <a:pt x="1109765" y="335983"/>
                    <a:pt x="1144443" y="486903"/>
                    <a:pt x="1144443" y="652746"/>
                  </a:cubicBezTo>
                  <a:cubicBezTo>
                    <a:pt x="1144443" y="822636"/>
                    <a:pt x="1108053" y="976864"/>
                    <a:pt x="1048230" y="1090088"/>
                  </a:cubicBezTo>
                  <a:cubicBezTo>
                    <a:pt x="1202626" y="1007087"/>
                    <a:pt x="1306368" y="843619"/>
                    <a:pt x="1306368" y="655921"/>
                  </a:cubicBezTo>
                  <a:cubicBezTo>
                    <a:pt x="1306368" y="469756"/>
                    <a:pt x="1204314" y="307427"/>
                    <a:pt x="1051987" y="223793"/>
                  </a:cubicBezTo>
                  <a:close/>
                  <a:moveTo>
                    <a:pt x="379617" y="6350"/>
                  </a:moveTo>
                  <a:cubicBezTo>
                    <a:pt x="151560" y="136519"/>
                    <a:pt x="0" y="382785"/>
                    <a:pt x="0" y="664451"/>
                  </a:cubicBezTo>
                  <a:cubicBezTo>
                    <a:pt x="0" y="948597"/>
                    <a:pt x="154243" y="1196719"/>
                    <a:pt x="385617" y="1325970"/>
                  </a:cubicBezTo>
                  <a:cubicBezTo>
                    <a:pt x="256537" y="1174439"/>
                    <a:pt x="174625" y="933386"/>
                    <a:pt x="174625" y="662270"/>
                  </a:cubicBezTo>
                  <a:cubicBezTo>
                    <a:pt x="174625" y="395617"/>
                    <a:pt x="253862" y="158046"/>
                    <a:pt x="379617" y="6350"/>
                  </a:cubicBezTo>
                  <a:close/>
                  <a:moveTo>
                    <a:pt x="1225200" y="0"/>
                  </a:moveTo>
                  <a:cubicBezTo>
                    <a:pt x="1350955" y="151696"/>
                    <a:pt x="1430192" y="389267"/>
                    <a:pt x="1430192" y="655920"/>
                  </a:cubicBezTo>
                  <a:cubicBezTo>
                    <a:pt x="1430192" y="927036"/>
                    <a:pt x="1348280" y="1168089"/>
                    <a:pt x="1219200" y="1319620"/>
                  </a:cubicBezTo>
                  <a:cubicBezTo>
                    <a:pt x="1450574" y="1190369"/>
                    <a:pt x="1604817" y="942247"/>
                    <a:pt x="1604817" y="658101"/>
                  </a:cubicBezTo>
                  <a:cubicBezTo>
                    <a:pt x="1604817" y="376435"/>
                    <a:pt x="1453257" y="130169"/>
                    <a:pt x="12252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2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8884566" y="2635012"/>
              <a:ext cx="1692275" cy="58485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FFFF"/>
                  </a:solidFill>
                  <a:ea typeface="微软雅黑" pitchFamily="34" charset="-122"/>
                </a:rPr>
                <a:t>对接酒店系统，进行业务整合</a:t>
              </a:r>
              <a:endParaRPr lang="zh-CN" altLang="en-US" sz="16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2" name="组合 11"/>
          <p:cNvGrpSpPr/>
          <p:nvPr/>
        </p:nvGrpSpPr>
        <p:grpSpPr>
          <a:xfrm>
            <a:off x="9128892" y="4016877"/>
            <a:ext cx="1838086" cy="1836498"/>
            <a:chOff x="7922767" y="3535359"/>
            <a:chExt cx="1838325" cy="1836737"/>
          </a:xfrm>
          <a:solidFill>
            <a:srgbClr val="00B0F0"/>
          </a:solidFill>
        </p:grpSpPr>
        <p:sp>
          <p:nvSpPr>
            <p:cNvPr id="23" name="流程图: 联系 12"/>
            <p:cNvSpPr/>
            <p:nvPr/>
          </p:nvSpPr>
          <p:spPr>
            <a:xfrm>
              <a:off x="7922767" y="3535359"/>
              <a:ext cx="1838325" cy="1836737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2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流程图: 联系 16"/>
            <p:cNvSpPr/>
            <p:nvPr/>
          </p:nvSpPr>
          <p:spPr>
            <a:xfrm>
              <a:off x="8803830" y="3938584"/>
              <a:ext cx="300037" cy="488950"/>
            </a:xfrm>
            <a:custGeom>
              <a:avLst/>
              <a:gdLst/>
              <a:ahLst/>
              <a:cxnLst/>
              <a:rect l="l" t="t" r="r" b="b"/>
              <a:pathLst>
                <a:path w="683660" h="1114145">
                  <a:moveTo>
                    <a:pt x="338942" y="34645"/>
                  </a:moveTo>
                  <a:cubicBezTo>
                    <a:pt x="386287" y="34645"/>
                    <a:pt x="424667" y="73025"/>
                    <a:pt x="424667" y="120370"/>
                  </a:cubicBezTo>
                  <a:cubicBezTo>
                    <a:pt x="424667" y="167715"/>
                    <a:pt x="386287" y="206095"/>
                    <a:pt x="338942" y="206095"/>
                  </a:cubicBezTo>
                  <a:cubicBezTo>
                    <a:pt x="291597" y="206095"/>
                    <a:pt x="253217" y="167715"/>
                    <a:pt x="253217" y="120370"/>
                  </a:cubicBezTo>
                  <a:cubicBezTo>
                    <a:pt x="253217" y="73025"/>
                    <a:pt x="291597" y="34645"/>
                    <a:pt x="338942" y="34645"/>
                  </a:cubicBezTo>
                  <a:close/>
                  <a:moveTo>
                    <a:pt x="38520" y="0"/>
                  </a:moveTo>
                  <a:cubicBezTo>
                    <a:pt x="47835" y="-28"/>
                    <a:pt x="57160" y="3498"/>
                    <a:pt x="64288" y="10584"/>
                  </a:cubicBezTo>
                  <a:lnTo>
                    <a:pt x="277636" y="222666"/>
                  </a:lnTo>
                  <a:cubicBezTo>
                    <a:pt x="278863" y="223886"/>
                    <a:pt x="279986" y="225172"/>
                    <a:pt x="279666" y="227527"/>
                  </a:cubicBezTo>
                  <a:lnTo>
                    <a:pt x="404988" y="227527"/>
                  </a:lnTo>
                  <a:cubicBezTo>
                    <a:pt x="404835" y="226271"/>
                    <a:pt x="405417" y="225650"/>
                    <a:pt x="406025" y="225046"/>
                  </a:cubicBezTo>
                  <a:lnTo>
                    <a:pt x="619372" y="12964"/>
                  </a:lnTo>
                  <a:cubicBezTo>
                    <a:pt x="633628" y="-1208"/>
                    <a:pt x="656674" y="-1139"/>
                    <a:pt x="670846" y="13117"/>
                  </a:cubicBezTo>
                  <a:lnTo>
                    <a:pt x="673076" y="15360"/>
                  </a:lnTo>
                  <a:cubicBezTo>
                    <a:pt x="687248" y="29617"/>
                    <a:pt x="687180" y="52663"/>
                    <a:pt x="672923" y="66835"/>
                  </a:cubicBezTo>
                  <a:lnTo>
                    <a:pt x="459576" y="278917"/>
                  </a:lnTo>
                  <a:lnTo>
                    <a:pt x="455624" y="280540"/>
                  </a:lnTo>
                  <a:lnTo>
                    <a:pt x="455624" y="622284"/>
                  </a:lnTo>
                  <a:lnTo>
                    <a:pt x="451314" y="632690"/>
                  </a:lnTo>
                  <a:lnTo>
                    <a:pt x="452447" y="635426"/>
                  </a:lnTo>
                  <a:lnTo>
                    <a:pt x="452447" y="1073649"/>
                  </a:lnTo>
                  <a:cubicBezTo>
                    <a:pt x="452447" y="1094699"/>
                    <a:pt x="435382" y="1111764"/>
                    <a:pt x="414332" y="1111764"/>
                  </a:cubicBezTo>
                  <a:lnTo>
                    <a:pt x="411020" y="1111764"/>
                  </a:lnTo>
                  <a:cubicBezTo>
                    <a:pt x="389970" y="1111764"/>
                    <a:pt x="372905" y="1094699"/>
                    <a:pt x="372905" y="1073649"/>
                  </a:cubicBezTo>
                  <a:lnTo>
                    <a:pt x="372905" y="642658"/>
                  </a:lnTo>
                  <a:lnTo>
                    <a:pt x="316716" y="642658"/>
                  </a:lnTo>
                  <a:lnTo>
                    <a:pt x="316716" y="1076030"/>
                  </a:lnTo>
                  <a:cubicBezTo>
                    <a:pt x="316716" y="1097080"/>
                    <a:pt x="299651" y="1114145"/>
                    <a:pt x="278601" y="1114145"/>
                  </a:cubicBezTo>
                  <a:lnTo>
                    <a:pt x="275289" y="1114145"/>
                  </a:lnTo>
                  <a:cubicBezTo>
                    <a:pt x="254239" y="1114145"/>
                    <a:pt x="237174" y="1097080"/>
                    <a:pt x="237174" y="1076030"/>
                  </a:cubicBezTo>
                  <a:lnTo>
                    <a:pt x="237174" y="637807"/>
                  </a:lnTo>
                  <a:cubicBezTo>
                    <a:pt x="237174" y="636704"/>
                    <a:pt x="237221" y="635612"/>
                    <a:pt x="238489" y="634633"/>
                  </a:cubicBezTo>
                  <a:cubicBezTo>
                    <a:pt x="235073" y="631601"/>
                    <a:pt x="233374" y="627141"/>
                    <a:pt x="233374" y="622284"/>
                  </a:cubicBezTo>
                  <a:lnTo>
                    <a:pt x="233374" y="280352"/>
                  </a:lnTo>
                  <a:lnTo>
                    <a:pt x="224084" y="276537"/>
                  </a:lnTo>
                  <a:lnTo>
                    <a:pt x="10737" y="64455"/>
                  </a:lnTo>
                  <a:cubicBezTo>
                    <a:pt x="-3519" y="50283"/>
                    <a:pt x="-3588" y="27237"/>
                    <a:pt x="10584" y="12980"/>
                  </a:cubicBezTo>
                  <a:lnTo>
                    <a:pt x="12814" y="10737"/>
                  </a:lnTo>
                  <a:cubicBezTo>
                    <a:pt x="19900" y="3609"/>
                    <a:pt x="29205" y="28"/>
                    <a:pt x="385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2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 rot="2733359" flipH="1">
              <a:off x="8571262" y="4136227"/>
              <a:ext cx="303212" cy="301625"/>
            </a:xfrm>
            <a:custGeom>
              <a:avLst/>
              <a:gdLst/>
              <a:ahLst/>
              <a:cxnLst/>
              <a:rect l="l" t="t" r="r" b="b"/>
              <a:pathLst>
                <a:path w="663787" h="661145">
                  <a:moveTo>
                    <a:pt x="458243" y="575693"/>
                  </a:moveTo>
                  <a:lnTo>
                    <a:pt x="445813" y="569527"/>
                  </a:lnTo>
                  <a:lnTo>
                    <a:pt x="449906" y="567192"/>
                  </a:lnTo>
                  <a:lnTo>
                    <a:pt x="99723" y="213549"/>
                  </a:lnTo>
                  <a:lnTo>
                    <a:pt x="99480" y="213841"/>
                  </a:lnTo>
                  <a:cubicBezTo>
                    <a:pt x="97834" y="209289"/>
                    <a:pt x="94955" y="205285"/>
                    <a:pt x="91419" y="201680"/>
                  </a:cubicBezTo>
                  <a:cubicBezTo>
                    <a:pt x="72081" y="181962"/>
                    <a:pt x="40421" y="181655"/>
                    <a:pt x="20703" y="200994"/>
                  </a:cubicBezTo>
                  <a:cubicBezTo>
                    <a:pt x="11800" y="209725"/>
                    <a:pt x="6855" y="220969"/>
                    <a:pt x="6465" y="232539"/>
                  </a:cubicBezTo>
                  <a:cubicBezTo>
                    <a:pt x="1137" y="236481"/>
                    <a:pt x="0" y="242181"/>
                    <a:pt x="0" y="248148"/>
                  </a:cubicBezTo>
                  <a:lnTo>
                    <a:pt x="0" y="483772"/>
                  </a:lnTo>
                  <a:cubicBezTo>
                    <a:pt x="0" y="509148"/>
                    <a:pt x="20572" y="529720"/>
                    <a:pt x="45948" y="529720"/>
                  </a:cubicBezTo>
                  <a:lnTo>
                    <a:pt x="46921" y="529720"/>
                  </a:lnTo>
                  <a:cubicBezTo>
                    <a:pt x="72297" y="529720"/>
                    <a:pt x="92869" y="509148"/>
                    <a:pt x="92869" y="483772"/>
                  </a:cubicBezTo>
                  <a:lnTo>
                    <a:pt x="92869" y="338096"/>
                  </a:lnTo>
                  <a:lnTo>
                    <a:pt x="321732" y="566706"/>
                  </a:lnTo>
                  <a:lnTo>
                    <a:pt x="167951" y="563721"/>
                  </a:lnTo>
                  <a:cubicBezTo>
                    <a:pt x="142579" y="563229"/>
                    <a:pt x="121612" y="583398"/>
                    <a:pt x="121120" y="608769"/>
                  </a:cubicBezTo>
                  <a:lnTo>
                    <a:pt x="121101" y="609742"/>
                  </a:lnTo>
                  <a:cubicBezTo>
                    <a:pt x="120608" y="635113"/>
                    <a:pt x="140777" y="656080"/>
                    <a:pt x="166149" y="656573"/>
                  </a:cubicBezTo>
                  <a:lnTo>
                    <a:pt x="401728" y="661145"/>
                  </a:lnTo>
                  <a:lnTo>
                    <a:pt x="409433" y="658128"/>
                  </a:lnTo>
                  <a:cubicBezTo>
                    <a:pt x="425832" y="663490"/>
                    <a:pt x="444366" y="659345"/>
                    <a:pt x="457556" y="646408"/>
                  </a:cubicBezTo>
                  <a:cubicBezTo>
                    <a:pt x="477274" y="627070"/>
                    <a:pt x="477581" y="595410"/>
                    <a:pt x="458243" y="575693"/>
                  </a:cubicBezTo>
                  <a:close/>
                  <a:moveTo>
                    <a:pt x="569072" y="221656"/>
                  </a:moveTo>
                  <a:lnTo>
                    <a:pt x="441982" y="92076"/>
                  </a:lnTo>
                  <a:cubicBezTo>
                    <a:pt x="435553" y="85521"/>
                    <a:pt x="425782" y="84231"/>
                    <a:pt x="418716" y="89562"/>
                  </a:cubicBezTo>
                  <a:cubicBezTo>
                    <a:pt x="419027" y="85888"/>
                    <a:pt x="417143" y="83751"/>
                    <a:pt x="415039" y="81859"/>
                  </a:cubicBezTo>
                  <a:cubicBezTo>
                    <a:pt x="408115" y="75628"/>
                    <a:pt x="398814" y="72038"/>
                    <a:pt x="388777" y="72567"/>
                  </a:cubicBezTo>
                  <a:lnTo>
                    <a:pt x="135408" y="85922"/>
                  </a:lnTo>
                  <a:cubicBezTo>
                    <a:pt x="115333" y="86980"/>
                    <a:pt x="99918" y="104111"/>
                    <a:pt x="100976" y="124185"/>
                  </a:cubicBezTo>
                  <a:lnTo>
                    <a:pt x="101142" y="127344"/>
                  </a:lnTo>
                  <a:cubicBezTo>
                    <a:pt x="102200" y="147418"/>
                    <a:pt x="119331" y="162834"/>
                    <a:pt x="139405" y="161775"/>
                  </a:cubicBezTo>
                  <a:lnTo>
                    <a:pt x="353315" y="150501"/>
                  </a:lnTo>
                  <a:lnTo>
                    <a:pt x="208787" y="292251"/>
                  </a:lnTo>
                  <a:cubicBezTo>
                    <a:pt x="200753" y="300130"/>
                    <a:pt x="200628" y="313029"/>
                    <a:pt x="208507" y="321063"/>
                  </a:cubicBezTo>
                  <a:lnTo>
                    <a:pt x="335597" y="450643"/>
                  </a:lnTo>
                  <a:cubicBezTo>
                    <a:pt x="343476" y="458676"/>
                    <a:pt x="356376" y="458802"/>
                    <a:pt x="364409" y="450923"/>
                  </a:cubicBezTo>
                  <a:lnTo>
                    <a:pt x="507413" y="310668"/>
                  </a:lnTo>
                  <a:lnTo>
                    <a:pt x="492194" y="521477"/>
                  </a:lnTo>
                  <a:cubicBezTo>
                    <a:pt x="490747" y="541526"/>
                    <a:pt x="505827" y="558954"/>
                    <a:pt x="525877" y="560401"/>
                  </a:cubicBezTo>
                  <a:lnTo>
                    <a:pt x="529032" y="560629"/>
                  </a:lnTo>
                  <a:cubicBezTo>
                    <a:pt x="549081" y="562076"/>
                    <a:pt x="566509" y="546996"/>
                    <a:pt x="567956" y="526946"/>
                  </a:cubicBezTo>
                  <a:lnTo>
                    <a:pt x="586225" y="273883"/>
                  </a:lnTo>
                  <a:cubicBezTo>
                    <a:pt x="586948" y="263858"/>
                    <a:pt x="583540" y="254489"/>
                    <a:pt x="577445" y="247445"/>
                  </a:cubicBezTo>
                  <a:lnTo>
                    <a:pt x="571374" y="244402"/>
                  </a:lnTo>
                  <a:cubicBezTo>
                    <a:pt x="576541" y="237513"/>
                    <a:pt x="575338" y="228045"/>
                    <a:pt x="569072" y="221656"/>
                  </a:cubicBezTo>
                  <a:close/>
                  <a:moveTo>
                    <a:pt x="639264" y="25699"/>
                  </a:moveTo>
                  <a:cubicBezTo>
                    <a:pt x="606113" y="-8102"/>
                    <a:pt x="551838" y="-8629"/>
                    <a:pt x="518037" y="24523"/>
                  </a:cubicBezTo>
                  <a:cubicBezTo>
                    <a:pt x="484235" y="57674"/>
                    <a:pt x="483709" y="111949"/>
                    <a:pt x="516860" y="145750"/>
                  </a:cubicBezTo>
                  <a:cubicBezTo>
                    <a:pt x="550012" y="179552"/>
                    <a:pt x="604287" y="180078"/>
                    <a:pt x="638088" y="146927"/>
                  </a:cubicBezTo>
                  <a:cubicBezTo>
                    <a:pt x="671889" y="113775"/>
                    <a:pt x="672416" y="59500"/>
                    <a:pt x="639264" y="256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2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TextBox 9"/>
            <p:cNvSpPr txBox="1">
              <a:spLocks noChangeArrowheads="1"/>
            </p:cNvSpPr>
            <p:nvPr/>
          </p:nvSpPr>
          <p:spPr bwMode="auto">
            <a:xfrm>
              <a:off x="8106155" y="4097726"/>
              <a:ext cx="1415225" cy="83110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FFFF"/>
                  </a:solidFill>
                  <a:ea typeface="微软雅黑" pitchFamily="34" charset="-122"/>
                </a:rPr>
                <a:t>利用自助终端完善酒店消费场景</a:t>
              </a:r>
              <a:endParaRPr lang="zh-CN" altLang="en-US" sz="16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27" name="流程图: 联系 16"/>
          <p:cNvSpPr/>
          <p:nvPr/>
        </p:nvSpPr>
        <p:spPr>
          <a:xfrm>
            <a:off x="10965390" y="5274013"/>
            <a:ext cx="239681" cy="239681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25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流程图: 联系 17"/>
          <p:cNvSpPr/>
          <p:nvPr/>
        </p:nvSpPr>
        <p:spPr>
          <a:xfrm>
            <a:off x="11511420" y="4596015"/>
            <a:ext cx="211110" cy="21111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25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流程图: 联系 18"/>
          <p:cNvSpPr/>
          <p:nvPr/>
        </p:nvSpPr>
        <p:spPr>
          <a:xfrm>
            <a:off x="8505086" y="5264490"/>
            <a:ext cx="261903" cy="261903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25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流程图: 联系 19"/>
          <p:cNvSpPr/>
          <p:nvPr/>
        </p:nvSpPr>
        <p:spPr>
          <a:xfrm>
            <a:off x="8038421" y="4718460"/>
            <a:ext cx="531743" cy="531743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25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流程图: 联系 20"/>
          <p:cNvSpPr/>
          <p:nvPr/>
        </p:nvSpPr>
        <p:spPr>
          <a:xfrm>
            <a:off x="8676514" y="4851793"/>
            <a:ext cx="398410" cy="39841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25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流程图: 联系 21"/>
          <p:cNvSpPr/>
          <p:nvPr/>
        </p:nvSpPr>
        <p:spPr>
          <a:xfrm>
            <a:off x="11097135" y="4710299"/>
            <a:ext cx="419045" cy="417458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25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96053" y="3874089"/>
            <a:ext cx="2107406" cy="3039528"/>
          </a:xfrm>
          <a:prstGeom prst="rect">
            <a:avLst/>
          </a:prstGeom>
        </p:spPr>
      </p:pic>
      <p:pic>
        <p:nvPicPr>
          <p:cNvPr id="13" name="图片 4" descr="身份管理.jp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2990" y="1912939"/>
            <a:ext cx="5604891" cy="349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93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目录</a:t>
            </a:r>
          </a:p>
        </p:txBody>
      </p:sp>
      <p:sp>
        <p:nvSpPr>
          <p:cNvPr id="5132" name="内容占位符 5"/>
          <p:cNvSpPr>
            <a:spLocks noGrp="1"/>
          </p:cNvSpPr>
          <p:nvPr>
            <p:ph idx="1"/>
          </p:nvPr>
        </p:nvSpPr>
        <p:spPr>
          <a:xfrm>
            <a:off x="1416050" y="1416050"/>
            <a:ext cx="9012238" cy="4248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indent="0"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en-US" altLang="x-none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3628162" y="2896463"/>
            <a:ext cx="49316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 b="1" i="1" dirty="0" smtClean="0">
                <a:solidFill>
                  <a:srgbClr val="595959"/>
                </a:solidFill>
                <a:latin typeface="Arial Black" charset="0"/>
                <a:ea typeface="微软雅黑" charset="0"/>
                <a:sym typeface="Century Gothic" charset="0"/>
              </a:rPr>
              <a:t>1</a:t>
            </a:r>
            <a:r>
              <a:rPr lang="zh-CN" altLang="en-US" sz="3200" b="1" i="1" dirty="0" smtClean="0">
                <a:solidFill>
                  <a:srgbClr val="595959"/>
                </a:solidFill>
                <a:latin typeface="Arial Black" charset="0"/>
                <a:ea typeface="微软雅黑" charset="0"/>
                <a:sym typeface="Century Gothic" charset="0"/>
              </a:rPr>
              <a:t>、产品市场部介绍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452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地产（政务）</a:t>
            </a:r>
            <a:r>
              <a:rPr lang="en-US" altLang="zh-CN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-</a:t>
            </a:r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拓展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13" name="流程图: 联系 13"/>
          <p:cNvSpPr/>
          <p:nvPr/>
        </p:nvSpPr>
        <p:spPr>
          <a:xfrm>
            <a:off x="3372868" y="4341228"/>
            <a:ext cx="295969" cy="295969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25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4" name="直接连接符 14"/>
          <p:cNvCxnSpPr/>
          <p:nvPr/>
        </p:nvCxnSpPr>
        <p:spPr>
          <a:xfrm flipV="1">
            <a:off x="899407" y="4527971"/>
            <a:ext cx="1465755" cy="1109886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5"/>
          <p:cNvCxnSpPr/>
          <p:nvPr/>
        </p:nvCxnSpPr>
        <p:spPr>
          <a:xfrm>
            <a:off x="2992335" y="4387032"/>
            <a:ext cx="366438" cy="9161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6"/>
          <p:cNvCxnSpPr/>
          <p:nvPr/>
        </p:nvCxnSpPr>
        <p:spPr>
          <a:xfrm flipV="1">
            <a:off x="3682931" y="3883178"/>
            <a:ext cx="898479" cy="549658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7"/>
          <p:cNvCxnSpPr/>
          <p:nvPr/>
        </p:nvCxnSpPr>
        <p:spPr>
          <a:xfrm>
            <a:off x="5219155" y="3802140"/>
            <a:ext cx="1277029" cy="465095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8"/>
          <p:cNvCxnSpPr/>
          <p:nvPr/>
        </p:nvCxnSpPr>
        <p:spPr>
          <a:xfrm flipV="1">
            <a:off x="9084760" y="2028488"/>
            <a:ext cx="2331053" cy="952378"/>
          </a:xfrm>
          <a:prstGeom prst="straightConnector1">
            <a:avLst/>
          </a:prstGeom>
          <a:ln w="508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3"/>
          <p:cNvCxnSpPr>
            <a:stCxn id="43" idx="6"/>
          </p:cNvCxnSpPr>
          <p:nvPr/>
        </p:nvCxnSpPr>
        <p:spPr>
          <a:xfrm flipV="1">
            <a:off x="7175186" y="3497361"/>
            <a:ext cx="1271028" cy="88967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6"/>
          <p:cNvGrpSpPr/>
          <p:nvPr/>
        </p:nvGrpSpPr>
        <p:grpSpPr>
          <a:xfrm>
            <a:off x="8327163" y="2799181"/>
            <a:ext cx="843570" cy="843570"/>
            <a:chOff x="8328248" y="2436308"/>
            <a:chExt cx="843680" cy="843680"/>
          </a:xfrm>
        </p:grpSpPr>
        <p:sp>
          <p:nvSpPr>
            <p:cNvPr id="21" name="椭圆 20"/>
            <p:cNvSpPr/>
            <p:nvPr/>
          </p:nvSpPr>
          <p:spPr>
            <a:xfrm>
              <a:off x="8328248" y="2436308"/>
              <a:ext cx="843680" cy="84368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KSO_Shape"/>
            <p:cNvSpPr>
              <a:spLocks/>
            </p:cNvSpPr>
            <p:nvPr/>
          </p:nvSpPr>
          <p:spPr bwMode="auto">
            <a:xfrm>
              <a:off x="8480463" y="2653727"/>
              <a:ext cx="585453" cy="408841"/>
            </a:xfrm>
            <a:custGeom>
              <a:avLst/>
              <a:gdLst>
                <a:gd name="T0" fmla="*/ 1733867 w 2074863"/>
                <a:gd name="T1" fmla="*/ 579834 h 1449388"/>
                <a:gd name="T2" fmla="*/ 1791884 w 2074863"/>
                <a:gd name="T3" fmla="*/ 600246 h 1449388"/>
                <a:gd name="T4" fmla="*/ 1794804 w 2074863"/>
                <a:gd name="T5" fmla="*/ 538648 h 1449388"/>
                <a:gd name="T6" fmla="*/ 510830 w 2074863"/>
                <a:gd name="T7" fmla="*/ 162256 h 1449388"/>
                <a:gd name="T8" fmla="*/ 492893 w 2074863"/>
                <a:gd name="T9" fmla="*/ 222976 h 1449388"/>
                <a:gd name="T10" fmla="*/ 438718 w 2074863"/>
                <a:gd name="T11" fmla="*/ 188484 h 1449388"/>
                <a:gd name="T12" fmla="*/ 1598128 w 2074863"/>
                <a:gd name="T13" fmla="*/ 142089 h 1449388"/>
                <a:gd name="T14" fmla="*/ 1885296 w 2074863"/>
                <a:gd name="T15" fmla="*/ 549583 h 1449388"/>
                <a:gd name="T16" fmla="*/ 1586087 w 2074863"/>
                <a:gd name="T17" fmla="*/ 450078 h 1449388"/>
                <a:gd name="T18" fmla="*/ 486453 w 2074863"/>
                <a:gd name="T19" fmla="*/ 72185 h 1449388"/>
                <a:gd name="T20" fmla="*/ 151219 w 2074863"/>
                <a:gd name="T21" fmla="*/ 357281 h 1449388"/>
                <a:gd name="T22" fmla="*/ 295879 w 2074863"/>
                <a:gd name="T23" fmla="*/ 407592 h 1449388"/>
                <a:gd name="T24" fmla="*/ 486453 w 2074863"/>
                <a:gd name="T25" fmla="*/ 72185 h 1449388"/>
                <a:gd name="T26" fmla="*/ 681762 w 2074863"/>
                <a:gd name="T27" fmla="*/ 209994 h 1449388"/>
                <a:gd name="T28" fmla="*/ 910960 w 2074863"/>
                <a:gd name="T29" fmla="*/ 275617 h 1449388"/>
                <a:gd name="T30" fmla="*/ 1184248 w 2074863"/>
                <a:gd name="T31" fmla="*/ 351448 h 1449388"/>
                <a:gd name="T32" fmla="*/ 1396319 w 2074863"/>
                <a:gd name="T33" fmla="*/ 332855 h 1449388"/>
                <a:gd name="T34" fmla="*/ 1606205 w 2074863"/>
                <a:gd name="T35" fmla="*/ 562536 h 1449388"/>
                <a:gd name="T36" fmla="*/ 1640821 w 2074863"/>
                <a:gd name="T37" fmla="*/ 739718 h 1449388"/>
                <a:gd name="T38" fmla="*/ 1379558 w 2074863"/>
                <a:gd name="T39" fmla="*/ 843985 h 1449388"/>
                <a:gd name="T40" fmla="*/ 1124853 w 2074863"/>
                <a:gd name="T41" fmla="*/ 641283 h 1449388"/>
                <a:gd name="T42" fmla="*/ 720387 w 2074863"/>
                <a:gd name="T43" fmla="*/ 519516 h 1449388"/>
                <a:gd name="T44" fmla="*/ 653705 w 2074863"/>
                <a:gd name="T45" fmla="*/ 311345 h 1449388"/>
                <a:gd name="T46" fmla="*/ 325395 w 2074863"/>
                <a:gd name="T47" fmla="*/ 480871 h 1449388"/>
                <a:gd name="T48" fmla="*/ 435438 w 2074863"/>
                <a:gd name="T49" fmla="*/ 683574 h 1449388"/>
                <a:gd name="T50" fmla="*/ 530543 w 2074863"/>
                <a:gd name="T51" fmla="*/ 794768 h 1449388"/>
                <a:gd name="T52" fmla="*/ 611436 w 2074863"/>
                <a:gd name="T53" fmla="*/ 890286 h 1449388"/>
                <a:gd name="T54" fmla="*/ 688686 w 2074863"/>
                <a:gd name="T55" fmla="*/ 1001480 h 1449388"/>
                <a:gd name="T56" fmla="*/ 800188 w 2074863"/>
                <a:gd name="T57" fmla="*/ 1230068 h 1449388"/>
                <a:gd name="T58" fmla="*/ 913511 w 2074863"/>
                <a:gd name="T59" fmla="*/ 1255588 h 1449388"/>
                <a:gd name="T60" fmla="*/ 768486 w 2074863"/>
                <a:gd name="T61" fmla="*/ 1063458 h 1449388"/>
                <a:gd name="T62" fmla="*/ 798730 w 2074863"/>
                <a:gd name="T63" fmla="*/ 1022261 h 1449388"/>
                <a:gd name="T64" fmla="*/ 1047604 w 2074863"/>
                <a:gd name="T65" fmla="*/ 1245015 h 1449388"/>
                <a:gd name="T66" fmla="*/ 1112465 w 2074863"/>
                <a:gd name="T67" fmla="*/ 1184496 h 1449388"/>
                <a:gd name="T68" fmla="*/ 841727 w 2074863"/>
                <a:gd name="T69" fmla="*/ 896119 h 1449388"/>
                <a:gd name="T70" fmla="*/ 886182 w 2074863"/>
                <a:gd name="T71" fmla="*/ 868047 h 1449388"/>
                <a:gd name="T72" fmla="*/ 1205383 w 2074863"/>
                <a:gd name="T73" fmla="*/ 1138195 h 1449388"/>
                <a:gd name="T74" fmla="*/ 1202468 w 2074863"/>
                <a:gd name="T75" fmla="*/ 1026636 h 1449388"/>
                <a:gd name="T76" fmla="*/ 955779 w 2074863"/>
                <a:gd name="T77" fmla="*/ 749197 h 1449388"/>
                <a:gd name="T78" fmla="*/ 1006793 w 2074863"/>
                <a:gd name="T79" fmla="*/ 736437 h 1449388"/>
                <a:gd name="T80" fmla="*/ 1311053 w 2074863"/>
                <a:gd name="T81" fmla="*/ 1001480 h 1449388"/>
                <a:gd name="T82" fmla="*/ 1303037 w 2074863"/>
                <a:gd name="T83" fmla="*/ 890286 h 1449388"/>
                <a:gd name="T84" fmla="*/ 1310325 w 2074863"/>
                <a:gd name="T85" fmla="*/ 838516 h 1449388"/>
                <a:gd name="T86" fmla="*/ 1409802 w 2074863"/>
                <a:gd name="T87" fmla="*/ 919087 h 1449388"/>
                <a:gd name="T88" fmla="*/ 1378829 w 2074863"/>
                <a:gd name="T89" fmla="*/ 1028094 h 1449388"/>
                <a:gd name="T90" fmla="*/ 1306317 w 2074863"/>
                <a:gd name="T91" fmla="*/ 1123248 h 1449388"/>
                <a:gd name="T92" fmla="*/ 1210119 w 2074863"/>
                <a:gd name="T93" fmla="*/ 1205641 h 1449388"/>
                <a:gd name="T94" fmla="*/ 1113922 w 2074863"/>
                <a:gd name="T95" fmla="*/ 1290222 h 1449388"/>
                <a:gd name="T96" fmla="*/ 1016631 w 2074863"/>
                <a:gd name="T97" fmla="*/ 1300795 h 1449388"/>
                <a:gd name="T98" fmla="*/ 897478 w 2074863"/>
                <a:gd name="T99" fmla="*/ 1327044 h 1449388"/>
                <a:gd name="T100" fmla="*/ 625648 w 2074863"/>
                <a:gd name="T101" fmla="*/ 1160798 h 1449388"/>
                <a:gd name="T102" fmla="*/ 491918 w 2074863"/>
                <a:gd name="T103" fmla="*/ 1202360 h 1449388"/>
                <a:gd name="T104" fmla="*/ 458760 w 2074863"/>
                <a:gd name="T105" fmla="*/ 1134550 h 1449388"/>
                <a:gd name="T106" fmla="*/ 365477 w 2074863"/>
                <a:gd name="T107" fmla="*/ 1057260 h 1449388"/>
                <a:gd name="T108" fmla="*/ 317378 w 2074863"/>
                <a:gd name="T109" fmla="*/ 969763 h 1449388"/>
                <a:gd name="T110" fmla="*/ 233206 w 2074863"/>
                <a:gd name="T111" fmla="*/ 865131 h 1449388"/>
                <a:gd name="T112" fmla="*/ 268916 w 2074863"/>
                <a:gd name="T113" fmla="*/ 733520 h 1449388"/>
                <a:gd name="T114" fmla="*/ 186565 w 2074863"/>
                <a:gd name="T115" fmla="*/ 647845 h 1449388"/>
                <a:gd name="T116" fmla="*/ 1822 w 2074863"/>
                <a:gd name="T117" fmla="*/ 438580 h 1449388"/>
                <a:gd name="T118" fmla="*/ 272923 w 2074863"/>
                <a:gd name="T119" fmla="*/ 139996 h 144938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074863" h="1449388">
                  <a:moveTo>
                    <a:pt x="1923841" y="577723"/>
                  </a:moveTo>
                  <a:lnTo>
                    <a:pt x="1919867" y="578517"/>
                  </a:lnTo>
                  <a:lnTo>
                    <a:pt x="1915893" y="579312"/>
                  </a:lnTo>
                  <a:lnTo>
                    <a:pt x="1911919" y="580503"/>
                  </a:lnTo>
                  <a:lnTo>
                    <a:pt x="1907944" y="582488"/>
                  </a:lnTo>
                  <a:lnTo>
                    <a:pt x="1904765" y="584871"/>
                  </a:lnTo>
                  <a:lnTo>
                    <a:pt x="1901983" y="586857"/>
                  </a:lnTo>
                  <a:lnTo>
                    <a:pt x="1898804" y="589636"/>
                  </a:lnTo>
                  <a:lnTo>
                    <a:pt x="1896022" y="592813"/>
                  </a:lnTo>
                  <a:lnTo>
                    <a:pt x="1893240" y="595593"/>
                  </a:lnTo>
                  <a:lnTo>
                    <a:pt x="1891253" y="599167"/>
                  </a:lnTo>
                  <a:lnTo>
                    <a:pt x="1889663" y="602741"/>
                  </a:lnTo>
                  <a:lnTo>
                    <a:pt x="1888471" y="606712"/>
                  </a:lnTo>
                  <a:lnTo>
                    <a:pt x="1887278" y="610683"/>
                  </a:lnTo>
                  <a:lnTo>
                    <a:pt x="1886483" y="615051"/>
                  </a:lnTo>
                  <a:lnTo>
                    <a:pt x="1886483" y="619419"/>
                  </a:lnTo>
                  <a:lnTo>
                    <a:pt x="1886483" y="623390"/>
                  </a:lnTo>
                  <a:lnTo>
                    <a:pt x="1887278" y="627758"/>
                  </a:lnTo>
                  <a:lnTo>
                    <a:pt x="1888471" y="631729"/>
                  </a:lnTo>
                  <a:lnTo>
                    <a:pt x="1889663" y="635303"/>
                  </a:lnTo>
                  <a:lnTo>
                    <a:pt x="1891253" y="639274"/>
                  </a:lnTo>
                  <a:lnTo>
                    <a:pt x="1893240" y="642451"/>
                  </a:lnTo>
                  <a:lnTo>
                    <a:pt x="1896022" y="646025"/>
                  </a:lnTo>
                  <a:lnTo>
                    <a:pt x="1898804" y="648805"/>
                  </a:lnTo>
                  <a:lnTo>
                    <a:pt x="1901983" y="651188"/>
                  </a:lnTo>
                  <a:lnTo>
                    <a:pt x="1904765" y="653967"/>
                  </a:lnTo>
                  <a:lnTo>
                    <a:pt x="1907944" y="655953"/>
                  </a:lnTo>
                  <a:lnTo>
                    <a:pt x="1911919" y="657541"/>
                  </a:lnTo>
                  <a:lnTo>
                    <a:pt x="1915893" y="659130"/>
                  </a:lnTo>
                  <a:lnTo>
                    <a:pt x="1919867" y="660321"/>
                  </a:lnTo>
                  <a:lnTo>
                    <a:pt x="1923841" y="660718"/>
                  </a:lnTo>
                  <a:lnTo>
                    <a:pt x="1928213" y="661115"/>
                  </a:lnTo>
                  <a:lnTo>
                    <a:pt x="1932585" y="660718"/>
                  </a:lnTo>
                  <a:lnTo>
                    <a:pt x="1936956" y="660321"/>
                  </a:lnTo>
                  <a:lnTo>
                    <a:pt x="1940533" y="659130"/>
                  </a:lnTo>
                  <a:lnTo>
                    <a:pt x="1944508" y="657541"/>
                  </a:lnTo>
                  <a:lnTo>
                    <a:pt x="1948084" y="655953"/>
                  </a:lnTo>
                  <a:lnTo>
                    <a:pt x="1951661" y="653967"/>
                  </a:lnTo>
                  <a:lnTo>
                    <a:pt x="1954841" y="651188"/>
                  </a:lnTo>
                  <a:lnTo>
                    <a:pt x="1958020" y="648805"/>
                  </a:lnTo>
                  <a:lnTo>
                    <a:pt x="1960405" y="646025"/>
                  </a:lnTo>
                  <a:lnTo>
                    <a:pt x="1963187" y="642451"/>
                  </a:lnTo>
                  <a:lnTo>
                    <a:pt x="1965174" y="639274"/>
                  </a:lnTo>
                  <a:lnTo>
                    <a:pt x="1966763" y="635303"/>
                  </a:lnTo>
                  <a:lnTo>
                    <a:pt x="1967956" y="631729"/>
                  </a:lnTo>
                  <a:lnTo>
                    <a:pt x="1969148" y="627758"/>
                  </a:lnTo>
                  <a:lnTo>
                    <a:pt x="1969943" y="623390"/>
                  </a:lnTo>
                  <a:lnTo>
                    <a:pt x="1970340" y="619419"/>
                  </a:lnTo>
                  <a:lnTo>
                    <a:pt x="1969943" y="615051"/>
                  </a:lnTo>
                  <a:lnTo>
                    <a:pt x="1969148" y="610683"/>
                  </a:lnTo>
                  <a:lnTo>
                    <a:pt x="1967956" y="606712"/>
                  </a:lnTo>
                  <a:lnTo>
                    <a:pt x="1966763" y="602741"/>
                  </a:lnTo>
                  <a:lnTo>
                    <a:pt x="1965174" y="599167"/>
                  </a:lnTo>
                  <a:lnTo>
                    <a:pt x="1963187" y="595593"/>
                  </a:lnTo>
                  <a:lnTo>
                    <a:pt x="1960405" y="592813"/>
                  </a:lnTo>
                  <a:lnTo>
                    <a:pt x="1958020" y="589636"/>
                  </a:lnTo>
                  <a:lnTo>
                    <a:pt x="1954841" y="586857"/>
                  </a:lnTo>
                  <a:lnTo>
                    <a:pt x="1951661" y="584871"/>
                  </a:lnTo>
                  <a:lnTo>
                    <a:pt x="1948084" y="582488"/>
                  </a:lnTo>
                  <a:lnTo>
                    <a:pt x="1944508" y="580503"/>
                  </a:lnTo>
                  <a:lnTo>
                    <a:pt x="1940533" y="579312"/>
                  </a:lnTo>
                  <a:lnTo>
                    <a:pt x="1936956" y="578517"/>
                  </a:lnTo>
                  <a:lnTo>
                    <a:pt x="1932585" y="577723"/>
                  </a:lnTo>
                  <a:lnTo>
                    <a:pt x="1928213" y="577723"/>
                  </a:lnTo>
                  <a:lnTo>
                    <a:pt x="1923841" y="577723"/>
                  </a:lnTo>
                  <a:close/>
                  <a:moveTo>
                    <a:pt x="519301" y="160338"/>
                  </a:moveTo>
                  <a:lnTo>
                    <a:pt x="523687" y="160338"/>
                  </a:lnTo>
                  <a:lnTo>
                    <a:pt x="528072" y="160729"/>
                  </a:lnTo>
                  <a:lnTo>
                    <a:pt x="532059" y="161512"/>
                  </a:lnTo>
                  <a:lnTo>
                    <a:pt x="536445" y="162687"/>
                  </a:lnTo>
                  <a:lnTo>
                    <a:pt x="540033" y="163861"/>
                  </a:lnTo>
                  <a:lnTo>
                    <a:pt x="544020" y="166210"/>
                  </a:lnTo>
                  <a:lnTo>
                    <a:pt x="547209" y="168558"/>
                  </a:lnTo>
                  <a:lnTo>
                    <a:pt x="550399" y="170907"/>
                  </a:lnTo>
                  <a:lnTo>
                    <a:pt x="553588" y="174038"/>
                  </a:lnTo>
                  <a:lnTo>
                    <a:pt x="556379" y="176778"/>
                  </a:lnTo>
                  <a:lnTo>
                    <a:pt x="558771" y="180693"/>
                  </a:lnTo>
                  <a:lnTo>
                    <a:pt x="560366" y="183824"/>
                  </a:lnTo>
                  <a:lnTo>
                    <a:pt x="562359" y="188130"/>
                  </a:lnTo>
                  <a:lnTo>
                    <a:pt x="563954" y="192436"/>
                  </a:lnTo>
                  <a:lnTo>
                    <a:pt x="564752" y="196350"/>
                  </a:lnTo>
                  <a:lnTo>
                    <a:pt x="565150" y="201048"/>
                  </a:lnTo>
                  <a:lnTo>
                    <a:pt x="565150" y="205353"/>
                  </a:lnTo>
                  <a:lnTo>
                    <a:pt x="564752" y="209268"/>
                  </a:lnTo>
                  <a:lnTo>
                    <a:pt x="563954" y="213574"/>
                  </a:lnTo>
                  <a:lnTo>
                    <a:pt x="562758" y="217488"/>
                  </a:lnTo>
                  <a:lnTo>
                    <a:pt x="560765" y="221402"/>
                  </a:lnTo>
                  <a:lnTo>
                    <a:pt x="558771" y="224925"/>
                  </a:lnTo>
                  <a:lnTo>
                    <a:pt x="556778" y="228448"/>
                  </a:lnTo>
                  <a:lnTo>
                    <a:pt x="553987" y="231188"/>
                  </a:lnTo>
                  <a:lnTo>
                    <a:pt x="551196" y="234711"/>
                  </a:lnTo>
                  <a:lnTo>
                    <a:pt x="547608" y="237060"/>
                  </a:lnTo>
                  <a:lnTo>
                    <a:pt x="544418" y="239800"/>
                  </a:lnTo>
                  <a:lnTo>
                    <a:pt x="540431" y="241366"/>
                  </a:lnTo>
                  <a:lnTo>
                    <a:pt x="536843" y="242932"/>
                  </a:lnTo>
                  <a:lnTo>
                    <a:pt x="532458" y="244497"/>
                  </a:lnTo>
                  <a:lnTo>
                    <a:pt x="528072" y="245672"/>
                  </a:lnTo>
                  <a:lnTo>
                    <a:pt x="523687" y="246063"/>
                  </a:lnTo>
                  <a:lnTo>
                    <a:pt x="518902" y="246063"/>
                  </a:lnTo>
                  <a:lnTo>
                    <a:pt x="514915" y="245672"/>
                  </a:lnTo>
                  <a:lnTo>
                    <a:pt x="510530" y="244497"/>
                  </a:lnTo>
                  <a:lnTo>
                    <a:pt x="506543" y="243323"/>
                  </a:lnTo>
                  <a:lnTo>
                    <a:pt x="502955" y="241757"/>
                  </a:lnTo>
                  <a:lnTo>
                    <a:pt x="498968" y="239800"/>
                  </a:lnTo>
                  <a:lnTo>
                    <a:pt x="495778" y="237451"/>
                  </a:lnTo>
                  <a:lnTo>
                    <a:pt x="492190" y="235103"/>
                  </a:lnTo>
                  <a:lnTo>
                    <a:pt x="489399" y="232363"/>
                  </a:lnTo>
                  <a:lnTo>
                    <a:pt x="486210" y="228840"/>
                  </a:lnTo>
                  <a:lnTo>
                    <a:pt x="484216" y="225708"/>
                  </a:lnTo>
                  <a:lnTo>
                    <a:pt x="482223" y="221794"/>
                  </a:lnTo>
                  <a:lnTo>
                    <a:pt x="480628" y="217879"/>
                  </a:lnTo>
                  <a:lnTo>
                    <a:pt x="479033" y="213965"/>
                  </a:lnTo>
                  <a:lnTo>
                    <a:pt x="478236" y="209268"/>
                  </a:lnTo>
                  <a:lnTo>
                    <a:pt x="477837" y="205353"/>
                  </a:lnTo>
                  <a:lnTo>
                    <a:pt x="477837" y="200656"/>
                  </a:lnTo>
                  <a:lnTo>
                    <a:pt x="478236" y="196350"/>
                  </a:lnTo>
                  <a:lnTo>
                    <a:pt x="479033" y="192436"/>
                  </a:lnTo>
                  <a:lnTo>
                    <a:pt x="480628" y="188522"/>
                  </a:lnTo>
                  <a:lnTo>
                    <a:pt x="481824" y="184607"/>
                  </a:lnTo>
                  <a:lnTo>
                    <a:pt x="483818" y="181084"/>
                  </a:lnTo>
                  <a:lnTo>
                    <a:pt x="486210" y="177561"/>
                  </a:lnTo>
                  <a:lnTo>
                    <a:pt x="489001" y="174430"/>
                  </a:lnTo>
                  <a:lnTo>
                    <a:pt x="491791" y="171298"/>
                  </a:lnTo>
                  <a:lnTo>
                    <a:pt x="494981" y="168558"/>
                  </a:lnTo>
                  <a:lnTo>
                    <a:pt x="498569" y="166601"/>
                  </a:lnTo>
                  <a:lnTo>
                    <a:pt x="502157" y="164252"/>
                  </a:lnTo>
                  <a:lnTo>
                    <a:pt x="506144" y="162687"/>
                  </a:lnTo>
                  <a:lnTo>
                    <a:pt x="510530" y="161512"/>
                  </a:lnTo>
                  <a:lnTo>
                    <a:pt x="514915" y="160729"/>
                  </a:lnTo>
                  <a:lnTo>
                    <a:pt x="519301" y="160338"/>
                  </a:lnTo>
                  <a:close/>
                  <a:moveTo>
                    <a:pt x="1699693" y="111125"/>
                  </a:moveTo>
                  <a:lnTo>
                    <a:pt x="1718770" y="131377"/>
                  </a:lnTo>
                  <a:lnTo>
                    <a:pt x="1740628" y="154806"/>
                  </a:lnTo>
                  <a:lnTo>
                    <a:pt x="1768448" y="186178"/>
                  </a:lnTo>
                  <a:lnTo>
                    <a:pt x="1784345" y="204842"/>
                  </a:lnTo>
                  <a:lnTo>
                    <a:pt x="1801832" y="224697"/>
                  </a:lnTo>
                  <a:lnTo>
                    <a:pt x="1819318" y="246538"/>
                  </a:lnTo>
                  <a:lnTo>
                    <a:pt x="1838395" y="269173"/>
                  </a:lnTo>
                  <a:lnTo>
                    <a:pt x="1857471" y="293793"/>
                  </a:lnTo>
                  <a:lnTo>
                    <a:pt x="1877343" y="318811"/>
                  </a:lnTo>
                  <a:lnTo>
                    <a:pt x="1897611" y="345417"/>
                  </a:lnTo>
                  <a:lnTo>
                    <a:pt x="1917483" y="372420"/>
                  </a:lnTo>
                  <a:lnTo>
                    <a:pt x="1936956" y="400217"/>
                  </a:lnTo>
                  <a:lnTo>
                    <a:pt x="1954841" y="426823"/>
                  </a:lnTo>
                  <a:lnTo>
                    <a:pt x="1971930" y="453032"/>
                  </a:lnTo>
                  <a:lnTo>
                    <a:pt x="1987032" y="478050"/>
                  </a:lnTo>
                  <a:lnTo>
                    <a:pt x="2001339" y="501479"/>
                  </a:lnTo>
                  <a:lnTo>
                    <a:pt x="2014057" y="524511"/>
                  </a:lnTo>
                  <a:lnTo>
                    <a:pt x="2025980" y="545558"/>
                  </a:lnTo>
                  <a:lnTo>
                    <a:pt x="2036313" y="565016"/>
                  </a:lnTo>
                  <a:lnTo>
                    <a:pt x="2045454" y="582488"/>
                  </a:lnTo>
                  <a:lnTo>
                    <a:pt x="2053402" y="598770"/>
                  </a:lnTo>
                  <a:lnTo>
                    <a:pt x="2065325" y="623787"/>
                  </a:lnTo>
                  <a:lnTo>
                    <a:pt x="2072479" y="640069"/>
                  </a:lnTo>
                  <a:lnTo>
                    <a:pt x="2074863" y="646025"/>
                  </a:lnTo>
                  <a:lnTo>
                    <a:pt x="1870189" y="796925"/>
                  </a:lnTo>
                  <a:lnTo>
                    <a:pt x="1867407" y="789380"/>
                  </a:lnTo>
                  <a:lnTo>
                    <a:pt x="1859856" y="767142"/>
                  </a:lnTo>
                  <a:lnTo>
                    <a:pt x="1854689" y="751258"/>
                  </a:lnTo>
                  <a:lnTo>
                    <a:pt x="1847933" y="733388"/>
                  </a:lnTo>
                  <a:lnTo>
                    <a:pt x="1839985" y="712342"/>
                  </a:lnTo>
                  <a:lnTo>
                    <a:pt x="1830844" y="690104"/>
                  </a:lnTo>
                  <a:lnTo>
                    <a:pt x="1820908" y="666278"/>
                  </a:lnTo>
                  <a:lnTo>
                    <a:pt x="1809383" y="640466"/>
                  </a:lnTo>
                  <a:lnTo>
                    <a:pt x="1797063" y="614257"/>
                  </a:lnTo>
                  <a:lnTo>
                    <a:pt x="1783550" y="586857"/>
                  </a:lnTo>
                  <a:lnTo>
                    <a:pt x="1768845" y="559059"/>
                  </a:lnTo>
                  <a:lnTo>
                    <a:pt x="1753346" y="531262"/>
                  </a:lnTo>
                  <a:lnTo>
                    <a:pt x="1744602" y="517363"/>
                  </a:lnTo>
                  <a:lnTo>
                    <a:pt x="1736256" y="503862"/>
                  </a:lnTo>
                  <a:lnTo>
                    <a:pt x="1727513" y="490360"/>
                  </a:lnTo>
                  <a:lnTo>
                    <a:pt x="1718770" y="476859"/>
                  </a:lnTo>
                  <a:lnTo>
                    <a:pt x="1709232" y="463357"/>
                  </a:lnTo>
                  <a:lnTo>
                    <a:pt x="1700091" y="450650"/>
                  </a:lnTo>
                  <a:lnTo>
                    <a:pt x="1690552" y="438339"/>
                  </a:lnTo>
                  <a:lnTo>
                    <a:pt x="1681014" y="426029"/>
                  </a:lnTo>
                  <a:lnTo>
                    <a:pt x="1661938" y="403394"/>
                  </a:lnTo>
                  <a:lnTo>
                    <a:pt x="1643259" y="381951"/>
                  </a:lnTo>
                  <a:lnTo>
                    <a:pt x="1624977" y="362095"/>
                  </a:lnTo>
                  <a:lnTo>
                    <a:pt x="1606696" y="343431"/>
                  </a:lnTo>
                  <a:lnTo>
                    <a:pt x="1590004" y="327150"/>
                  </a:lnTo>
                  <a:lnTo>
                    <a:pt x="1573312" y="311663"/>
                  </a:lnTo>
                  <a:lnTo>
                    <a:pt x="1558210" y="298559"/>
                  </a:lnTo>
                  <a:lnTo>
                    <a:pt x="1544697" y="287042"/>
                  </a:lnTo>
                  <a:lnTo>
                    <a:pt x="1532377" y="276718"/>
                  </a:lnTo>
                  <a:lnTo>
                    <a:pt x="1522044" y="268776"/>
                  </a:lnTo>
                  <a:lnTo>
                    <a:pt x="1506942" y="257657"/>
                  </a:lnTo>
                  <a:lnTo>
                    <a:pt x="1501775" y="254083"/>
                  </a:lnTo>
                  <a:lnTo>
                    <a:pt x="1699693" y="111125"/>
                  </a:lnTo>
                  <a:close/>
                  <a:moveTo>
                    <a:pt x="529828" y="78646"/>
                  </a:moveTo>
                  <a:lnTo>
                    <a:pt x="511572" y="88179"/>
                  </a:lnTo>
                  <a:lnTo>
                    <a:pt x="489347" y="100889"/>
                  </a:lnTo>
                  <a:lnTo>
                    <a:pt x="476647" y="108436"/>
                  </a:lnTo>
                  <a:lnTo>
                    <a:pt x="463153" y="116777"/>
                  </a:lnTo>
                  <a:lnTo>
                    <a:pt x="448865" y="126310"/>
                  </a:lnTo>
                  <a:lnTo>
                    <a:pt x="433784" y="136240"/>
                  </a:lnTo>
                  <a:lnTo>
                    <a:pt x="417512" y="147759"/>
                  </a:lnTo>
                  <a:lnTo>
                    <a:pt x="401637" y="159675"/>
                  </a:lnTo>
                  <a:lnTo>
                    <a:pt x="384175" y="172783"/>
                  </a:lnTo>
                  <a:lnTo>
                    <a:pt x="367109" y="186288"/>
                  </a:lnTo>
                  <a:lnTo>
                    <a:pt x="349250" y="200984"/>
                  </a:lnTo>
                  <a:lnTo>
                    <a:pt x="331787" y="216475"/>
                  </a:lnTo>
                  <a:lnTo>
                    <a:pt x="313531" y="233157"/>
                  </a:lnTo>
                  <a:lnTo>
                    <a:pt x="294878" y="250634"/>
                  </a:lnTo>
                  <a:lnTo>
                    <a:pt x="277019" y="268905"/>
                  </a:lnTo>
                  <a:lnTo>
                    <a:pt x="259159" y="287177"/>
                  </a:lnTo>
                  <a:lnTo>
                    <a:pt x="225028" y="322528"/>
                  </a:lnTo>
                  <a:lnTo>
                    <a:pt x="193278" y="356687"/>
                  </a:lnTo>
                  <a:lnTo>
                    <a:pt x="164703" y="389257"/>
                  </a:lnTo>
                  <a:lnTo>
                    <a:pt x="138906" y="419445"/>
                  </a:lnTo>
                  <a:lnTo>
                    <a:pt x="116284" y="446057"/>
                  </a:lnTo>
                  <a:lnTo>
                    <a:pt x="97234" y="469095"/>
                  </a:lnTo>
                  <a:lnTo>
                    <a:pt x="82550" y="488161"/>
                  </a:lnTo>
                  <a:lnTo>
                    <a:pt x="205184" y="612882"/>
                  </a:lnTo>
                  <a:lnTo>
                    <a:pt x="213915" y="597391"/>
                  </a:lnTo>
                  <a:lnTo>
                    <a:pt x="224631" y="581106"/>
                  </a:lnTo>
                  <a:lnTo>
                    <a:pt x="236934" y="562437"/>
                  </a:lnTo>
                  <a:lnTo>
                    <a:pt x="250428" y="542974"/>
                  </a:lnTo>
                  <a:lnTo>
                    <a:pt x="256381" y="531456"/>
                  </a:lnTo>
                  <a:lnTo>
                    <a:pt x="260350" y="524306"/>
                  </a:lnTo>
                  <a:lnTo>
                    <a:pt x="265112" y="515965"/>
                  </a:lnTo>
                  <a:lnTo>
                    <a:pt x="270669" y="507623"/>
                  </a:lnTo>
                  <a:lnTo>
                    <a:pt x="277019" y="498885"/>
                  </a:lnTo>
                  <a:lnTo>
                    <a:pt x="284162" y="488558"/>
                  </a:lnTo>
                  <a:lnTo>
                    <a:pt x="292100" y="478628"/>
                  </a:lnTo>
                  <a:lnTo>
                    <a:pt x="301228" y="467506"/>
                  </a:lnTo>
                  <a:lnTo>
                    <a:pt x="311547" y="456385"/>
                  </a:lnTo>
                  <a:lnTo>
                    <a:pt x="322262" y="444071"/>
                  </a:lnTo>
                  <a:lnTo>
                    <a:pt x="334565" y="431758"/>
                  </a:lnTo>
                  <a:lnTo>
                    <a:pt x="348059" y="418650"/>
                  </a:lnTo>
                  <a:lnTo>
                    <a:pt x="362347" y="405543"/>
                  </a:lnTo>
                  <a:lnTo>
                    <a:pt x="378619" y="391641"/>
                  </a:lnTo>
                  <a:lnTo>
                    <a:pt x="395684" y="377739"/>
                  </a:lnTo>
                  <a:lnTo>
                    <a:pt x="413147" y="362248"/>
                  </a:lnTo>
                  <a:lnTo>
                    <a:pt x="430609" y="347154"/>
                  </a:lnTo>
                  <a:lnTo>
                    <a:pt x="448469" y="332855"/>
                  </a:lnTo>
                  <a:lnTo>
                    <a:pt x="466328" y="318953"/>
                  </a:lnTo>
                  <a:lnTo>
                    <a:pt x="484188" y="305448"/>
                  </a:lnTo>
                  <a:lnTo>
                    <a:pt x="502047" y="292737"/>
                  </a:lnTo>
                  <a:lnTo>
                    <a:pt x="519510" y="280821"/>
                  </a:lnTo>
                  <a:lnTo>
                    <a:pt x="536972" y="268905"/>
                  </a:lnTo>
                  <a:lnTo>
                    <a:pt x="553641" y="257784"/>
                  </a:lnTo>
                  <a:lnTo>
                    <a:pt x="570310" y="247457"/>
                  </a:lnTo>
                  <a:lnTo>
                    <a:pt x="601663" y="228391"/>
                  </a:lnTo>
                  <a:lnTo>
                    <a:pt x="629841" y="212106"/>
                  </a:lnTo>
                  <a:lnTo>
                    <a:pt x="654050" y="198601"/>
                  </a:lnTo>
                  <a:lnTo>
                    <a:pt x="529828" y="78646"/>
                  </a:lnTo>
                  <a:close/>
                  <a:moveTo>
                    <a:pt x="537766" y="0"/>
                  </a:moveTo>
                  <a:lnTo>
                    <a:pt x="542925" y="794"/>
                  </a:lnTo>
                  <a:lnTo>
                    <a:pt x="548085" y="2383"/>
                  </a:lnTo>
                  <a:lnTo>
                    <a:pt x="552450" y="4369"/>
                  </a:lnTo>
                  <a:lnTo>
                    <a:pt x="557213" y="6752"/>
                  </a:lnTo>
                  <a:lnTo>
                    <a:pt x="561181" y="10327"/>
                  </a:lnTo>
                  <a:lnTo>
                    <a:pt x="738981" y="181521"/>
                  </a:lnTo>
                  <a:lnTo>
                    <a:pt x="741760" y="185096"/>
                  </a:lnTo>
                  <a:lnTo>
                    <a:pt x="744538" y="188274"/>
                  </a:lnTo>
                  <a:lnTo>
                    <a:pt x="746522" y="192246"/>
                  </a:lnTo>
                  <a:lnTo>
                    <a:pt x="748110" y="195820"/>
                  </a:lnTo>
                  <a:lnTo>
                    <a:pt x="748903" y="200190"/>
                  </a:lnTo>
                  <a:lnTo>
                    <a:pt x="749697" y="204162"/>
                  </a:lnTo>
                  <a:lnTo>
                    <a:pt x="749697" y="208531"/>
                  </a:lnTo>
                  <a:lnTo>
                    <a:pt x="749300" y="213297"/>
                  </a:lnTo>
                  <a:lnTo>
                    <a:pt x="748506" y="217269"/>
                  </a:lnTo>
                  <a:lnTo>
                    <a:pt x="746919" y="221241"/>
                  </a:lnTo>
                  <a:lnTo>
                    <a:pt x="745331" y="224816"/>
                  </a:lnTo>
                  <a:lnTo>
                    <a:pt x="742553" y="228788"/>
                  </a:lnTo>
                  <a:lnTo>
                    <a:pt x="740172" y="231568"/>
                  </a:lnTo>
                  <a:lnTo>
                    <a:pt x="736600" y="234746"/>
                  </a:lnTo>
                  <a:lnTo>
                    <a:pt x="733425" y="237129"/>
                  </a:lnTo>
                  <a:lnTo>
                    <a:pt x="729456" y="239512"/>
                  </a:lnTo>
                  <a:lnTo>
                    <a:pt x="722710" y="242690"/>
                  </a:lnTo>
                  <a:lnTo>
                    <a:pt x="705247" y="251429"/>
                  </a:lnTo>
                  <a:lnTo>
                    <a:pt x="776685" y="295915"/>
                  </a:lnTo>
                  <a:lnTo>
                    <a:pt x="813594" y="318953"/>
                  </a:lnTo>
                  <a:lnTo>
                    <a:pt x="843756" y="338416"/>
                  </a:lnTo>
                  <a:lnTo>
                    <a:pt x="855266" y="332458"/>
                  </a:lnTo>
                  <a:lnTo>
                    <a:pt x="867569" y="326500"/>
                  </a:lnTo>
                  <a:lnTo>
                    <a:pt x="879872" y="321733"/>
                  </a:lnTo>
                  <a:lnTo>
                    <a:pt x="892175" y="317364"/>
                  </a:lnTo>
                  <a:lnTo>
                    <a:pt x="905669" y="312995"/>
                  </a:lnTo>
                  <a:lnTo>
                    <a:pt x="919163" y="309817"/>
                  </a:lnTo>
                  <a:lnTo>
                    <a:pt x="933847" y="307037"/>
                  </a:lnTo>
                  <a:lnTo>
                    <a:pt x="948135" y="304256"/>
                  </a:lnTo>
                  <a:lnTo>
                    <a:pt x="970756" y="301873"/>
                  </a:lnTo>
                  <a:lnTo>
                    <a:pt x="992188" y="300284"/>
                  </a:lnTo>
                  <a:lnTo>
                    <a:pt x="1013222" y="299093"/>
                  </a:lnTo>
                  <a:lnTo>
                    <a:pt x="1033066" y="298696"/>
                  </a:lnTo>
                  <a:lnTo>
                    <a:pt x="1052513" y="299490"/>
                  </a:lnTo>
                  <a:lnTo>
                    <a:pt x="1070769" y="301079"/>
                  </a:lnTo>
                  <a:lnTo>
                    <a:pt x="1088231" y="302668"/>
                  </a:lnTo>
                  <a:lnTo>
                    <a:pt x="1105297" y="305051"/>
                  </a:lnTo>
                  <a:lnTo>
                    <a:pt x="1121172" y="308228"/>
                  </a:lnTo>
                  <a:lnTo>
                    <a:pt x="1137047" y="311803"/>
                  </a:lnTo>
                  <a:lnTo>
                    <a:pt x="1151731" y="315775"/>
                  </a:lnTo>
                  <a:lnTo>
                    <a:pt x="1165622" y="320542"/>
                  </a:lnTo>
                  <a:lnTo>
                    <a:pt x="1179116" y="324911"/>
                  </a:lnTo>
                  <a:lnTo>
                    <a:pt x="1191816" y="329677"/>
                  </a:lnTo>
                  <a:lnTo>
                    <a:pt x="1203722" y="335238"/>
                  </a:lnTo>
                  <a:lnTo>
                    <a:pt x="1215231" y="340004"/>
                  </a:lnTo>
                  <a:lnTo>
                    <a:pt x="1226741" y="345565"/>
                  </a:lnTo>
                  <a:lnTo>
                    <a:pt x="1237060" y="351126"/>
                  </a:lnTo>
                  <a:lnTo>
                    <a:pt x="1256506" y="362645"/>
                  </a:lnTo>
                  <a:lnTo>
                    <a:pt x="1274366" y="372972"/>
                  </a:lnTo>
                  <a:lnTo>
                    <a:pt x="1289844" y="382902"/>
                  </a:lnTo>
                  <a:lnTo>
                    <a:pt x="1304131" y="391641"/>
                  </a:lnTo>
                  <a:lnTo>
                    <a:pt x="1310878" y="395613"/>
                  </a:lnTo>
                  <a:lnTo>
                    <a:pt x="1317228" y="398790"/>
                  </a:lnTo>
                  <a:lnTo>
                    <a:pt x="1323578" y="401968"/>
                  </a:lnTo>
                  <a:lnTo>
                    <a:pt x="1329135" y="403954"/>
                  </a:lnTo>
                  <a:lnTo>
                    <a:pt x="1334691" y="405543"/>
                  </a:lnTo>
                  <a:lnTo>
                    <a:pt x="1340247" y="406337"/>
                  </a:lnTo>
                  <a:lnTo>
                    <a:pt x="1345406" y="407132"/>
                  </a:lnTo>
                  <a:lnTo>
                    <a:pt x="1351360" y="407132"/>
                  </a:lnTo>
                  <a:lnTo>
                    <a:pt x="1358106" y="406734"/>
                  </a:lnTo>
                  <a:lnTo>
                    <a:pt x="1364853" y="406337"/>
                  </a:lnTo>
                  <a:lnTo>
                    <a:pt x="1379538" y="404351"/>
                  </a:lnTo>
                  <a:lnTo>
                    <a:pt x="1395810" y="401173"/>
                  </a:lnTo>
                  <a:lnTo>
                    <a:pt x="1412081" y="397201"/>
                  </a:lnTo>
                  <a:lnTo>
                    <a:pt x="1429544" y="392832"/>
                  </a:lnTo>
                  <a:lnTo>
                    <a:pt x="1446610" y="387669"/>
                  </a:lnTo>
                  <a:lnTo>
                    <a:pt x="1463675" y="382505"/>
                  </a:lnTo>
                  <a:lnTo>
                    <a:pt x="1494631" y="371781"/>
                  </a:lnTo>
                  <a:lnTo>
                    <a:pt x="1520825" y="362645"/>
                  </a:lnTo>
                  <a:lnTo>
                    <a:pt x="1545035" y="353112"/>
                  </a:lnTo>
                  <a:lnTo>
                    <a:pt x="1550988" y="357481"/>
                  </a:lnTo>
                  <a:lnTo>
                    <a:pt x="1557338" y="363439"/>
                  </a:lnTo>
                  <a:lnTo>
                    <a:pt x="1566069" y="371383"/>
                  </a:lnTo>
                  <a:lnTo>
                    <a:pt x="1577578" y="382108"/>
                  </a:lnTo>
                  <a:lnTo>
                    <a:pt x="1589881" y="395215"/>
                  </a:lnTo>
                  <a:lnTo>
                    <a:pt x="1604963" y="410309"/>
                  </a:lnTo>
                  <a:lnTo>
                    <a:pt x="1620838" y="428183"/>
                  </a:lnTo>
                  <a:lnTo>
                    <a:pt x="1638697" y="449235"/>
                  </a:lnTo>
                  <a:lnTo>
                    <a:pt x="1656953" y="472670"/>
                  </a:lnTo>
                  <a:lnTo>
                    <a:pt x="1666875" y="485380"/>
                  </a:lnTo>
                  <a:lnTo>
                    <a:pt x="1676400" y="498885"/>
                  </a:lnTo>
                  <a:lnTo>
                    <a:pt x="1686719" y="512787"/>
                  </a:lnTo>
                  <a:lnTo>
                    <a:pt x="1696641" y="527881"/>
                  </a:lnTo>
                  <a:lnTo>
                    <a:pt x="1707356" y="542974"/>
                  </a:lnTo>
                  <a:lnTo>
                    <a:pt x="1717675" y="559657"/>
                  </a:lnTo>
                  <a:lnTo>
                    <a:pt x="1727994" y="576339"/>
                  </a:lnTo>
                  <a:lnTo>
                    <a:pt x="1738710" y="594213"/>
                  </a:lnTo>
                  <a:lnTo>
                    <a:pt x="1749425" y="612882"/>
                  </a:lnTo>
                  <a:lnTo>
                    <a:pt x="1760141" y="632345"/>
                  </a:lnTo>
                  <a:lnTo>
                    <a:pt x="1770460" y="651808"/>
                  </a:lnTo>
                  <a:lnTo>
                    <a:pt x="1781175" y="672859"/>
                  </a:lnTo>
                  <a:lnTo>
                    <a:pt x="1802606" y="715360"/>
                  </a:lnTo>
                  <a:lnTo>
                    <a:pt x="1810544" y="731645"/>
                  </a:lnTo>
                  <a:lnTo>
                    <a:pt x="1813322" y="739192"/>
                  </a:lnTo>
                  <a:lnTo>
                    <a:pt x="1816100" y="745944"/>
                  </a:lnTo>
                  <a:lnTo>
                    <a:pt x="1817688" y="752300"/>
                  </a:lnTo>
                  <a:lnTo>
                    <a:pt x="1818878" y="758258"/>
                  </a:lnTo>
                  <a:lnTo>
                    <a:pt x="1819275" y="764216"/>
                  </a:lnTo>
                  <a:lnTo>
                    <a:pt x="1819275" y="769379"/>
                  </a:lnTo>
                  <a:lnTo>
                    <a:pt x="1818481" y="774543"/>
                  </a:lnTo>
                  <a:lnTo>
                    <a:pt x="1816497" y="778912"/>
                  </a:lnTo>
                  <a:lnTo>
                    <a:pt x="1814116" y="783679"/>
                  </a:lnTo>
                  <a:lnTo>
                    <a:pt x="1810544" y="788445"/>
                  </a:lnTo>
                  <a:lnTo>
                    <a:pt x="1805781" y="792417"/>
                  </a:lnTo>
                  <a:lnTo>
                    <a:pt x="1801019" y="796786"/>
                  </a:lnTo>
                  <a:lnTo>
                    <a:pt x="1794272" y="801155"/>
                  </a:lnTo>
                  <a:lnTo>
                    <a:pt x="1787128" y="805922"/>
                  </a:lnTo>
                  <a:lnTo>
                    <a:pt x="1778397" y="810688"/>
                  </a:lnTo>
                  <a:lnTo>
                    <a:pt x="1769269" y="815852"/>
                  </a:lnTo>
                  <a:lnTo>
                    <a:pt x="1747044" y="826179"/>
                  </a:lnTo>
                  <a:lnTo>
                    <a:pt x="1720056" y="838492"/>
                  </a:lnTo>
                  <a:lnTo>
                    <a:pt x="1687910" y="852394"/>
                  </a:lnTo>
                  <a:lnTo>
                    <a:pt x="1650206" y="868680"/>
                  </a:lnTo>
                  <a:lnTo>
                    <a:pt x="1607741" y="888142"/>
                  </a:lnTo>
                  <a:lnTo>
                    <a:pt x="1568450" y="905619"/>
                  </a:lnTo>
                  <a:lnTo>
                    <a:pt x="1553766" y="911975"/>
                  </a:lnTo>
                  <a:lnTo>
                    <a:pt x="1541463" y="916344"/>
                  </a:lnTo>
                  <a:lnTo>
                    <a:pt x="1531144" y="919521"/>
                  </a:lnTo>
                  <a:lnTo>
                    <a:pt x="1526778" y="920713"/>
                  </a:lnTo>
                  <a:lnTo>
                    <a:pt x="1522810" y="921507"/>
                  </a:lnTo>
                  <a:lnTo>
                    <a:pt x="1518841" y="921905"/>
                  </a:lnTo>
                  <a:lnTo>
                    <a:pt x="1514872" y="921905"/>
                  </a:lnTo>
                  <a:lnTo>
                    <a:pt x="1511697" y="921507"/>
                  </a:lnTo>
                  <a:lnTo>
                    <a:pt x="1508522" y="921110"/>
                  </a:lnTo>
                  <a:lnTo>
                    <a:pt x="1505347" y="920316"/>
                  </a:lnTo>
                  <a:lnTo>
                    <a:pt x="1502569" y="919521"/>
                  </a:lnTo>
                  <a:lnTo>
                    <a:pt x="1496219" y="916344"/>
                  </a:lnTo>
                  <a:lnTo>
                    <a:pt x="1489869" y="912769"/>
                  </a:lnTo>
                  <a:lnTo>
                    <a:pt x="1482328" y="907605"/>
                  </a:lnTo>
                  <a:lnTo>
                    <a:pt x="1472803" y="902045"/>
                  </a:lnTo>
                  <a:lnTo>
                    <a:pt x="1462485" y="895689"/>
                  </a:lnTo>
                  <a:lnTo>
                    <a:pt x="1449785" y="888540"/>
                  </a:lnTo>
                  <a:lnTo>
                    <a:pt x="1433910" y="880993"/>
                  </a:lnTo>
                  <a:lnTo>
                    <a:pt x="1425178" y="876624"/>
                  </a:lnTo>
                  <a:lnTo>
                    <a:pt x="1415653" y="870666"/>
                  </a:lnTo>
                  <a:lnTo>
                    <a:pt x="1404541" y="863516"/>
                  </a:lnTo>
                  <a:lnTo>
                    <a:pt x="1393428" y="854778"/>
                  </a:lnTo>
                  <a:lnTo>
                    <a:pt x="1381522" y="845642"/>
                  </a:lnTo>
                  <a:lnTo>
                    <a:pt x="1368822" y="834917"/>
                  </a:lnTo>
                  <a:lnTo>
                    <a:pt x="1355725" y="823796"/>
                  </a:lnTo>
                  <a:lnTo>
                    <a:pt x="1342231" y="811483"/>
                  </a:lnTo>
                  <a:lnTo>
                    <a:pt x="1314053" y="785267"/>
                  </a:lnTo>
                  <a:lnTo>
                    <a:pt x="1284288" y="757463"/>
                  </a:lnTo>
                  <a:lnTo>
                    <a:pt x="1254522" y="728468"/>
                  </a:lnTo>
                  <a:lnTo>
                    <a:pt x="1225153" y="698677"/>
                  </a:lnTo>
                  <a:lnTo>
                    <a:pt x="1167606" y="642275"/>
                  </a:lnTo>
                  <a:lnTo>
                    <a:pt x="1141016" y="616457"/>
                  </a:lnTo>
                  <a:lnTo>
                    <a:pt x="1116806" y="593816"/>
                  </a:lnTo>
                  <a:lnTo>
                    <a:pt x="1105694" y="583886"/>
                  </a:lnTo>
                  <a:lnTo>
                    <a:pt x="1094978" y="574751"/>
                  </a:lnTo>
                  <a:lnTo>
                    <a:pt x="1085453" y="567204"/>
                  </a:lnTo>
                  <a:lnTo>
                    <a:pt x="1077119" y="560451"/>
                  </a:lnTo>
                  <a:lnTo>
                    <a:pt x="1069181" y="554890"/>
                  </a:lnTo>
                  <a:lnTo>
                    <a:pt x="1062435" y="551316"/>
                  </a:lnTo>
                  <a:lnTo>
                    <a:pt x="1056878" y="548535"/>
                  </a:lnTo>
                  <a:lnTo>
                    <a:pt x="1054100" y="547741"/>
                  </a:lnTo>
                  <a:lnTo>
                    <a:pt x="1052116" y="547741"/>
                  </a:lnTo>
                  <a:lnTo>
                    <a:pt x="1042591" y="547741"/>
                  </a:lnTo>
                  <a:lnTo>
                    <a:pt x="1028700" y="548535"/>
                  </a:lnTo>
                  <a:lnTo>
                    <a:pt x="992585" y="550918"/>
                  </a:lnTo>
                  <a:lnTo>
                    <a:pt x="949325" y="553302"/>
                  </a:lnTo>
                  <a:lnTo>
                    <a:pt x="902494" y="556479"/>
                  </a:lnTo>
                  <a:lnTo>
                    <a:pt x="820341" y="562835"/>
                  </a:lnTo>
                  <a:lnTo>
                    <a:pt x="784622" y="566012"/>
                  </a:lnTo>
                  <a:lnTo>
                    <a:pt x="760810" y="542180"/>
                  </a:lnTo>
                  <a:lnTo>
                    <a:pt x="755650" y="532250"/>
                  </a:lnTo>
                  <a:lnTo>
                    <a:pt x="752078" y="521526"/>
                  </a:lnTo>
                  <a:lnTo>
                    <a:pt x="748506" y="511596"/>
                  </a:lnTo>
                  <a:lnTo>
                    <a:pt x="746522" y="500871"/>
                  </a:lnTo>
                  <a:lnTo>
                    <a:pt x="745331" y="490544"/>
                  </a:lnTo>
                  <a:lnTo>
                    <a:pt x="744935" y="480217"/>
                  </a:lnTo>
                  <a:lnTo>
                    <a:pt x="745728" y="470287"/>
                  </a:lnTo>
                  <a:lnTo>
                    <a:pt x="746919" y="459959"/>
                  </a:lnTo>
                  <a:lnTo>
                    <a:pt x="748903" y="450029"/>
                  </a:lnTo>
                  <a:lnTo>
                    <a:pt x="752078" y="440099"/>
                  </a:lnTo>
                  <a:lnTo>
                    <a:pt x="755650" y="430566"/>
                  </a:lnTo>
                  <a:lnTo>
                    <a:pt x="760016" y="420636"/>
                  </a:lnTo>
                  <a:lnTo>
                    <a:pt x="765175" y="411501"/>
                  </a:lnTo>
                  <a:lnTo>
                    <a:pt x="771128" y="402365"/>
                  </a:lnTo>
                  <a:lnTo>
                    <a:pt x="777875" y="393229"/>
                  </a:lnTo>
                  <a:lnTo>
                    <a:pt x="785019" y="384888"/>
                  </a:lnTo>
                  <a:lnTo>
                    <a:pt x="749697" y="362645"/>
                  </a:lnTo>
                  <a:lnTo>
                    <a:pt x="711994" y="339210"/>
                  </a:lnTo>
                  <a:lnTo>
                    <a:pt x="648494" y="300682"/>
                  </a:lnTo>
                  <a:lnTo>
                    <a:pt x="635000" y="307037"/>
                  </a:lnTo>
                  <a:lnTo>
                    <a:pt x="617538" y="316172"/>
                  </a:lnTo>
                  <a:lnTo>
                    <a:pt x="596503" y="327691"/>
                  </a:lnTo>
                  <a:lnTo>
                    <a:pt x="572294" y="341593"/>
                  </a:lnTo>
                  <a:lnTo>
                    <a:pt x="545306" y="357879"/>
                  </a:lnTo>
                  <a:lnTo>
                    <a:pt x="531019" y="367014"/>
                  </a:lnTo>
                  <a:lnTo>
                    <a:pt x="516335" y="377341"/>
                  </a:lnTo>
                  <a:lnTo>
                    <a:pt x="500856" y="387669"/>
                  </a:lnTo>
                  <a:lnTo>
                    <a:pt x="484585" y="399187"/>
                  </a:lnTo>
                  <a:lnTo>
                    <a:pt x="467915" y="411501"/>
                  </a:lnTo>
                  <a:lnTo>
                    <a:pt x="450850" y="424211"/>
                  </a:lnTo>
                  <a:lnTo>
                    <a:pt x="438150" y="434141"/>
                  </a:lnTo>
                  <a:lnTo>
                    <a:pt x="432990" y="439702"/>
                  </a:lnTo>
                  <a:lnTo>
                    <a:pt x="415131" y="456782"/>
                  </a:lnTo>
                  <a:lnTo>
                    <a:pt x="398859" y="473464"/>
                  </a:lnTo>
                  <a:lnTo>
                    <a:pt x="382984" y="490544"/>
                  </a:lnTo>
                  <a:lnTo>
                    <a:pt x="368300" y="506829"/>
                  </a:lnTo>
                  <a:lnTo>
                    <a:pt x="354409" y="523909"/>
                  </a:lnTo>
                  <a:lnTo>
                    <a:pt x="341312" y="539797"/>
                  </a:lnTo>
                  <a:lnTo>
                    <a:pt x="329009" y="555685"/>
                  </a:lnTo>
                  <a:lnTo>
                    <a:pt x="317500" y="570779"/>
                  </a:lnTo>
                  <a:lnTo>
                    <a:pt x="387350" y="732042"/>
                  </a:lnTo>
                  <a:lnTo>
                    <a:pt x="401240" y="724098"/>
                  </a:lnTo>
                  <a:lnTo>
                    <a:pt x="406400" y="721318"/>
                  </a:lnTo>
                  <a:lnTo>
                    <a:pt x="413147" y="720523"/>
                  </a:lnTo>
                  <a:lnTo>
                    <a:pt x="419497" y="719729"/>
                  </a:lnTo>
                  <a:lnTo>
                    <a:pt x="425053" y="719729"/>
                  </a:lnTo>
                  <a:lnTo>
                    <a:pt x="430609" y="720523"/>
                  </a:lnTo>
                  <a:lnTo>
                    <a:pt x="436165" y="721715"/>
                  </a:lnTo>
                  <a:lnTo>
                    <a:pt x="441325" y="722907"/>
                  </a:lnTo>
                  <a:lnTo>
                    <a:pt x="446484" y="724495"/>
                  </a:lnTo>
                  <a:lnTo>
                    <a:pt x="450850" y="726482"/>
                  </a:lnTo>
                  <a:lnTo>
                    <a:pt x="455215" y="729262"/>
                  </a:lnTo>
                  <a:lnTo>
                    <a:pt x="459581" y="731645"/>
                  </a:lnTo>
                  <a:lnTo>
                    <a:pt x="463550" y="734823"/>
                  </a:lnTo>
                  <a:lnTo>
                    <a:pt x="467519" y="738000"/>
                  </a:lnTo>
                  <a:lnTo>
                    <a:pt x="474265" y="744753"/>
                  </a:lnTo>
                  <a:lnTo>
                    <a:pt x="481013" y="752300"/>
                  </a:lnTo>
                  <a:lnTo>
                    <a:pt x="486966" y="759846"/>
                  </a:lnTo>
                  <a:lnTo>
                    <a:pt x="492125" y="768188"/>
                  </a:lnTo>
                  <a:lnTo>
                    <a:pt x="502047" y="783281"/>
                  </a:lnTo>
                  <a:lnTo>
                    <a:pt x="506413" y="790034"/>
                  </a:lnTo>
                  <a:lnTo>
                    <a:pt x="510778" y="795992"/>
                  </a:lnTo>
                  <a:lnTo>
                    <a:pt x="515541" y="800361"/>
                  </a:lnTo>
                  <a:lnTo>
                    <a:pt x="517525" y="802744"/>
                  </a:lnTo>
                  <a:lnTo>
                    <a:pt x="519510" y="803936"/>
                  </a:lnTo>
                  <a:lnTo>
                    <a:pt x="525860" y="807511"/>
                  </a:lnTo>
                  <a:lnTo>
                    <a:pt x="531416" y="811483"/>
                  </a:lnTo>
                  <a:lnTo>
                    <a:pt x="536972" y="815852"/>
                  </a:lnTo>
                  <a:lnTo>
                    <a:pt x="541735" y="819427"/>
                  </a:lnTo>
                  <a:lnTo>
                    <a:pt x="550466" y="827371"/>
                  </a:lnTo>
                  <a:lnTo>
                    <a:pt x="558006" y="834917"/>
                  </a:lnTo>
                  <a:lnTo>
                    <a:pt x="564356" y="843259"/>
                  </a:lnTo>
                  <a:lnTo>
                    <a:pt x="569516" y="850806"/>
                  </a:lnTo>
                  <a:lnTo>
                    <a:pt x="573881" y="858352"/>
                  </a:lnTo>
                  <a:lnTo>
                    <a:pt x="577850" y="865899"/>
                  </a:lnTo>
                  <a:lnTo>
                    <a:pt x="584597" y="879404"/>
                  </a:lnTo>
                  <a:lnTo>
                    <a:pt x="587375" y="885759"/>
                  </a:lnTo>
                  <a:lnTo>
                    <a:pt x="590550" y="891717"/>
                  </a:lnTo>
                  <a:lnTo>
                    <a:pt x="594122" y="896881"/>
                  </a:lnTo>
                  <a:lnTo>
                    <a:pt x="598091" y="901250"/>
                  </a:lnTo>
                  <a:lnTo>
                    <a:pt x="602456" y="905619"/>
                  </a:lnTo>
                  <a:lnTo>
                    <a:pt x="604838" y="907208"/>
                  </a:lnTo>
                  <a:lnTo>
                    <a:pt x="607616" y="908797"/>
                  </a:lnTo>
                  <a:lnTo>
                    <a:pt x="613569" y="912372"/>
                  </a:lnTo>
                  <a:lnTo>
                    <a:pt x="618728" y="915549"/>
                  </a:lnTo>
                  <a:lnTo>
                    <a:pt x="624285" y="919124"/>
                  </a:lnTo>
                  <a:lnTo>
                    <a:pt x="629047" y="922699"/>
                  </a:lnTo>
                  <a:lnTo>
                    <a:pt x="633413" y="926274"/>
                  </a:lnTo>
                  <a:lnTo>
                    <a:pt x="637778" y="929849"/>
                  </a:lnTo>
                  <a:lnTo>
                    <a:pt x="645319" y="938190"/>
                  </a:lnTo>
                  <a:lnTo>
                    <a:pt x="651669" y="946134"/>
                  </a:lnTo>
                  <a:lnTo>
                    <a:pt x="657622" y="954078"/>
                  </a:lnTo>
                  <a:lnTo>
                    <a:pt x="661988" y="962022"/>
                  </a:lnTo>
                  <a:lnTo>
                    <a:pt x="665956" y="969966"/>
                  </a:lnTo>
                  <a:lnTo>
                    <a:pt x="669528" y="977116"/>
                  </a:lnTo>
                  <a:lnTo>
                    <a:pt x="671910" y="983868"/>
                  </a:lnTo>
                  <a:lnTo>
                    <a:pt x="673894" y="990223"/>
                  </a:lnTo>
                  <a:lnTo>
                    <a:pt x="675085" y="995784"/>
                  </a:lnTo>
                  <a:lnTo>
                    <a:pt x="677069" y="1003331"/>
                  </a:lnTo>
                  <a:lnTo>
                    <a:pt x="677466" y="1006509"/>
                  </a:lnTo>
                  <a:lnTo>
                    <a:pt x="681038" y="1008892"/>
                  </a:lnTo>
                  <a:lnTo>
                    <a:pt x="691356" y="1016439"/>
                  </a:lnTo>
                  <a:lnTo>
                    <a:pt x="698103" y="1021999"/>
                  </a:lnTo>
                  <a:lnTo>
                    <a:pt x="705644" y="1028752"/>
                  </a:lnTo>
                  <a:lnTo>
                    <a:pt x="713185" y="1036299"/>
                  </a:lnTo>
                  <a:lnTo>
                    <a:pt x="721519" y="1045037"/>
                  </a:lnTo>
                  <a:lnTo>
                    <a:pt x="729456" y="1055364"/>
                  </a:lnTo>
                  <a:lnTo>
                    <a:pt x="733425" y="1060925"/>
                  </a:lnTo>
                  <a:lnTo>
                    <a:pt x="737394" y="1066486"/>
                  </a:lnTo>
                  <a:lnTo>
                    <a:pt x="740966" y="1072047"/>
                  </a:lnTo>
                  <a:lnTo>
                    <a:pt x="744538" y="1078005"/>
                  </a:lnTo>
                  <a:lnTo>
                    <a:pt x="747316" y="1084757"/>
                  </a:lnTo>
                  <a:lnTo>
                    <a:pt x="750094" y="1091112"/>
                  </a:lnTo>
                  <a:lnTo>
                    <a:pt x="753269" y="1097865"/>
                  </a:lnTo>
                  <a:lnTo>
                    <a:pt x="755253" y="1105014"/>
                  </a:lnTo>
                  <a:lnTo>
                    <a:pt x="757635" y="1112164"/>
                  </a:lnTo>
                  <a:lnTo>
                    <a:pt x="759222" y="1120108"/>
                  </a:lnTo>
                  <a:lnTo>
                    <a:pt x="760016" y="1128052"/>
                  </a:lnTo>
                  <a:lnTo>
                    <a:pt x="760810" y="1135599"/>
                  </a:lnTo>
                  <a:lnTo>
                    <a:pt x="760810" y="1143940"/>
                  </a:lnTo>
                  <a:lnTo>
                    <a:pt x="760413" y="1152281"/>
                  </a:lnTo>
                  <a:lnTo>
                    <a:pt x="760016" y="1157048"/>
                  </a:lnTo>
                  <a:lnTo>
                    <a:pt x="759222" y="1162211"/>
                  </a:lnTo>
                  <a:lnTo>
                    <a:pt x="756841" y="1171347"/>
                  </a:lnTo>
                  <a:lnTo>
                    <a:pt x="753666" y="1181277"/>
                  </a:lnTo>
                  <a:lnTo>
                    <a:pt x="749697" y="1190016"/>
                  </a:lnTo>
                  <a:lnTo>
                    <a:pt x="744935" y="1199151"/>
                  </a:lnTo>
                  <a:lnTo>
                    <a:pt x="739378" y="1207492"/>
                  </a:lnTo>
                  <a:lnTo>
                    <a:pt x="733028" y="1216628"/>
                  </a:lnTo>
                  <a:lnTo>
                    <a:pt x="726281" y="1224572"/>
                  </a:lnTo>
                  <a:lnTo>
                    <a:pt x="864394" y="1334200"/>
                  </a:lnTo>
                  <a:lnTo>
                    <a:pt x="871538" y="1340158"/>
                  </a:lnTo>
                  <a:lnTo>
                    <a:pt x="871935" y="1340555"/>
                  </a:lnTo>
                  <a:lnTo>
                    <a:pt x="872728" y="1340555"/>
                  </a:lnTo>
                  <a:lnTo>
                    <a:pt x="891381" y="1356046"/>
                  </a:lnTo>
                  <a:lnTo>
                    <a:pt x="908050" y="1369153"/>
                  </a:lnTo>
                  <a:lnTo>
                    <a:pt x="915194" y="1374317"/>
                  </a:lnTo>
                  <a:lnTo>
                    <a:pt x="921941" y="1379083"/>
                  </a:lnTo>
                  <a:lnTo>
                    <a:pt x="927894" y="1382658"/>
                  </a:lnTo>
                  <a:lnTo>
                    <a:pt x="933847" y="1386233"/>
                  </a:lnTo>
                  <a:lnTo>
                    <a:pt x="939006" y="1388219"/>
                  </a:lnTo>
                  <a:lnTo>
                    <a:pt x="944563" y="1389808"/>
                  </a:lnTo>
                  <a:lnTo>
                    <a:pt x="949722" y="1390205"/>
                  </a:lnTo>
                  <a:lnTo>
                    <a:pt x="954881" y="1390205"/>
                  </a:lnTo>
                  <a:lnTo>
                    <a:pt x="960041" y="1389411"/>
                  </a:lnTo>
                  <a:lnTo>
                    <a:pt x="965200" y="1387822"/>
                  </a:lnTo>
                  <a:lnTo>
                    <a:pt x="971153" y="1385041"/>
                  </a:lnTo>
                  <a:lnTo>
                    <a:pt x="977106" y="1381467"/>
                  </a:lnTo>
                  <a:lnTo>
                    <a:pt x="983456" y="1376700"/>
                  </a:lnTo>
                  <a:lnTo>
                    <a:pt x="990203" y="1371934"/>
                  </a:lnTo>
                  <a:lnTo>
                    <a:pt x="994966" y="1367962"/>
                  </a:lnTo>
                  <a:lnTo>
                    <a:pt x="998538" y="1364387"/>
                  </a:lnTo>
                  <a:lnTo>
                    <a:pt x="1002506" y="1360415"/>
                  </a:lnTo>
                  <a:lnTo>
                    <a:pt x="1005285" y="1356443"/>
                  </a:lnTo>
                  <a:lnTo>
                    <a:pt x="1008063" y="1353265"/>
                  </a:lnTo>
                  <a:lnTo>
                    <a:pt x="1009650" y="1349691"/>
                  </a:lnTo>
                  <a:lnTo>
                    <a:pt x="1010841" y="1346513"/>
                  </a:lnTo>
                  <a:lnTo>
                    <a:pt x="1011238" y="1343732"/>
                  </a:lnTo>
                  <a:lnTo>
                    <a:pt x="1011238" y="1341746"/>
                  </a:lnTo>
                  <a:lnTo>
                    <a:pt x="1010841" y="1339760"/>
                  </a:lnTo>
                  <a:lnTo>
                    <a:pt x="1009650" y="1336980"/>
                  </a:lnTo>
                  <a:lnTo>
                    <a:pt x="1008460" y="1334994"/>
                  </a:lnTo>
                  <a:lnTo>
                    <a:pt x="1007269" y="1334200"/>
                  </a:lnTo>
                  <a:lnTo>
                    <a:pt x="972344" y="1296466"/>
                  </a:lnTo>
                  <a:lnTo>
                    <a:pt x="846138" y="1173333"/>
                  </a:lnTo>
                  <a:lnTo>
                    <a:pt x="843756" y="1170950"/>
                  </a:lnTo>
                  <a:lnTo>
                    <a:pt x="841772" y="1168169"/>
                  </a:lnTo>
                  <a:lnTo>
                    <a:pt x="839788" y="1164992"/>
                  </a:lnTo>
                  <a:lnTo>
                    <a:pt x="838200" y="1162211"/>
                  </a:lnTo>
                  <a:lnTo>
                    <a:pt x="837010" y="1158637"/>
                  </a:lnTo>
                  <a:lnTo>
                    <a:pt x="836216" y="1155856"/>
                  </a:lnTo>
                  <a:lnTo>
                    <a:pt x="835819" y="1152281"/>
                  </a:lnTo>
                  <a:lnTo>
                    <a:pt x="835422" y="1149104"/>
                  </a:lnTo>
                  <a:lnTo>
                    <a:pt x="835819" y="1145529"/>
                  </a:lnTo>
                  <a:lnTo>
                    <a:pt x="836216" y="1142351"/>
                  </a:lnTo>
                  <a:lnTo>
                    <a:pt x="836613" y="1138777"/>
                  </a:lnTo>
                  <a:lnTo>
                    <a:pt x="837803" y="1135996"/>
                  </a:lnTo>
                  <a:lnTo>
                    <a:pt x="839391" y="1132421"/>
                  </a:lnTo>
                  <a:lnTo>
                    <a:pt x="840978" y="1129641"/>
                  </a:lnTo>
                  <a:lnTo>
                    <a:pt x="842963" y="1126861"/>
                  </a:lnTo>
                  <a:lnTo>
                    <a:pt x="845741" y="1124080"/>
                  </a:lnTo>
                  <a:lnTo>
                    <a:pt x="848122" y="1121697"/>
                  </a:lnTo>
                  <a:lnTo>
                    <a:pt x="850900" y="1119314"/>
                  </a:lnTo>
                  <a:lnTo>
                    <a:pt x="854075" y="1117725"/>
                  </a:lnTo>
                  <a:lnTo>
                    <a:pt x="856853" y="1116136"/>
                  </a:lnTo>
                  <a:lnTo>
                    <a:pt x="860028" y="1115342"/>
                  </a:lnTo>
                  <a:lnTo>
                    <a:pt x="863203" y="1114547"/>
                  </a:lnTo>
                  <a:lnTo>
                    <a:pt x="866775" y="1113753"/>
                  </a:lnTo>
                  <a:lnTo>
                    <a:pt x="869950" y="1113753"/>
                  </a:lnTo>
                  <a:lnTo>
                    <a:pt x="873522" y="1113753"/>
                  </a:lnTo>
                  <a:lnTo>
                    <a:pt x="876697" y="1114150"/>
                  </a:lnTo>
                  <a:lnTo>
                    <a:pt x="879872" y="1114944"/>
                  </a:lnTo>
                  <a:lnTo>
                    <a:pt x="883047" y="1116136"/>
                  </a:lnTo>
                  <a:lnTo>
                    <a:pt x="886222" y="1117328"/>
                  </a:lnTo>
                  <a:lnTo>
                    <a:pt x="889000" y="1118916"/>
                  </a:lnTo>
                  <a:lnTo>
                    <a:pt x="891778" y="1121300"/>
                  </a:lnTo>
                  <a:lnTo>
                    <a:pt x="894953" y="1123286"/>
                  </a:lnTo>
                  <a:lnTo>
                    <a:pt x="1063625" y="1287330"/>
                  </a:lnTo>
                  <a:lnTo>
                    <a:pt x="1063625" y="1286933"/>
                  </a:lnTo>
                  <a:lnTo>
                    <a:pt x="1071563" y="1294877"/>
                  </a:lnTo>
                  <a:lnTo>
                    <a:pt x="1073944" y="1298054"/>
                  </a:lnTo>
                  <a:lnTo>
                    <a:pt x="1092200" y="1315531"/>
                  </a:lnTo>
                  <a:lnTo>
                    <a:pt x="1110060" y="1332611"/>
                  </a:lnTo>
                  <a:lnTo>
                    <a:pt x="1117203" y="1339760"/>
                  </a:lnTo>
                  <a:lnTo>
                    <a:pt x="1123950" y="1345718"/>
                  </a:lnTo>
                  <a:lnTo>
                    <a:pt x="1130300" y="1350485"/>
                  </a:lnTo>
                  <a:lnTo>
                    <a:pt x="1135460" y="1354060"/>
                  </a:lnTo>
                  <a:lnTo>
                    <a:pt x="1141016" y="1356443"/>
                  </a:lnTo>
                  <a:lnTo>
                    <a:pt x="1145778" y="1358429"/>
                  </a:lnTo>
                  <a:lnTo>
                    <a:pt x="1150938" y="1359223"/>
                  </a:lnTo>
                  <a:lnTo>
                    <a:pt x="1155303" y="1358826"/>
                  </a:lnTo>
                  <a:lnTo>
                    <a:pt x="1160066" y="1357635"/>
                  </a:lnTo>
                  <a:lnTo>
                    <a:pt x="1164828" y="1354854"/>
                  </a:lnTo>
                  <a:lnTo>
                    <a:pt x="1169591" y="1351677"/>
                  </a:lnTo>
                  <a:lnTo>
                    <a:pt x="1175147" y="1347307"/>
                  </a:lnTo>
                  <a:lnTo>
                    <a:pt x="1181100" y="1341746"/>
                  </a:lnTo>
                  <a:lnTo>
                    <a:pt x="1187847" y="1335788"/>
                  </a:lnTo>
                  <a:lnTo>
                    <a:pt x="1193403" y="1330228"/>
                  </a:lnTo>
                  <a:lnTo>
                    <a:pt x="1198166" y="1324667"/>
                  </a:lnTo>
                  <a:lnTo>
                    <a:pt x="1201738" y="1319106"/>
                  </a:lnTo>
                  <a:lnTo>
                    <a:pt x="1205310" y="1313942"/>
                  </a:lnTo>
                  <a:lnTo>
                    <a:pt x="1207294" y="1309176"/>
                  </a:lnTo>
                  <a:lnTo>
                    <a:pt x="1209278" y="1304807"/>
                  </a:lnTo>
                  <a:lnTo>
                    <a:pt x="1210469" y="1300835"/>
                  </a:lnTo>
                  <a:lnTo>
                    <a:pt x="1211263" y="1297260"/>
                  </a:lnTo>
                  <a:lnTo>
                    <a:pt x="1211660" y="1293288"/>
                  </a:lnTo>
                  <a:lnTo>
                    <a:pt x="1211660" y="1290507"/>
                  </a:lnTo>
                  <a:lnTo>
                    <a:pt x="1211263" y="1287330"/>
                  </a:lnTo>
                  <a:lnTo>
                    <a:pt x="1210072" y="1284947"/>
                  </a:lnTo>
                  <a:lnTo>
                    <a:pt x="1208485" y="1280180"/>
                  </a:lnTo>
                  <a:lnTo>
                    <a:pt x="1206897" y="1277400"/>
                  </a:lnTo>
                  <a:lnTo>
                    <a:pt x="1161653" y="1233310"/>
                  </a:lnTo>
                  <a:lnTo>
                    <a:pt x="1159272" y="1230530"/>
                  </a:lnTo>
                  <a:lnTo>
                    <a:pt x="1156494" y="1227352"/>
                  </a:lnTo>
                  <a:lnTo>
                    <a:pt x="1154906" y="1224175"/>
                  </a:lnTo>
                  <a:lnTo>
                    <a:pt x="1153319" y="1220600"/>
                  </a:lnTo>
                  <a:lnTo>
                    <a:pt x="927894" y="1004920"/>
                  </a:lnTo>
                  <a:lnTo>
                    <a:pt x="925116" y="1002139"/>
                  </a:lnTo>
                  <a:lnTo>
                    <a:pt x="923131" y="999359"/>
                  </a:lnTo>
                  <a:lnTo>
                    <a:pt x="921544" y="996181"/>
                  </a:lnTo>
                  <a:lnTo>
                    <a:pt x="919560" y="993401"/>
                  </a:lnTo>
                  <a:lnTo>
                    <a:pt x="918369" y="989826"/>
                  </a:lnTo>
                  <a:lnTo>
                    <a:pt x="917575" y="986648"/>
                  </a:lnTo>
                  <a:lnTo>
                    <a:pt x="917178" y="983074"/>
                  </a:lnTo>
                  <a:lnTo>
                    <a:pt x="916781" y="979896"/>
                  </a:lnTo>
                  <a:lnTo>
                    <a:pt x="916781" y="976321"/>
                  </a:lnTo>
                  <a:lnTo>
                    <a:pt x="917178" y="973144"/>
                  </a:lnTo>
                  <a:lnTo>
                    <a:pt x="917972" y="969569"/>
                  </a:lnTo>
                  <a:lnTo>
                    <a:pt x="919163" y="966391"/>
                  </a:lnTo>
                  <a:lnTo>
                    <a:pt x="920750" y="962816"/>
                  </a:lnTo>
                  <a:lnTo>
                    <a:pt x="922338" y="960036"/>
                  </a:lnTo>
                  <a:lnTo>
                    <a:pt x="924322" y="956858"/>
                  </a:lnTo>
                  <a:lnTo>
                    <a:pt x="927100" y="954078"/>
                  </a:lnTo>
                  <a:lnTo>
                    <a:pt x="929481" y="952092"/>
                  </a:lnTo>
                  <a:lnTo>
                    <a:pt x="932260" y="949311"/>
                  </a:lnTo>
                  <a:lnTo>
                    <a:pt x="935435" y="947723"/>
                  </a:lnTo>
                  <a:lnTo>
                    <a:pt x="938213" y="946134"/>
                  </a:lnTo>
                  <a:lnTo>
                    <a:pt x="941785" y="944942"/>
                  </a:lnTo>
                  <a:lnTo>
                    <a:pt x="944960" y="944148"/>
                  </a:lnTo>
                  <a:lnTo>
                    <a:pt x="948531" y="943353"/>
                  </a:lnTo>
                  <a:lnTo>
                    <a:pt x="951706" y="942956"/>
                  </a:lnTo>
                  <a:lnTo>
                    <a:pt x="955278" y="942956"/>
                  </a:lnTo>
                  <a:lnTo>
                    <a:pt x="958453" y="943353"/>
                  </a:lnTo>
                  <a:lnTo>
                    <a:pt x="962025" y="944545"/>
                  </a:lnTo>
                  <a:lnTo>
                    <a:pt x="965200" y="945737"/>
                  </a:lnTo>
                  <a:lnTo>
                    <a:pt x="968772" y="946928"/>
                  </a:lnTo>
                  <a:lnTo>
                    <a:pt x="971550" y="948517"/>
                  </a:lnTo>
                  <a:lnTo>
                    <a:pt x="974725" y="950900"/>
                  </a:lnTo>
                  <a:lnTo>
                    <a:pt x="977503" y="953284"/>
                  </a:lnTo>
                  <a:lnTo>
                    <a:pt x="1214041" y="1179291"/>
                  </a:lnTo>
                  <a:lnTo>
                    <a:pt x="1216819" y="1182469"/>
                  </a:lnTo>
                  <a:lnTo>
                    <a:pt x="1235472" y="1199946"/>
                  </a:lnTo>
                  <a:lnTo>
                    <a:pt x="1254125" y="1217422"/>
                  </a:lnTo>
                  <a:lnTo>
                    <a:pt x="1262063" y="1224572"/>
                  </a:lnTo>
                  <a:lnTo>
                    <a:pt x="1268810" y="1230530"/>
                  </a:lnTo>
                  <a:lnTo>
                    <a:pt x="1275556" y="1235694"/>
                  </a:lnTo>
                  <a:lnTo>
                    <a:pt x="1281510" y="1239269"/>
                  </a:lnTo>
                  <a:lnTo>
                    <a:pt x="1287066" y="1242049"/>
                  </a:lnTo>
                  <a:lnTo>
                    <a:pt x="1292622" y="1244035"/>
                  </a:lnTo>
                  <a:lnTo>
                    <a:pt x="1297385" y="1244432"/>
                  </a:lnTo>
                  <a:lnTo>
                    <a:pt x="1299766" y="1244432"/>
                  </a:lnTo>
                  <a:lnTo>
                    <a:pt x="1302147" y="1244035"/>
                  </a:lnTo>
                  <a:lnTo>
                    <a:pt x="1307306" y="1242843"/>
                  </a:lnTo>
                  <a:lnTo>
                    <a:pt x="1312863" y="1240063"/>
                  </a:lnTo>
                  <a:lnTo>
                    <a:pt x="1317625" y="1236885"/>
                  </a:lnTo>
                  <a:lnTo>
                    <a:pt x="1323578" y="1232516"/>
                  </a:lnTo>
                  <a:lnTo>
                    <a:pt x="1329928" y="1226955"/>
                  </a:lnTo>
                  <a:lnTo>
                    <a:pt x="1336675" y="1220600"/>
                  </a:lnTo>
                  <a:lnTo>
                    <a:pt x="1343422" y="1213848"/>
                  </a:lnTo>
                  <a:lnTo>
                    <a:pt x="1348978" y="1207492"/>
                  </a:lnTo>
                  <a:lnTo>
                    <a:pt x="1352947" y="1201932"/>
                  </a:lnTo>
                  <a:lnTo>
                    <a:pt x="1356122" y="1196371"/>
                  </a:lnTo>
                  <a:lnTo>
                    <a:pt x="1358503" y="1191207"/>
                  </a:lnTo>
                  <a:lnTo>
                    <a:pt x="1360488" y="1186044"/>
                  </a:lnTo>
                  <a:lnTo>
                    <a:pt x="1361281" y="1182072"/>
                  </a:lnTo>
                  <a:lnTo>
                    <a:pt x="1361678" y="1178099"/>
                  </a:lnTo>
                  <a:lnTo>
                    <a:pt x="1361281" y="1174922"/>
                  </a:lnTo>
                  <a:lnTo>
                    <a:pt x="1360885" y="1171744"/>
                  </a:lnTo>
                  <a:lnTo>
                    <a:pt x="1359694" y="1168964"/>
                  </a:lnTo>
                  <a:lnTo>
                    <a:pt x="1359297" y="1166581"/>
                  </a:lnTo>
                  <a:lnTo>
                    <a:pt x="1357710" y="1164197"/>
                  </a:lnTo>
                  <a:lnTo>
                    <a:pt x="1356916" y="1163006"/>
                  </a:lnTo>
                  <a:lnTo>
                    <a:pt x="1309688" y="1118519"/>
                  </a:lnTo>
                  <a:lnTo>
                    <a:pt x="1307703" y="1116533"/>
                  </a:lnTo>
                  <a:lnTo>
                    <a:pt x="1306116" y="1114150"/>
                  </a:lnTo>
                  <a:lnTo>
                    <a:pt x="1302544" y="1108986"/>
                  </a:lnTo>
                  <a:lnTo>
                    <a:pt x="1299369" y="1105412"/>
                  </a:lnTo>
                  <a:lnTo>
                    <a:pt x="1279128" y="1084757"/>
                  </a:lnTo>
                  <a:lnTo>
                    <a:pt x="1278335" y="1084360"/>
                  </a:lnTo>
                  <a:lnTo>
                    <a:pt x="1048941" y="854778"/>
                  </a:lnTo>
                  <a:lnTo>
                    <a:pt x="1046163" y="851997"/>
                  </a:lnTo>
                  <a:lnTo>
                    <a:pt x="1044178" y="849217"/>
                  </a:lnTo>
                  <a:lnTo>
                    <a:pt x="1042591" y="846039"/>
                  </a:lnTo>
                  <a:lnTo>
                    <a:pt x="1041003" y="843259"/>
                  </a:lnTo>
                  <a:lnTo>
                    <a:pt x="1039813" y="839684"/>
                  </a:lnTo>
                  <a:lnTo>
                    <a:pt x="1039019" y="836506"/>
                  </a:lnTo>
                  <a:lnTo>
                    <a:pt x="1038622" y="832931"/>
                  </a:lnTo>
                  <a:lnTo>
                    <a:pt x="1038622" y="829754"/>
                  </a:lnTo>
                  <a:lnTo>
                    <a:pt x="1038622" y="826179"/>
                  </a:lnTo>
                  <a:lnTo>
                    <a:pt x="1039019" y="823001"/>
                  </a:lnTo>
                  <a:lnTo>
                    <a:pt x="1039813" y="819427"/>
                  </a:lnTo>
                  <a:lnTo>
                    <a:pt x="1041003" y="816249"/>
                  </a:lnTo>
                  <a:lnTo>
                    <a:pt x="1042591" y="813071"/>
                  </a:lnTo>
                  <a:lnTo>
                    <a:pt x="1044178" y="810291"/>
                  </a:lnTo>
                  <a:lnTo>
                    <a:pt x="1046163" y="807113"/>
                  </a:lnTo>
                  <a:lnTo>
                    <a:pt x="1048941" y="804730"/>
                  </a:lnTo>
                  <a:lnTo>
                    <a:pt x="1051719" y="802347"/>
                  </a:lnTo>
                  <a:lnTo>
                    <a:pt x="1054100" y="799964"/>
                  </a:lnTo>
                  <a:lnTo>
                    <a:pt x="1057672" y="798375"/>
                  </a:lnTo>
                  <a:lnTo>
                    <a:pt x="1060450" y="796786"/>
                  </a:lnTo>
                  <a:lnTo>
                    <a:pt x="1064022" y="795595"/>
                  </a:lnTo>
                  <a:lnTo>
                    <a:pt x="1067197" y="794800"/>
                  </a:lnTo>
                  <a:lnTo>
                    <a:pt x="1070769" y="794006"/>
                  </a:lnTo>
                  <a:lnTo>
                    <a:pt x="1073944" y="794006"/>
                  </a:lnTo>
                  <a:lnTo>
                    <a:pt x="1077516" y="794006"/>
                  </a:lnTo>
                  <a:lnTo>
                    <a:pt x="1080691" y="794800"/>
                  </a:lnTo>
                  <a:lnTo>
                    <a:pt x="1084263" y="795595"/>
                  </a:lnTo>
                  <a:lnTo>
                    <a:pt x="1087041" y="796786"/>
                  </a:lnTo>
                  <a:lnTo>
                    <a:pt x="1090613" y="798375"/>
                  </a:lnTo>
                  <a:lnTo>
                    <a:pt x="1093391" y="799964"/>
                  </a:lnTo>
                  <a:lnTo>
                    <a:pt x="1096566" y="802347"/>
                  </a:lnTo>
                  <a:lnTo>
                    <a:pt x="1098947" y="804730"/>
                  </a:lnTo>
                  <a:lnTo>
                    <a:pt x="1328738" y="1034313"/>
                  </a:lnTo>
                  <a:lnTo>
                    <a:pt x="1331119" y="1037093"/>
                  </a:lnTo>
                  <a:lnTo>
                    <a:pt x="1349375" y="1055364"/>
                  </a:lnTo>
                  <a:lnTo>
                    <a:pt x="1364456" y="1070061"/>
                  </a:lnTo>
                  <a:lnTo>
                    <a:pt x="1371600" y="1076813"/>
                  </a:lnTo>
                  <a:lnTo>
                    <a:pt x="1378347" y="1083168"/>
                  </a:lnTo>
                  <a:lnTo>
                    <a:pt x="1385094" y="1088729"/>
                  </a:lnTo>
                  <a:lnTo>
                    <a:pt x="1391444" y="1093496"/>
                  </a:lnTo>
                  <a:lnTo>
                    <a:pt x="1397397" y="1096673"/>
                  </a:lnTo>
                  <a:lnTo>
                    <a:pt x="1400175" y="1097865"/>
                  </a:lnTo>
                  <a:lnTo>
                    <a:pt x="1402953" y="1098659"/>
                  </a:lnTo>
                  <a:lnTo>
                    <a:pt x="1404541" y="1099056"/>
                  </a:lnTo>
                  <a:lnTo>
                    <a:pt x="1407716" y="1099851"/>
                  </a:lnTo>
                  <a:lnTo>
                    <a:pt x="1410891" y="1099056"/>
                  </a:lnTo>
                  <a:lnTo>
                    <a:pt x="1415653" y="1098262"/>
                  </a:lnTo>
                  <a:lnTo>
                    <a:pt x="1421210" y="1095879"/>
                  </a:lnTo>
                  <a:lnTo>
                    <a:pt x="1424385" y="1093893"/>
                  </a:lnTo>
                  <a:lnTo>
                    <a:pt x="1427956" y="1091112"/>
                  </a:lnTo>
                  <a:lnTo>
                    <a:pt x="1431528" y="1088729"/>
                  </a:lnTo>
                  <a:lnTo>
                    <a:pt x="1435894" y="1084757"/>
                  </a:lnTo>
                  <a:lnTo>
                    <a:pt x="1440260" y="1081182"/>
                  </a:lnTo>
                  <a:lnTo>
                    <a:pt x="1445419" y="1076019"/>
                  </a:lnTo>
                  <a:lnTo>
                    <a:pt x="1452166" y="1068869"/>
                  </a:lnTo>
                  <a:lnTo>
                    <a:pt x="1457325" y="1062514"/>
                  </a:lnTo>
                  <a:lnTo>
                    <a:pt x="1461294" y="1056159"/>
                  </a:lnTo>
                  <a:lnTo>
                    <a:pt x="1464866" y="1050201"/>
                  </a:lnTo>
                  <a:lnTo>
                    <a:pt x="1466850" y="1044640"/>
                  </a:lnTo>
                  <a:lnTo>
                    <a:pt x="1468835" y="1039873"/>
                  </a:lnTo>
                  <a:lnTo>
                    <a:pt x="1469628" y="1035504"/>
                  </a:lnTo>
                  <a:lnTo>
                    <a:pt x="1470025" y="1031135"/>
                  </a:lnTo>
                  <a:lnTo>
                    <a:pt x="1469628" y="1027560"/>
                  </a:lnTo>
                  <a:lnTo>
                    <a:pt x="1469231" y="1024383"/>
                  </a:lnTo>
                  <a:lnTo>
                    <a:pt x="1468041" y="1021602"/>
                  </a:lnTo>
                  <a:lnTo>
                    <a:pt x="1467247" y="1019616"/>
                  </a:lnTo>
                  <a:lnTo>
                    <a:pt x="1465660" y="1016041"/>
                  </a:lnTo>
                  <a:lnTo>
                    <a:pt x="1464866" y="1015247"/>
                  </a:lnTo>
                  <a:lnTo>
                    <a:pt x="1419225" y="969966"/>
                  </a:lnTo>
                  <a:lnTo>
                    <a:pt x="1416844" y="967583"/>
                  </a:lnTo>
                  <a:lnTo>
                    <a:pt x="1414860" y="964802"/>
                  </a:lnTo>
                  <a:lnTo>
                    <a:pt x="1412478" y="961625"/>
                  </a:lnTo>
                  <a:lnTo>
                    <a:pt x="1411288" y="958447"/>
                  </a:lnTo>
                  <a:lnTo>
                    <a:pt x="1410097" y="955270"/>
                  </a:lnTo>
                  <a:lnTo>
                    <a:pt x="1409303" y="952092"/>
                  </a:lnTo>
                  <a:lnTo>
                    <a:pt x="1408906" y="948517"/>
                  </a:lnTo>
                  <a:lnTo>
                    <a:pt x="1408510" y="945339"/>
                  </a:lnTo>
                  <a:lnTo>
                    <a:pt x="1408906" y="941765"/>
                  </a:lnTo>
                  <a:lnTo>
                    <a:pt x="1409303" y="938587"/>
                  </a:lnTo>
                  <a:lnTo>
                    <a:pt x="1410097" y="935012"/>
                  </a:lnTo>
                  <a:lnTo>
                    <a:pt x="1410891" y="931835"/>
                  </a:lnTo>
                  <a:lnTo>
                    <a:pt x="1412478" y="928657"/>
                  </a:lnTo>
                  <a:lnTo>
                    <a:pt x="1414463" y="925479"/>
                  </a:lnTo>
                  <a:lnTo>
                    <a:pt x="1416447" y="922302"/>
                  </a:lnTo>
                  <a:lnTo>
                    <a:pt x="1418828" y="919919"/>
                  </a:lnTo>
                  <a:lnTo>
                    <a:pt x="1421606" y="917535"/>
                  </a:lnTo>
                  <a:lnTo>
                    <a:pt x="1424385" y="915152"/>
                  </a:lnTo>
                  <a:lnTo>
                    <a:pt x="1427163" y="913563"/>
                  </a:lnTo>
                  <a:lnTo>
                    <a:pt x="1430338" y="911975"/>
                  </a:lnTo>
                  <a:lnTo>
                    <a:pt x="1433513" y="910783"/>
                  </a:lnTo>
                  <a:lnTo>
                    <a:pt x="1437085" y="909989"/>
                  </a:lnTo>
                  <a:lnTo>
                    <a:pt x="1440260" y="909194"/>
                  </a:lnTo>
                  <a:lnTo>
                    <a:pt x="1443831" y="909194"/>
                  </a:lnTo>
                  <a:lnTo>
                    <a:pt x="1447006" y="909194"/>
                  </a:lnTo>
                  <a:lnTo>
                    <a:pt x="1450578" y="909989"/>
                  </a:lnTo>
                  <a:lnTo>
                    <a:pt x="1453753" y="910783"/>
                  </a:lnTo>
                  <a:lnTo>
                    <a:pt x="1457325" y="911975"/>
                  </a:lnTo>
                  <a:lnTo>
                    <a:pt x="1460103" y="913166"/>
                  </a:lnTo>
                  <a:lnTo>
                    <a:pt x="1463278" y="914755"/>
                  </a:lnTo>
                  <a:lnTo>
                    <a:pt x="1466056" y="917138"/>
                  </a:lnTo>
                  <a:lnTo>
                    <a:pt x="1469231" y="919521"/>
                  </a:lnTo>
                  <a:lnTo>
                    <a:pt x="1516460" y="966391"/>
                  </a:lnTo>
                  <a:lnTo>
                    <a:pt x="1520825" y="971952"/>
                  </a:lnTo>
                  <a:lnTo>
                    <a:pt x="1525191" y="978307"/>
                  </a:lnTo>
                  <a:lnTo>
                    <a:pt x="1528763" y="985060"/>
                  </a:lnTo>
                  <a:lnTo>
                    <a:pt x="1532731" y="993004"/>
                  </a:lnTo>
                  <a:lnTo>
                    <a:pt x="1535510" y="1001345"/>
                  </a:lnTo>
                  <a:lnTo>
                    <a:pt x="1538288" y="1010481"/>
                  </a:lnTo>
                  <a:lnTo>
                    <a:pt x="1539875" y="1020411"/>
                  </a:lnTo>
                  <a:lnTo>
                    <a:pt x="1540272" y="1025574"/>
                  </a:lnTo>
                  <a:lnTo>
                    <a:pt x="1540272" y="1030738"/>
                  </a:lnTo>
                  <a:lnTo>
                    <a:pt x="1540272" y="1035901"/>
                  </a:lnTo>
                  <a:lnTo>
                    <a:pt x="1539875" y="1041462"/>
                  </a:lnTo>
                  <a:lnTo>
                    <a:pt x="1539478" y="1047023"/>
                  </a:lnTo>
                  <a:lnTo>
                    <a:pt x="1538685" y="1052981"/>
                  </a:lnTo>
                  <a:lnTo>
                    <a:pt x="1537494" y="1058145"/>
                  </a:lnTo>
                  <a:lnTo>
                    <a:pt x="1535510" y="1064103"/>
                  </a:lnTo>
                  <a:lnTo>
                    <a:pt x="1533525" y="1070061"/>
                  </a:lnTo>
                  <a:lnTo>
                    <a:pt x="1531144" y="1076416"/>
                  </a:lnTo>
                  <a:lnTo>
                    <a:pt x="1527969" y="1082374"/>
                  </a:lnTo>
                  <a:lnTo>
                    <a:pt x="1525191" y="1088729"/>
                  </a:lnTo>
                  <a:lnTo>
                    <a:pt x="1521222" y="1094687"/>
                  </a:lnTo>
                  <a:lnTo>
                    <a:pt x="1517253" y="1101042"/>
                  </a:lnTo>
                  <a:lnTo>
                    <a:pt x="1512491" y="1107398"/>
                  </a:lnTo>
                  <a:lnTo>
                    <a:pt x="1507331" y="1113753"/>
                  </a:lnTo>
                  <a:lnTo>
                    <a:pt x="1501775" y="1120108"/>
                  </a:lnTo>
                  <a:lnTo>
                    <a:pt x="1495822" y="1126066"/>
                  </a:lnTo>
                  <a:lnTo>
                    <a:pt x="1485900" y="1135599"/>
                  </a:lnTo>
                  <a:lnTo>
                    <a:pt x="1479550" y="1141160"/>
                  </a:lnTo>
                  <a:lnTo>
                    <a:pt x="1472010" y="1147118"/>
                  </a:lnTo>
                  <a:lnTo>
                    <a:pt x="1463675" y="1152679"/>
                  </a:lnTo>
                  <a:lnTo>
                    <a:pt x="1453753" y="1158239"/>
                  </a:lnTo>
                  <a:lnTo>
                    <a:pt x="1448991" y="1161020"/>
                  </a:lnTo>
                  <a:lnTo>
                    <a:pt x="1443435" y="1163403"/>
                  </a:lnTo>
                  <a:lnTo>
                    <a:pt x="1437878" y="1165389"/>
                  </a:lnTo>
                  <a:lnTo>
                    <a:pt x="1432322" y="1166978"/>
                  </a:lnTo>
                  <a:lnTo>
                    <a:pt x="1432719" y="1172539"/>
                  </a:lnTo>
                  <a:lnTo>
                    <a:pt x="1432719" y="1178497"/>
                  </a:lnTo>
                  <a:lnTo>
                    <a:pt x="1432719" y="1184852"/>
                  </a:lnTo>
                  <a:lnTo>
                    <a:pt x="1432322" y="1190810"/>
                  </a:lnTo>
                  <a:lnTo>
                    <a:pt x="1431131" y="1197165"/>
                  </a:lnTo>
                  <a:lnTo>
                    <a:pt x="1429941" y="1203520"/>
                  </a:lnTo>
                  <a:lnTo>
                    <a:pt x="1427956" y="1210273"/>
                  </a:lnTo>
                  <a:lnTo>
                    <a:pt x="1425575" y="1217025"/>
                  </a:lnTo>
                  <a:lnTo>
                    <a:pt x="1422797" y="1223778"/>
                  </a:lnTo>
                  <a:lnTo>
                    <a:pt x="1419225" y="1230530"/>
                  </a:lnTo>
                  <a:lnTo>
                    <a:pt x="1415653" y="1237283"/>
                  </a:lnTo>
                  <a:lnTo>
                    <a:pt x="1410891" y="1244432"/>
                  </a:lnTo>
                  <a:lnTo>
                    <a:pt x="1405731" y="1251185"/>
                  </a:lnTo>
                  <a:lnTo>
                    <a:pt x="1399778" y="1258334"/>
                  </a:lnTo>
                  <a:lnTo>
                    <a:pt x="1393428" y="1265484"/>
                  </a:lnTo>
                  <a:lnTo>
                    <a:pt x="1386285" y="1272633"/>
                  </a:lnTo>
                  <a:lnTo>
                    <a:pt x="1379935" y="1278194"/>
                  </a:lnTo>
                  <a:lnTo>
                    <a:pt x="1374378" y="1283755"/>
                  </a:lnTo>
                  <a:lnTo>
                    <a:pt x="1368028" y="1288124"/>
                  </a:lnTo>
                  <a:lnTo>
                    <a:pt x="1362075" y="1292891"/>
                  </a:lnTo>
                  <a:lnTo>
                    <a:pt x="1356519" y="1296863"/>
                  </a:lnTo>
                  <a:lnTo>
                    <a:pt x="1350566" y="1300040"/>
                  </a:lnTo>
                  <a:lnTo>
                    <a:pt x="1345010" y="1303615"/>
                  </a:lnTo>
                  <a:lnTo>
                    <a:pt x="1339453" y="1305998"/>
                  </a:lnTo>
                  <a:lnTo>
                    <a:pt x="1334294" y="1308382"/>
                  </a:lnTo>
                  <a:lnTo>
                    <a:pt x="1328738" y="1310765"/>
                  </a:lnTo>
                  <a:lnTo>
                    <a:pt x="1323181" y="1312354"/>
                  </a:lnTo>
                  <a:lnTo>
                    <a:pt x="1318022" y="1313545"/>
                  </a:lnTo>
                  <a:lnTo>
                    <a:pt x="1312863" y="1314737"/>
                  </a:lnTo>
                  <a:lnTo>
                    <a:pt x="1307703" y="1315134"/>
                  </a:lnTo>
                  <a:lnTo>
                    <a:pt x="1302544" y="1315531"/>
                  </a:lnTo>
                  <a:lnTo>
                    <a:pt x="1297781" y="1315928"/>
                  </a:lnTo>
                  <a:lnTo>
                    <a:pt x="1293019" y="1315531"/>
                  </a:lnTo>
                  <a:lnTo>
                    <a:pt x="1288256" y="1315134"/>
                  </a:lnTo>
                  <a:lnTo>
                    <a:pt x="1279128" y="1313545"/>
                  </a:lnTo>
                  <a:lnTo>
                    <a:pt x="1276747" y="1322284"/>
                  </a:lnTo>
                  <a:lnTo>
                    <a:pt x="1273969" y="1331022"/>
                  </a:lnTo>
                  <a:lnTo>
                    <a:pt x="1270000" y="1339760"/>
                  </a:lnTo>
                  <a:lnTo>
                    <a:pt x="1265635" y="1348499"/>
                  </a:lnTo>
                  <a:lnTo>
                    <a:pt x="1260078" y="1358032"/>
                  </a:lnTo>
                  <a:lnTo>
                    <a:pt x="1253331" y="1366770"/>
                  </a:lnTo>
                  <a:lnTo>
                    <a:pt x="1245394" y="1375906"/>
                  </a:lnTo>
                  <a:lnTo>
                    <a:pt x="1236266" y="1385439"/>
                  </a:lnTo>
                  <a:lnTo>
                    <a:pt x="1230313" y="1391397"/>
                  </a:lnTo>
                  <a:lnTo>
                    <a:pt x="1224756" y="1396163"/>
                  </a:lnTo>
                  <a:lnTo>
                    <a:pt x="1219200" y="1401327"/>
                  </a:lnTo>
                  <a:lnTo>
                    <a:pt x="1213247" y="1405696"/>
                  </a:lnTo>
                  <a:lnTo>
                    <a:pt x="1207691" y="1409271"/>
                  </a:lnTo>
                  <a:lnTo>
                    <a:pt x="1202135" y="1413243"/>
                  </a:lnTo>
                  <a:lnTo>
                    <a:pt x="1196578" y="1416023"/>
                  </a:lnTo>
                  <a:lnTo>
                    <a:pt x="1191419" y="1419201"/>
                  </a:lnTo>
                  <a:lnTo>
                    <a:pt x="1185863" y="1421584"/>
                  </a:lnTo>
                  <a:lnTo>
                    <a:pt x="1180703" y="1423173"/>
                  </a:lnTo>
                  <a:lnTo>
                    <a:pt x="1175544" y="1425159"/>
                  </a:lnTo>
                  <a:lnTo>
                    <a:pt x="1170781" y="1426748"/>
                  </a:lnTo>
                  <a:lnTo>
                    <a:pt x="1165622" y="1427542"/>
                  </a:lnTo>
                  <a:lnTo>
                    <a:pt x="1160463" y="1428336"/>
                  </a:lnTo>
                  <a:lnTo>
                    <a:pt x="1155700" y="1428734"/>
                  </a:lnTo>
                  <a:lnTo>
                    <a:pt x="1150938" y="1428734"/>
                  </a:lnTo>
                  <a:lnTo>
                    <a:pt x="1144588" y="1428734"/>
                  </a:lnTo>
                  <a:lnTo>
                    <a:pt x="1137841" y="1427939"/>
                  </a:lnTo>
                  <a:lnTo>
                    <a:pt x="1131491" y="1426748"/>
                  </a:lnTo>
                  <a:lnTo>
                    <a:pt x="1125538" y="1425159"/>
                  </a:lnTo>
                  <a:lnTo>
                    <a:pt x="1119188" y="1422776"/>
                  </a:lnTo>
                  <a:lnTo>
                    <a:pt x="1113235" y="1420392"/>
                  </a:lnTo>
                  <a:lnTo>
                    <a:pt x="1107281" y="1417215"/>
                  </a:lnTo>
                  <a:lnTo>
                    <a:pt x="1101725" y="1414037"/>
                  </a:lnTo>
                  <a:lnTo>
                    <a:pt x="1096566" y="1410462"/>
                  </a:lnTo>
                  <a:lnTo>
                    <a:pt x="1090613" y="1406888"/>
                  </a:lnTo>
                  <a:lnTo>
                    <a:pt x="1079897" y="1398943"/>
                  </a:lnTo>
                  <a:lnTo>
                    <a:pt x="1069975" y="1390205"/>
                  </a:lnTo>
                  <a:lnTo>
                    <a:pt x="1059656" y="1381069"/>
                  </a:lnTo>
                  <a:lnTo>
                    <a:pt x="1056878" y="1385836"/>
                  </a:lnTo>
                  <a:lnTo>
                    <a:pt x="1053703" y="1390205"/>
                  </a:lnTo>
                  <a:lnTo>
                    <a:pt x="1050131" y="1394971"/>
                  </a:lnTo>
                  <a:lnTo>
                    <a:pt x="1046163" y="1399738"/>
                  </a:lnTo>
                  <a:lnTo>
                    <a:pt x="1042194" y="1404107"/>
                  </a:lnTo>
                  <a:lnTo>
                    <a:pt x="1037431" y="1408874"/>
                  </a:lnTo>
                  <a:lnTo>
                    <a:pt x="1032669" y="1413640"/>
                  </a:lnTo>
                  <a:lnTo>
                    <a:pt x="1027113" y="1417612"/>
                  </a:lnTo>
                  <a:lnTo>
                    <a:pt x="1016794" y="1425953"/>
                  </a:lnTo>
                  <a:lnTo>
                    <a:pt x="1006475" y="1432706"/>
                  </a:lnTo>
                  <a:lnTo>
                    <a:pt x="996553" y="1437869"/>
                  </a:lnTo>
                  <a:lnTo>
                    <a:pt x="986631" y="1442238"/>
                  </a:lnTo>
                  <a:lnTo>
                    <a:pt x="977503" y="1445813"/>
                  </a:lnTo>
                  <a:lnTo>
                    <a:pt x="968772" y="1447799"/>
                  </a:lnTo>
                  <a:lnTo>
                    <a:pt x="959644" y="1448991"/>
                  </a:lnTo>
                  <a:lnTo>
                    <a:pt x="950913" y="1449388"/>
                  </a:lnTo>
                  <a:lnTo>
                    <a:pt x="944166" y="1449388"/>
                  </a:lnTo>
                  <a:lnTo>
                    <a:pt x="937419" y="1448594"/>
                  </a:lnTo>
                  <a:lnTo>
                    <a:pt x="930672" y="1447402"/>
                  </a:lnTo>
                  <a:lnTo>
                    <a:pt x="923925" y="1445416"/>
                  </a:lnTo>
                  <a:lnTo>
                    <a:pt x="917575" y="1443033"/>
                  </a:lnTo>
                  <a:lnTo>
                    <a:pt x="911225" y="1440650"/>
                  </a:lnTo>
                  <a:lnTo>
                    <a:pt x="905272" y="1437472"/>
                  </a:lnTo>
                  <a:lnTo>
                    <a:pt x="898922" y="1434294"/>
                  </a:lnTo>
                  <a:lnTo>
                    <a:pt x="893366" y="1430720"/>
                  </a:lnTo>
                  <a:lnTo>
                    <a:pt x="887810" y="1427145"/>
                  </a:lnTo>
                  <a:lnTo>
                    <a:pt x="876300" y="1419201"/>
                  </a:lnTo>
                  <a:lnTo>
                    <a:pt x="865188" y="1410462"/>
                  </a:lnTo>
                  <a:lnTo>
                    <a:pt x="854472" y="1402121"/>
                  </a:lnTo>
                  <a:lnTo>
                    <a:pt x="837803" y="1388616"/>
                  </a:lnTo>
                  <a:lnTo>
                    <a:pt x="835422" y="1386630"/>
                  </a:lnTo>
                  <a:lnTo>
                    <a:pt x="681435" y="1264689"/>
                  </a:lnTo>
                  <a:lnTo>
                    <a:pt x="673497" y="1270647"/>
                  </a:lnTo>
                  <a:lnTo>
                    <a:pt x="665560" y="1275414"/>
                  </a:lnTo>
                  <a:lnTo>
                    <a:pt x="649685" y="1285741"/>
                  </a:lnTo>
                  <a:lnTo>
                    <a:pt x="633016" y="1294480"/>
                  </a:lnTo>
                  <a:lnTo>
                    <a:pt x="617538" y="1302026"/>
                  </a:lnTo>
                  <a:lnTo>
                    <a:pt x="602456" y="1308382"/>
                  </a:lnTo>
                  <a:lnTo>
                    <a:pt x="588963" y="1313148"/>
                  </a:lnTo>
                  <a:lnTo>
                    <a:pt x="576660" y="1317120"/>
                  </a:lnTo>
                  <a:lnTo>
                    <a:pt x="571103" y="1318312"/>
                  </a:lnTo>
                  <a:lnTo>
                    <a:pt x="565944" y="1319106"/>
                  </a:lnTo>
                  <a:lnTo>
                    <a:pt x="561975" y="1319503"/>
                  </a:lnTo>
                  <a:lnTo>
                    <a:pt x="557610" y="1319503"/>
                  </a:lnTo>
                  <a:lnTo>
                    <a:pt x="553641" y="1319106"/>
                  </a:lnTo>
                  <a:lnTo>
                    <a:pt x="550069" y="1318312"/>
                  </a:lnTo>
                  <a:lnTo>
                    <a:pt x="546497" y="1317517"/>
                  </a:lnTo>
                  <a:lnTo>
                    <a:pt x="543719" y="1315531"/>
                  </a:lnTo>
                  <a:lnTo>
                    <a:pt x="540941" y="1313942"/>
                  </a:lnTo>
                  <a:lnTo>
                    <a:pt x="538163" y="1312354"/>
                  </a:lnTo>
                  <a:lnTo>
                    <a:pt x="535781" y="1309970"/>
                  </a:lnTo>
                  <a:lnTo>
                    <a:pt x="533003" y="1307587"/>
                  </a:lnTo>
                  <a:lnTo>
                    <a:pt x="529431" y="1302026"/>
                  </a:lnTo>
                  <a:lnTo>
                    <a:pt x="525860" y="1296466"/>
                  </a:lnTo>
                  <a:lnTo>
                    <a:pt x="523478" y="1290507"/>
                  </a:lnTo>
                  <a:lnTo>
                    <a:pt x="521891" y="1284152"/>
                  </a:lnTo>
                  <a:lnTo>
                    <a:pt x="519906" y="1278194"/>
                  </a:lnTo>
                  <a:lnTo>
                    <a:pt x="518716" y="1272236"/>
                  </a:lnTo>
                  <a:lnTo>
                    <a:pt x="518319" y="1267073"/>
                  </a:lnTo>
                  <a:lnTo>
                    <a:pt x="517525" y="1259526"/>
                  </a:lnTo>
                  <a:lnTo>
                    <a:pt x="517525" y="1256745"/>
                  </a:lnTo>
                  <a:lnTo>
                    <a:pt x="517525" y="1255554"/>
                  </a:lnTo>
                  <a:lnTo>
                    <a:pt x="516731" y="1252376"/>
                  </a:lnTo>
                  <a:lnTo>
                    <a:pt x="515541" y="1248007"/>
                  </a:lnTo>
                  <a:lnTo>
                    <a:pt x="514350" y="1245624"/>
                  </a:lnTo>
                  <a:lnTo>
                    <a:pt x="512366" y="1243638"/>
                  </a:lnTo>
                  <a:lnTo>
                    <a:pt x="509985" y="1240857"/>
                  </a:lnTo>
                  <a:lnTo>
                    <a:pt x="507603" y="1239269"/>
                  </a:lnTo>
                  <a:lnTo>
                    <a:pt x="504031" y="1237283"/>
                  </a:lnTo>
                  <a:lnTo>
                    <a:pt x="499666" y="1236091"/>
                  </a:lnTo>
                  <a:lnTo>
                    <a:pt x="495300" y="1235296"/>
                  </a:lnTo>
                  <a:lnTo>
                    <a:pt x="489744" y="1234502"/>
                  </a:lnTo>
                  <a:lnTo>
                    <a:pt x="483394" y="1234502"/>
                  </a:lnTo>
                  <a:lnTo>
                    <a:pt x="475853" y="1235694"/>
                  </a:lnTo>
                  <a:lnTo>
                    <a:pt x="471884" y="1236091"/>
                  </a:lnTo>
                  <a:lnTo>
                    <a:pt x="467915" y="1235694"/>
                  </a:lnTo>
                  <a:lnTo>
                    <a:pt x="463947" y="1234105"/>
                  </a:lnTo>
                  <a:lnTo>
                    <a:pt x="459978" y="1232119"/>
                  </a:lnTo>
                  <a:lnTo>
                    <a:pt x="455612" y="1229736"/>
                  </a:lnTo>
                  <a:lnTo>
                    <a:pt x="451247" y="1226558"/>
                  </a:lnTo>
                  <a:lnTo>
                    <a:pt x="447278" y="1222983"/>
                  </a:lnTo>
                  <a:lnTo>
                    <a:pt x="442912" y="1219011"/>
                  </a:lnTo>
                  <a:lnTo>
                    <a:pt x="439340" y="1214245"/>
                  </a:lnTo>
                  <a:lnTo>
                    <a:pt x="434975" y="1209876"/>
                  </a:lnTo>
                  <a:lnTo>
                    <a:pt x="427037" y="1199151"/>
                  </a:lnTo>
                  <a:lnTo>
                    <a:pt x="419100" y="1187235"/>
                  </a:lnTo>
                  <a:lnTo>
                    <a:pt x="411559" y="1175716"/>
                  </a:lnTo>
                  <a:lnTo>
                    <a:pt x="404415" y="1163800"/>
                  </a:lnTo>
                  <a:lnTo>
                    <a:pt x="398065" y="1151884"/>
                  </a:lnTo>
                  <a:lnTo>
                    <a:pt x="388144" y="1130833"/>
                  </a:lnTo>
                  <a:lnTo>
                    <a:pt x="381000" y="1116136"/>
                  </a:lnTo>
                  <a:lnTo>
                    <a:pt x="379015" y="1110575"/>
                  </a:lnTo>
                  <a:lnTo>
                    <a:pt x="379015" y="1108589"/>
                  </a:lnTo>
                  <a:lnTo>
                    <a:pt x="379015" y="1102631"/>
                  </a:lnTo>
                  <a:lnTo>
                    <a:pt x="379015" y="1099056"/>
                  </a:lnTo>
                  <a:lnTo>
                    <a:pt x="378619" y="1094687"/>
                  </a:lnTo>
                  <a:lnTo>
                    <a:pt x="377428" y="1089921"/>
                  </a:lnTo>
                  <a:lnTo>
                    <a:pt x="375840" y="1085154"/>
                  </a:lnTo>
                  <a:lnTo>
                    <a:pt x="374253" y="1080388"/>
                  </a:lnTo>
                  <a:lnTo>
                    <a:pt x="371872" y="1075622"/>
                  </a:lnTo>
                  <a:lnTo>
                    <a:pt x="368300" y="1070855"/>
                  </a:lnTo>
                  <a:lnTo>
                    <a:pt x="363934" y="1066883"/>
                  </a:lnTo>
                  <a:lnTo>
                    <a:pt x="361553" y="1064500"/>
                  </a:lnTo>
                  <a:lnTo>
                    <a:pt x="359172" y="1062514"/>
                  </a:lnTo>
                  <a:lnTo>
                    <a:pt x="355997" y="1060925"/>
                  </a:lnTo>
                  <a:lnTo>
                    <a:pt x="352822" y="1059336"/>
                  </a:lnTo>
                  <a:lnTo>
                    <a:pt x="349250" y="1057747"/>
                  </a:lnTo>
                  <a:lnTo>
                    <a:pt x="345678" y="1056556"/>
                  </a:lnTo>
                  <a:lnTo>
                    <a:pt x="341312" y="1055761"/>
                  </a:lnTo>
                  <a:lnTo>
                    <a:pt x="336947" y="1054967"/>
                  </a:lnTo>
                  <a:lnTo>
                    <a:pt x="332581" y="1054173"/>
                  </a:lnTo>
                  <a:lnTo>
                    <a:pt x="328215" y="1052981"/>
                  </a:lnTo>
                  <a:lnTo>
                    <a:pt x="323453" y="1050598"/>
                  </a:lnTo>
                  <a:lnTo>
                    <a:pt x="319484" y="1048612"/>
                  </a:lnTo>
                  <a:lnTo>
                    <a:pt x="315119" y="1046229"/>
                  </a:lnTo>
                  <a:lnTo>
                    <a:pt x="311150" y="1043051"/>
                  </a:lnTo>
                  <a:lnTo>
                    <a:pt x="307181" y="1039476"/>
                  </a:lnTo>
                  <a:lnTo>
                    <a:pt x="303212" y="1035504"/>
                  </a:lnTo>
                  <a:lnTo>
                    <a:pt x="299640" y="1031532"/>
                  </a:lnTo>
                  <a:lnTo>
                    <a:pt x="295672" y="1027163"/>
                  </a:lnTo>
                  <a:lnTo>
                    <a:pt x="288528" y="1017233"/>
                  </a:lnTo>
                  <a:lnTo>
                    <a:pt x="281781" y="1006906"/>
                  </a:lnTo>
                  <a:lnTo>
                    <a:pt x="275431" y="994990"/>
                  </a:lnTo>
                  <a:lnTo>
                    <a:pt x="269081" y="982676"/>
                  </a:lnTo>
                  <a:lnTo>
                    <a:pt x="263922" y="969569"/>
                  </a:lnTo>
                  <a:lnTo>
                    <a:pt x="258762" y="956064"/>
                  </a:lnTo>
                  <a:lnTo>
                    <a:pt x="254000" y="942559"/>
                  </a:lnTo>
                  <a:lnTo>
                    <a:pt x="250031" y="928657"/>
                  </a:lnTo>
                  <a:lnTo>
                    <a:pt x="246062" y="914755"/>
                  </a:lnTo>
                  <a:lnTo>
                    <a:pt x="242887" y="901250"/>
                  </a:lnTo>
                  <a:lnTo>
                    <a:pt x="239712" y="888142"/>
                  </a:lnTo>
                  <a:lnTo>
                    <a:pt x="239315" y="884568"/>
                  </a:lnTo>
                  <a:lnTo>
                    <a:pt x="238919" y="880993"/>
                  </a:lnTo>
                  <a:lnTo>
                    <a:pt x="239315" y="877418"/>
                  </a:lnTo>
                  <a:lnTo>
                    <a:pt x="239712" y="873843"/>
                  </a:lnTo>
                  <a:lnTo>
                    <a:pt x="240109" y="870268"/>
                  </a:lnTo>
                  <a:lnTo>
                    <a:pt x="240903" y="866296"/>
                  </a:lnTo>
                  <a:lnTo>
                    <a:pt x="244078" y="859147"/>
                  </a:lnTo>
                  <a:lnTo>
                    <a:pt x="247253" y="851600"/>
                  </a:lnTo>
                  <a:lnTo>
                    <a:pt x="252015" y="844053"/>
                  </a:lnTo>
                  <a:lnTo>
                    <a:pt x="257572" y="836506"/>
                  </a:lnTo>
                  <a:lnTo>
                    <a:pt x="263525" y="828959"/>
                  </a:lnTo>
                  <a:lnTo>
                    <a:pt x="270272" y="821015"/>
                  </a:lnTo>
                  <a:lnTo>
                    <a:pt x="277415" y="813469"/>
                  </a:lnTo>
                  <a:lnTo>
                    <a:pt x="284956" y="806319"/>
                  </a:lnTo>
                  <a:lnTo>
                    <a:pt x="292894" y="799169"/>
                  </a:lnTo>
                  <a:lnTo>
                    <a:pt x="301228" y="792020"/>
                  </a:lnTo>
                  <a:lnTo>
                    <a:pt x="309562" y="784870"/>
                  </a:lnTo>
                  <a:lnTo>
                    <a:pt x="327422" y="771762"/>
                  </a:lnTo>
                  <a:lnTo>
                    <a:pt x="271065" y="641480"/>
                  </a:lnTo>
                  <a:lnTo>
                    <a:pt x="259953" y="660546"/>
                  </a:lnTo>
                  <a:lnTo>
                    <a:pt x="252015" y="674448"/>
                  </a:lnTo>
                  <a:lnTo>
                    <a:pt x="245665" y="687159"/>
                  </a:lnTo>
                  <a:lnTo>
                    <a:pt x="243681" y="690733"/>
                  </a:lnTo>
                  <a:lnTo>
                    <a:pt x="240903" y="694308"/>
                  </a:lnTo>
                  <a:lnTo>
                    <a:pt x="238125" y="697486"/>
                  </a:lnTo>
                  <a:lnTo>
                    <a:pt x="234950" y="700266"/>
                  </a:lnTo>
                  <a:lnTo>
                    <a:pt x="231378" y="702649"/>
                  </a:lnTo>
                  <a:lnTo>
                    <a:pt x="227409" y="704635"/>
                  </a:lnTo>
                  <a:lnTo>
                    <a:pt x="223837" y="705827"/>
                  </a:lnTo>
                  <a:lnTo>
                    <a:pt x="219472" y="707019"/>
                  </a:lnTo>
                  <a:lnTo>
                    <a:pt x="213519" y="707416"/>
                  </a:lnTo>
                  <a:lnTo>
                    <a:pt x="209947" y="707416"/>
                  </a:lnTo>
                  <a:lnTo>
                    <a:pt x="206375" y="707019"/>
                  </a:lnTo>
                  <a:lnTo>
                    <a:pt x="203200" y="705827"/>
                  </a:lnTo>
                  <a:lnTo>
                    <a:pt x="199628" y="704635"/>
                  </a:lnTo>
                  <a:lnTo>
                    <a:pt x="196850" y="703047"/>
                  </a:lnTo>
                  <a:lnTo>
                    <a:pt x="193675" y="701458"/>
                  </a:lnTo>
                  <a:lnTo>
                    <a:pt x="190897" y="699075"/>
                  </a:lnTo>
                  <a:lnTo>
                    <a:pt x="188119" y="696691"/>
                  </a:lnTo>
                  <a:lnTo>
                    <a:pt x="9922" y="515568"/>
                  </a:lnTo>
                  <a:lnTo>
                    <a:pt x="7937" y="513184"/>
                  </a:lnTo>
                  <a:lnTo>
                    <a:pt x="5953" y="510801"/>
                  </a:lnTo>
                  <a:lnTo>
                    <a:pt x="3969" y="508021"/>
                  </a:lnTo>
                  <a:lnTo>
                    <a:pt x="2778" y="505240"/>
                  </a:lnTo>
                  <a:lnTo>
                    <a:pt x="1587" y="502063"/>
                  </a:lnTo>
                  <a:lnTo>
                    <a:pt x="794" y="499282"/>
                  </a:lnTo>
                  <a:lnTo>
                    <a:pt x="397" y="496105"/>
                  </a:lnTo>
                  <a:lnTo>
                    <a:pt x="0" y="493324"/>
                  </a:lnTo>
                  <a:lnTo>
                    <a:pt x="0" y="490147"/>
                  </a:lnTo>
                  <a:lnTo>
                    <a:pt x="0" y="486969"/>
                  </a:lnTo>
                  <a:lnTo>
                    <a:pt x="397" y="484189"/>
                  </a:lnTo>
                  <a:lnTo>
                    <a:pt x="1190" y="481011"/>
                  </a:lnTo>
                  <a:lnTo>
                    <a:pt x="1984" y="477833"/>
                  </a:lnTo>
                  <a:lnTo>
                    <a:pt x="3175" y="475053"/>
                  </a:lnTo>
                  <a:lnTo>
                    <a:pt x="4762" y="472273"/>
                  </a:lnTo>
                  <a:lnTo>
                    <a:pt x="7144" y="469889"/>
                  </a:lnTo>
                  <a:lnTo>
                    <a:pt x="12700" y="461548"/>
                  </a:lnTo>
                  <a:lnTo>
                    <a:pt x="26987" y="444071"/>
                  </a:lnTo>
                  <a:lnTo>
                    <a:pt x="48419" y="417062"/>
                  </a:lnTo>
                  <a:lnTo>
                    <a:pt x="76597" y="382902"/>
                  </a:lnTo>
                  <a:lnTo>
                    <a:pt x="92869" y="363439"/>
                  </a:lnTo>
                  <a:lnTo>
                    <a:pt x="111125" y="342785"/>
                  </a:lnTo>
                  <a:lnTo>
                    <a:pt x="130572" y="320939"/>
                  </a:lnTo>
                  <a:lnTo>
                    <a:pt x="151209" y="297901"/>
                  </a:lnTo>
                  <a:lnTo>
                    <a:pt x="173037" y="274069"/>
                  </a:lnTo>
                  <a:lnTo>
                    <a:pt x="196453" y="249840"/>
                  </a:lnTo>
                  <a:lnTo>
                    <a:pt x="220265" y="224816"/>
                  </a:lnTo>
                  <a:lnTo>
                    <a:pt x="245269" y="200190"/>
                  </a:lnTo>
                  <a:lnTo>
                    <a:pt x="258365" y="187479"/>
                  </a:lnTo>
                  <a:lnTo>
                    <a:pt x="271462" y="175166"/>
                  </a:lnTo>
                  <a:lnTo>
                    <a:pt x="284162" y="163647"/>
                  </a:lnTo>
                  <a:lnTo>
                    <a:pt x="297259" y="152525"/>
                  </a:lnTo>
                  <a:lnTo>
                    <a:pt x="321865" y="131474"/>
                  </a:lnTo>
                  <a:lnTo>
                    <a:pt x="346472" y="112011"/>
                  </a:lnTo>
                  <a:lnTo>
                    <a:pt x="369887" y="94137"/>
                  </a:lnTo>
                  <a:lnTo>
                    <a:pt x="392906" y="78646"/>
                  </a:lnTo>
                  <a:lnTo>
                    <a:pt x="413940" y="64347"/>
                  </a:lnTo>
                  <a:lnTo>
                    <a:pt x="434181" y="51239"/>
                  </a:lnTo>
                  <a:lnTo>
                    <a:pt x="452040" y="40117"/>
                  </a:lnTo>
                  <a:lnTo>
                    <a:pt x="469106" y="30584"/>
                  </a:lnTo>
                  <a:lnTo>
                    <a:pt x="483791" y="22640"/>
                  </a:lnTo>
                  <a:lnTo>
                    <a:pt x="496491" y="15888"/>
                  </a:lnTo>
                  <a:lnTo>
                    <a:pt x="514747" y="6752"/>
                  </a:lnTo>
                  <a:lnTo>
                    <a:pt x="522685" y="3178"/>
                  </a:lnTo>
                  <a:lnTo>
                    <a:pt x="527447" y="1192"/>
                  </a:lnTo>
                  <a:lnTo>
                    <a:pt x="532606" y="397"/>
                  </a:lnTo>
                  <a:lnTo>
                    <a:pt x="5377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5"/>
          <p:cNvGrpSpPr/>
          <p:nvPr/>
        </p:nvGrpSpPr>
        <p:grpSpPr>
          <a:xfrm>
            <a:off x="6496184" y="4047530"/>
            <a:ext cx="679002" cy="679002"/>
            <a:chOff x="6497030" y="3684820"/>
            <a:chExt cx="679090" cy="679090"/>
          </a:xfrm>
        </p:grpSpPr>
        <p:sp>
          <p:nvSpPr>
            <p:cNvPr id="24" name="椭圆 23"/>
            <p:cNvSpPr/>
            <p:nvPr/>
          </p:nvSpPr>
          <p:spPr>
            <a:xfrm>
              <a:off x="6497030" y="3684820"/>
              <a:ext cx="679090" cy="67909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6673239" y="3927267"/>
              <a:ext cx="412395" cy="222006"/>
            </a:xfrm>
            <a:custGeom>
              <a:avLst/>
              <a:gdLst/>
              <a:ahLst/>
              <a:cxnLst/>
              <a:rect l="0" t="0" r="r" b="b"/>
              <a:pathLst>
                <a:path w="1939925" h="1042987">
                  <a:moveTo>
                    <a:pt x="1635284" y="760412"/>
                  </a:moveTo>
                  <a:lnTo>
                    <a:pt x="1642579" y="760729"/>
                  </a:lnTo>
                  <a:lnTo>
                    <a:pt x="1649556" y="761046"/>
                  </a:lnTo>
                  <a:lnTo>
                    <a:pt x="1656533" y="761998"/>
                  </a:lnTo>
                  <a:lnTo>
                    <a:pt x="1663827" y="763266"/>
                  </a:lnTo>
                  <a:lnTo>
                    <a:pt x="1670487" y="764535"/>
                  </a:lnTo>
                  <a:lnTo>
                    <a:pt x="1677147" y="766755"/>
                  </a:lnTo>
                  <a:lnTo>
                    <a:pt x="1683807" y="768975"/>
                  </a:lnTo>
                  <a:lnTo>
                    <a:pt x="1690150" y="771512"/>
                  </a:lnTo>
                  <a:lnTo>
                    <a:pt x="1696493" y="774049"/>
                  </a:lnTo>
                  <a:lnTo>
                    <a:pt x="1702519" y="777221"/>
                  </a:lnTo>
                  <a:lnTo>
                    <a:pt x="1708227" y="781026"/>
                  </a:lnTo>
                  <a:lnTo>
                    <a:pt x="1714253" y="784515"/>
                  </a:lnTo>
                  <a:lnTo>
                    <a:pt x="1719644" y="788638"/>
                  </a:lnTo>
                  <a:lnTo>
                    <a:pt x="1725036" y="792444"/>
                  </a:lnTo>
                  <a:lnTo>
                    <a:pt x="1730110" y="796884"/>
                  </a:lnTo>
                  <a:lnTo>
                    <a:pt x="1735184" y="801641"/>
                  </a:lnTo>
                  <a:lnTo>
                    <a:pt x="1739942" y="806715"/>
                  </a:lnTo>
                  <a:lnTo>
                    <a:pt x="1744382" y="811789"/>
                  </a:lnTo>
                  <a:lnTo>
                    <a:pt x="1748187" y="817181"/>
                  </a:lnTo>
                  <a:lnTo>
                    <a:pt x="1752310" y="822572"/>
                  </a:lnTo>
                  <a:lnTo>
                    <a:pt x="1756116" y="828281"/>
                  </a:lnTo>
                  <a:lnTo>
                    <a:pt x="1759605" y="834307"/>
                  </a:lnTo>
                  <a:lnTo>
                    <a:pt x="1762776" y="840332"/>
                  </a:lnTo>
                  <a:lnTo>
                    <a:pt x="1765313" y="846675"/>
                  </a:lnTo>
                  <a:lnTo>
                    <a:pt x="1767850" y="853018"/>
                  </a:lnTo>
                  <a:lnTo>
                    <a:pt x="1770070" y="859678"/>
                  </a:lnTo>
                  <a:lnTo>
                    <a:pt x="1772290" y="866338"/>
                  </a:lnTo>
                  <a:lnTo>
                    <a:pt x="1773559" y="873315"/>
                  </a:lnTo>
                  <a:lnTo>
                    <a:pt x="1774827" y="880292"/>
                  </a:lnTo>
                  <a:lnTo>
                    <a:pt x="1775779" y="887270"/>
                  </a:lnTo>
                  <a:lnTo>
                    <a:pt x="1776096" y="894247"/>
                  </a:lnTo>
                  <a:lnTo>
                    <a:pt x="1776413" y="901541"/>
                  </a:lnTo>
                  <a:lnTo>
                    <a:pt x="1776096" y="908835"/>
                  </a:lnTo>
                  <a:lnTo>
                    <a:pt x="1775779" y="916130"/>
                  </a:lnTo>
                  <a:lnTo>
                    <a:pt x="1774827" y="923424"/>
                  </a:lnTo>
                  <a:lnTo>
                    <a:pt x="1773559" y="930401"/>
                  </a:lnTo>
                  <a:lnTo>
                    <a:pt x="1772290" y="937061"/>
                  </a:lnTo>
                  <a:lnTo>
                    <a:pt x="1770070" y="943721"/>
                  </a:lnTo>
                  <a:lnTo>
                    <a:pt x="1767850" y="950064"/>
                  </a:lnTo>
                  <a:lnTo>
                    <a:pt x="1765313" y="956724"/>
                  </a:lnTo>
                  <a:lnTo>
                    <a:pt x="1762776" y="962750"/>
                  </a:lnTo>
                  <a:lnTo>
                    <a:pt x="1759605" y="969093"/>
                  </a:lnTo>
                  <a:lnTo>
                    <a:pt x="1756116" y="975118"/>
                  </a:lnTo>
                  <a:lnTo>
                    <a:pt x="1752310" y="980510"/>
                  </a:lnTo>
                  <a:lnTo>
                    <a:pt x="1748187" y="986535"/>
                  </a:lnTo>
                  <a:lnTo>
                    <a:pt x="1744382" y="991610"/>
                  </a:lnTo>
                  <a:lnTo>
                    <a:pt x="1739942" y="997001"/>
                  </a:lnTo>
                  <a:lnTo>
                    <a:pt x="1735184" y="1001758"/>
                  </a:lnTo>
                  <a:lnTo>
                    <a:pt x="1730110" y="1006516"/>
                  </a:lnTo>
                  <a:lnTo>
                    <a:pt x="1725036" y="1010638"/>
                  </a:lnTo>
                  <a:lnTo>
                    <a:pt x="1719644" y="1015078"/>
                  </a:lnTo>
                  <a:lnTo>
                    <a:pt x="1714253" y="1018884"/>
                  </a:lnTo>
                  <a:lnTo>
                    <a:pt x="1708227" y="1022690"/>
                  </a:lnTo>
                  <a:lnTo>
                    <a:pt x="1702519" y="1025861"/>
                  </a:lnTo>
                  <a:lnTo>
                    <a:pt x="1696493" y="1029033"/>
                  </a:lnTo>
                  <a:lnTo>
                    <a:pt x="1690150" y="1032204"/>
                  </a:lnTo>
                  <a:lnTo>
                    <a:pt x="1683807" y="1034741"/>
                  </a:lnTo>
                  <a:lnTo>
                    <a:pt x="1677147" y="1036644"/>
                  </a:lnTo>
                  <a:lnTo>
                    <a:pt x="1670487" y="1038547"/>
                  </a:lnTo>
                  <a:lnTo>
                    <a:pt x="1663827" y="1040133"/>
                  </a:lnTo>
                  <a:lnTo>
                    <a:pt x="1656533" y="1041401"/>
                  </a:lnTo>
                  <a:lnTo>
                    <a:pt x="1649556" y="1042353"/>
                  </a:lnTo>
                  <a:lnTo>
                    <a:pt x="1642579" y="1042987"/>
                  </a:lnTo>
                  <a:lnTo>
                    <a:pt x="1635284" y="1042987"/>
                  </a:lnTo>
                  <a:lnTo>
                    <a:pt x="1627990" y="1042987"/>
                  </a:lnTo>
                  <a:lnTo>
                    <a:pt x="1620696" y="1042353"/>
                  </a:lnTo>
                  <a:lnTo>
                    <a:pt x="1613401" y="1041401"/>
                  </a:lnTo>
                  <a:lnTo>
                    <a:pt x="1606424" y="1040133"/>
                  </a:lnTo>
                  <a:lnTo>
                    <a:pt x="1599764" y="1038547"/>
                  </a:lnTo>
                  <a:lnTo>
                    <a:pt x="1593104" y="1036644"/>
                  </a:lnTo>
                  <a:lnTo>
                    <a:pt x="1586761" y="1034741"/>
                  </a:lnTo>
                  <a:lnTo>
                    <a:pt x="1580101" y="1032204"/>
                  </a:lnTo>
                  <a:lnTo>
                    <a:pt x="1574075" y="1029033"/>
                  </a:lnTo>
                  <a:lnTo>
                    <a:pt x="1567733" y="1025861"/>
                  </a:lnTo>
                  <a:lnTo>
                    <a:pt x="1562024" y="1022690"/>
                  </a:lnTo>
                  <a:lnTo>
                    <a:pt x="1556315" y="1018884"/>
                  </a:lnTo>
                  <a:lnTo>
                    <a:pt x="1550290" y="1015078"/>
                  </a:lnTo>
                  <a:lnTo>
                    <a:pt x="1545215" y="1010638"/>
                  </a:lnTo>
                  <a:lnTo>
                    <a:pt x="1540141" y="1006516"/>
                  </a:lnTo>
                  <a:lnTo>
                    <a:pt x="1535067" y="1001758"/>
                  </a:lnTo>
                  <a:lnTo>
                    <a:pt x="1530310" y="997001"/>
                  </a:lnTo>
                  <a:lnTo>
                    <a:pt x="1526187" y="991610"/>
                  </a:lnTo>
                  <a:lnTo>
                    <a:pt x="1521747" y="986535"/>
                  </a:lnTo>
                  <a:lnTo>
                    <a:pt x="1517624" y="980510"/>
                  </a:lnTo>
                  <a:lnTo>
                    <a:pt x="1514135" y="975118"/>
                  </a:lnTo>
                  <a:lnTo>
                    <a:pt x="1510964" y="969093"/>
                  </a:lnTo>
                  <a:lnTo>
                    <a:pt x="1507792" y="962750"/>
                  </a:lnTo>
                  <a:lnTo>
                    <a:pt x="1504621" y="956724"/>
                  </a:lnTo>
                  <a:lnTo>
                    <a:pt x="1502084" y="950064"/>
                  </a:lnTo>
                  <a:lnTo>
                    <a:pt x="1500181" y="943721"/>
                  </a:lnTo>
                  <a:lnTo>
                    <a:pt x="1498278" y="937061"/>
                  </a:lnTo>
                  <a:lnTo>
                    <a:pt x="1496692" y="930401"/>
                  </a:lnTo>
                  <a:lnTo>
                    <a:pt x="1495424" y="923424"/>
                  </a:lnTo>
                  <a:lnTo>
                    <a:pt x="1494472" y="916130"/>
                  </a:lnTo>
                  <a:lnTo>
                    <a:pt x="1493838" y="908835"/>
                  </a:lnTo>
                  <a:lnTo>
                    <a:pt x="1493838" y="901541"/>
                  </a:lnTo>
                  <a:lnTo>
                    <a:pt x="1493838" y="894247"/>
                  </a:lnTo>
                  <a:lnTo>
                    <a:pt x="1494472" y="887270"/>
                  </a:lnTo>
                  <a:lnTo>
                    <a:pt x="1495424" y="880292"/>
                  </a:lnTo>
                  <a:lnTo>
                    <a:pt x="1496692" y="873315"/>
                  </a:lnTo>
                  <a:lnTo>
                    <a:pt x="1498278" y="866338"/>
                  </a:lnTo>
                  <a:lnTo>
                    <a:pt x="1500181" y="859678"/>
                  </a:lnTo>
                  <a:lnTo>
                    <a:pt x="1502084" y="853018"/>
                  </a:lnTo>
                  <a:lnTo>
                    <a:pt x="1504621" y="846675"/>
                  </a:lnTo>
                  <a:lnTo>
                    <a:pt x="1507792" y="840332"/>
                  </a:lnTo>
                  <a:lnTo>
                    <a:pt x="1510964" y="834307"/>
                  </a:lnTo>
                  <a:lnTo>
                    <a:pt x="1514135" y="828281"/>
                  </a:lnTo>
                  <a:lnTo>
                    <a:pt x="1517624" y="822572"/>
                  </a:lnTo>
                  <a:lnTo>
                    <a:pt x="1521747" y="817181"/>
                  </a:lnTo>
                  <a:lnTo>
                    <a:pt x="1526187" y="811789"/>
                  </a:lnTo>
                  <a:lnTo>
                    <a:pt x="1530310" y="806715"/>
                  </a:lnTo>
                  <a:lnTo>
                    <a:pt x="1535067" y="801641"/>
                  </a:lnTo>
                  <a:lnTo>
                    <a:pt x="1540141" y="796884"/>
                  </a:lnTo>
                  <a:lnTo>
                    <a:pt x="1545215" y="792444"/>
                  </a:lnTo>
                  <a:lnTo>
                    <a:pt x="1550290" y="788638"/>
                  </a:lnTo>
                  <a:lnTo>
                    <a:pt x="1556315" y="784515"/>
                  </a:lnTo>
                  <a:lnTo>
                    <a:pt x="1562024" y="781026"/>
                  </a:lnTo>
                  <a:lnTo>
                    <a:pt x="1567733" y="777221"/>
                  </a:lnTo>
                  <a:lnTo>
                    <a:pt x="1574075" y="774049"/>
                  </a:lnTo>
                  <a:lnTo>
                    <a:pt x="1580101" y="771512"/>
                  </a:lnTo>
                  <a:lnTo>
                    <a:pt x="1586761" y="768975"/>
                  </a:lnTo>
                  <a:lnTo>
                    <a:pt x="1593104" y="766755"/>
                  </a:lnTo>
                  <a:lnTo>
                    <a:pt x="1599764" y="764535"/>
                  </a:lnTo>
                  <a:lnTo>
                    <a:pt x="1606424" y="763266"/>
                  </a:lnTo>
                  <a:lnTo>
                    <a:pt x="1613401" y="761998"/>
                  </a:lnTo>
                  <a:lnTo>
                    <a:pt x="1620696" y="761046"/>
                  </a:lnTo>
                  <a:lnTo>
                    <a:pt x="1627990" y="760729"/>
                  </a:lnTo>
                  <a:lnTo>
                    <a:pt x="1635284" y="760412"/>
                  </a:lnTo>
                  <a:close/>
                  <a:moveTo>
                    <a:pt x="221616" y="760412"/>
                  </a:moveTo>
                  <a:lnTo>
                    <a:pt x="228934" y="760729"/>
                  </a:lnTo>
                  <a:lnTo>
                    <a:pt x="235935" y="761046"/>
                  </a:lnTo>
                  <a:lnTo>
                    <a:pt x="243254" y="761998"/>
                  </a:lnTo>
                  <a:lnTo>
                    <a:pt x="249936" y="763266"/>
                  </a:lnTo>
                  <a:lnTo>
                    <a:pt x="256937" y="764535"/>
                  </a:lnTo>
                  <a:lnTo>
                    <a:pt x="263938" y="766755"/>
                  </a:lnTo>
                  <a:lnTo>
                    <a:pt x="270302" y="768975"/>
                  </a:lnTo>
                  <a:lnTo>
                    <a:pt x="276666" y="771512"/>
                  </a:lnTo>
                  <a:lnTo>
                    <a:pt x="283030" y="774049"/>
                  </a:lnTo>
                  <a:lnTo>
                    <a:pt x="289395" y="777221"/>
                  </a:lnTo>
                  <a:lnTo>
                    <a:pt x="295122" y="781026"/>
                  </a:lnTo>
                  <a:lnTo>
                    <a:pt x="300850" y="784515"/>
                  </a:lnTo>
                  <a:lnTo>
                    <a:pt x="306260" y="788638"/>
                  </a:lnTo>
                  <a:lnTo>
                    <a:pt x="311988" y="792444"/>
                  </a:lnTo>
                  <a:lnTo>
                    <a:pt x="317079" y="796884"/>
                  </a:lnTo>
                  <a:lnTo>
                    <a:pt x="321534" y="801641"/>
                  </a:lnTo>
                  <a:lnTo>
                    <a:pt x="326307" y="806715"/>
                  </a:lnTo>
                  <a:lnTo>
                    <a:pt x="331080" y="811789"/>
                  </a:lnTo>
                  <a:lnTo>
                    <a:pt x="335217" y="817181"/>
                  </a:lnTo>
                  <a:lnTo>
                    <a:pt x="339036" y="822572"/>
                  </a:lnTo>
                  <a:lnTo>
                    <a:pt x="342854" y="828281"/>
                  </a:lnTo>
                  <a:lnTo>
                    <a:pt x="346355" y="834307"/>
                  </a:lnTo>
                  <a:lnTo>
                    <a:pt x="349219" y="840332"/>
                  </a:lnTo>
                  <a:lnTo>
                    <a:pt x="352082" y="846675"/>
                  </a:lnTo>
                  <a:lnTo>
                    <a:pt x="354628" y="853018"/>
                  </a:lnTo>
                  <a:lnTo>
                    <a:pt x="356856" y="859678"/>
                  </a:lnTo>
                  <a:lnTo>
                    <a:pt x="359083" y="866338"/>
                  </a:lnTo>
                  <a:lnTo>
                    <a:pt x="360674" y="873315"/>
                  </a:lnTo>
                  <a:lnTo>
                    <a:pt x="361629" y="880292"/>
                  </a:lnTo>
                  <a:lnTo>
                    <a:pt x="362902" y="887270"/>
                  </a:lnTo>
                  <a:lnTo>
                    <a:pt x="363220" y="894247"/>
                  </a:lnTo>
                  <a:lnTo>
                    <a:pt x="363538" y="901541"/>
                  </a:lnTo>
                  <a:lnTo>
                    <a:pt x="363220" y="908835"/>
                  </a:lnTo>
                  <a:lnTo>
                    <a:pt x="362902" y="916130"/>
                  </a:lnTo>
                  <a:lnTo>
                    <a:pt x="361629" y="923424"/>
                  </a:lnTo>
                  <a:lnTo>
                    <a:pt x="360674" y="930401"/>
                  </a:lnTo>
                  <a:lnTo>
                    <a:pt x="359083" y="937061"/>
                  </a:lnTo>
                  <a:lnTo>
                    <a:pt x="356856" y="943721"/>
                  </a:lnTo>
                  <a:lnTo>
                    <a:pt x="354628" y="950064"/>
                  </a:lnTo>
                  <a:lnTo>
                    <a:pt x="352082" y="956724"/>
                  </a:lnTo>
                  <a:lnTo>
                    <a:pt x="349219" y="962750"/>
                  </a:lnTo>
                  <a:lnTo>
                    <a:pt x="346355" y="969093"/>
                  </a:lnTo>
                  <a:lnTo>
                    <a:pt x="342854" y="975118"/>
                  </a:lnTo>
                  <a:lnTo>
                    <a:pt x="339036" y="980510"/>
                  </a:lnTo>
                  <a:lnTo>
                    <a:pt x="335217" y="986535"/>
                  </a:lnTo>
                  <a:lnTo>
                    <a:pt x="331080" y="991610"/>
                  </a:lnTo>
                  <a:lnTo>
                    <a:pt x="326307" y="997001"/>
                  </a:lnTo>
                  <a:lnTo>
                    <a:pt x="321534" y="1001758"/>
                  </a:lnTo>
                  <a:lnTo>
                    <a:pt x="317079" y="1006516"/>
                  </a:lnTo>
                  <a:lnTo>
                    <a:pt x="311988" y="1010638"/>
                  </a:lnTo>
                  <a:lnTo>
                    <a:pt x="306260" y="1015078"/>
                  </a:lnTo>
                  <a:lnTo>
                    <a:pt x="300850" y="1018884"/>
                  </a:lnTo>
                  <a:lnTo>
                    <a:pt x="295122" y="1022690"/>
                  </a:lnTo>
                  <a:lnTo>
                    <a:pt x="289395" y="1025861"/>
                  </a:lnTo>
                  <a:lnTo>
                    <a:pt x="283030" y="1029033"/>
                  </a:lnTo>
                  <a:lnTo>
                    <a:pt x="276666" y="1032204"/>
                  </a:lnTo>
                  <a:lnTo>
                    <a:pt x="270302" y="1034741"/>
                  </a:lnTo>
                  <a:lnTo>
                    <a:pt x="263938" y="1036644"/>
                  </a:lnTo>
                  <a:lnTo>
                    <a:pt x="256937" y="1038547"/>
                  </a:lnTo>
                  <a:lnTo>
                    <a:pt x="249936" y="1040133"/>
                  </a:lnTo>
                  <a:lnTo>
                    <a:pt x="243254" y="1041401"/>
                  </a:lnTo>
                  <a:lnTo>
                    <a:pt x="235935" y="1042353"/>
                  </a:lnTo>
                  <a:lnTo>
                    <a:pt x="228934" y="1042987"/>
                  </a:lnTo>
                  <a:lnTo>
                    <a:pt x="221616" y="1042987"/>
                  </a:lnTo>
                  <a:lnTo>
                    <a:pt x="213978" y="1042987"/>
                  </a:lnTo>
                  <a:lnTo>
                    <a:pt x="207296" y="1042353"/>
                  </a:lnTo>
                  <a:lnTo>
                    <a:pt x="199977" y="1041401"/>
                  </a:lnTo>
                  <a:lnTo>
                    <a:pt x="192977" y="1040133"/>
                  </a:lnTo>
                  <a:lnTo>
                    <a:pt x="185976" y="1038547"/>
                  </a:lnTo>
                  <a:lnTo>
                    <a:pt x="179612" y="1036644"/>
                  </a:lnTo>
                  <a:lnTo>
                    <a:pt x="172611" y="1034741"/>
                  </a:lnTo>
                  <a:lnTo>
                    <a:pt x="166565" y="1032204"/>
                  </a:lnTo>
                  <a:lnTo>
                    <a:pt x="159883" y="1029033"/>
                  </a:lnTo>
                  <a:lnTo>
                    <a:pt x="154155" y="1025861"/>
                  </a:lnTo>
                  <a:lnTo>
                    <a:pt x="147791" y="1022690"/>
                  </a:lnTo>
                  <a:lnTo>
                    <a:pt x="142063" y="1018884"/>
                  </a:lnTo>
                  <a:lnTo>
                    <a:pt x="136653" y="1015078"/>
                  </a:lnTo>
                  <a:lnTo>
                    <a:pt x="131243" y="1010638"/>
                  </a:lnTo>
                  <a:lnTo>
                    <a:pt x="126152" y="1006516"/>
                  </a:lnTo>
                  <a:lnTo>
                    <a:pt x="121379" y="1001758"/>
                  </a:lnTo>
                  <a:lnTo>
                    <a:pt x="116606" y="997001"/>
                  </a:lnTo>
                  <a:lnTo>
                    <a:pt x="111833" y="991610"/>
                  </a:lnTo>
                  <a:lnTo>
                    <a:pt x="108014" y="986535"/>
                  </a:lnTo>
                  <a:lnTo>
                    <a:pt x="103877" y="980510"/>
                  </a:lnTo>
                  <a:lnTo>
                    <a:pt x="100377" y="975118"/>
                  </a:lnTo>
                  <a:lnTo>
                    <a:pt x="96558" y="969093"/>
                  </a:lnTo>
                  <a:lnTo>
                    <a:pt x="93694" y="962750"/>
                  </a:lnTo>
                  <a:lnTo>
                    <a:pt x="90831" y="956724"/>
                  </a:lnTo>
                  <a:lnTo>
                    <a:pt x="88285" y="950064"/>
                  </a:lnTo>
                  <a:lnTo>
                    <a:pt x="86057" y="943721"/>
                  </a:lnTo>
                  <a:lnTo>
                    <a:pt x="84148" y="937061"/>
                  </a:lnTo>
                  <a:lnTo>
                    <a:pt x="82557" y="930401"/>
                  </a:lnTo>
                  <a:lnTo>
                    <a:pt x="81284" y="923424"/>
                  </a:lnTo>
                  <a:lnTo>
                    <a:pt x="80330" y="916130"/>
                  </a:lnTo>
                  <a:lnTo>
                    <a:pt x="80011" y="908835"/>
                  </a:lnTo>
                  <a:lnTo>
                    <a:pt x="79375" y="901541"/>
                  </a:lnTo>
                  <a:lnTo>
                    <a:pt x="80011" y="894247"/>
                  </a:lnTo>
                  <a:lnTo>
                    <a:pt x="80330" y="887270"/>
                  </a:lnTo>
                  <a:lnTo>
                    <a:pt x="81284" y="880292"/>
                  </a:lnTo>
                  <a:lnTo>
                    <a:pt x="82557" y="873315"/>
                  </a:lnTo>
                  <a:lnTo>
                    <a:pt x="84148" y="866338"/>
                  </a:lnTo>
                  <a:lnTo>
                    <a:pt x="86057" y="859678"/>
                  </a:lnTo>
                  <a:lnTo>
                    <a:pt x="88285" y="853018"/>
                  </a:lnTo>
                  <a:lnTo>
                    <a:pt x="90831" y="846675"/>
                  </a:lnTo>
                  <a:lnTo>
                    <a:pt x="93694" y="840332"/>
                  </a:lnTo>
                  <a:lnTo>
                    <a:pt x="96558" y="834307"/>
                  </a:lnTo>
                  <a:lnTo>
                    <a:pt x="100377" y="828281"/>
                  </a:lnTo>
                  <a:lnTo>
                    <a:pt x="103877" y="822572"/>
                  </a:lnTo>
                  <a:lnTo>
                    <a:pt x="108014" y="817181"/>
                  </a:lnTo>
                  <a:lnTo>
                    <a:pt x="111833" y="811789"/>
                  </a:lnTo>
                  <a:lnTo>
                    <a:pt x="116606" y="806715"/>
                  </a:lnTo>
                  <a:lnTo>
                    <a:pt x="121379" y="801641"/>
                  </a:lnTo>
                  <a:lnTo>
                    <a:pt x="126152" y="796884"/>
                  </a:lnTo>
                  <a:lnTo>
                    <a:pt x="131243" y="792444"/>
                  </a:lnTo>
                  <a:lnTo>
                    <a:pt x="136653" y="788638"/>
                  </a:lnTo>
                  <a:lnTo>
                    <a:pt x="142063" y="784515"/>
                  </a:lnTo>
                  <a:lnTo>
                    <a:pt x="147791" y="781026"/>
                  </a:lnTo>
                  <a:lnTo>
                    <a:pt x="154155" y="777221"/>
                  </a:lnTo>
                  <a:lnTo>
                    <a:pt x="159883" y="774049"/>
                  </a:lnTo>
                  <a:lnTo>
                    <a:pt x="166565" y="771512"/>
                  </a:lnTo>
                  <a:lnTo>
                    <a:pt x="172611" y="768975"/>
                  </a:lnTo>
                  <a:lnTo>
                    <a:pt x="179612" y="766755"/>
                  </a:lnTo>
                  <a:lnTo>
                    <a:pt x="185976" y="764535"/>
                  </a:lnTo>
                  <a:lnTo>
                    <a:pt x="192977" y="763266"/>
                  </a:lnTo>
                  <a:lnTo>
                    <a:pt x="199977" y="761998"/>
                  </a:lnTo>
                  <a:lnTo>
                    <a:pt x="207296" y="761046"/>
                  </a:lnTo>
                  <a:lnTo>
                    <a:pt x="213978" y="760729"/>
                  </a:lnTo>
                  <a:lnTo>
                    <a:pt x="221616" y="760412"/>
                  </a:lnTo>
                  <a:close/>
                  <a:moveTo>
                    <a:pt x="1403413" y="254952"/>
                  </a:moveTo>
                  <a:lnTo>
                    <a:pt x="1403413" y="450215"/>
                  </a:lnTo>
                  <a:lnTo>
                    <a:pt x="1774869" y="450215"/>
                  </a:lnTo>
                  <a:lnTo>
                    <a:pt x="1729073" y="258444"/>
                  </a:lnTo>
                  <a:lnTo>
                    <a:pt x="1403413" y="254952"/>
                  </a:lnTo>
                  <a:close/>
                  <a:moveTo>
                    <a:pt x="1365250" y="217487"/>
                  </a:moveTo>
                  <a:lnTo>
                    <a:pt x="1766918" y="217487"/>
                  </a:lnTo>
                  <a:lnTo>
                    <a:pt x="1886179" y="749300"/>
                  </a:lnTo>
                  <a:lnTo>
                    <a:pt x="1939925" y="749300"/>
                  </a:lnTo>
                  <a:lnTo>
                    <a:pt x="1939925" y="860425"/>
                  </a:lnTo>
                  <a:lnTo>
                    <a:pt x="1886179" y="860425"/>
                  </a:lnTo>
                  <a:lnTo>
                    <a:pt x="1792043" y="860425"/>
                  </a:lnTo>
                  <a:lnTo>
                    <a:pt x="1790134" y="854075"/>
                  </a:lnTo>
                  <a:lnTo>
                    <a:pt x="1788226" y="847408"/>
                  </a:lnTo>
                  <a:lnTo>
                    <a:pt x="1785682" y="841375"/>
                  </a:lnTo>
                  <a:lnTo>
                    <a:pt x="1783138" y="835025"/>
                  </a:lnTo>
                  <a:lnTo>
                    <a:pt x="1779958" y="829310"/>
                  </a:lnTo>
                  <a:lnTo>
                    <a:pt x="1777095" y="823595"/>
                  </a:lnTo>
                  <a:lnTo>
                    <a:pt x="1773915" y="817563"/>
                  </a:lnTo>
                  <a:lnTo>
                    <a:pt x="1770417" y="812165"/>
                  </a:lnTo>
                  <a:lnTo>
                    <a:pt x="1766600" y="806768"/>
                  </a:lnTo>
                  <a:lnTo>
                    <a:pt x="1762784" y="801688"/>
                  </a:lnTo>
                  <a:lnTo>
                    <a:pt x="1758650" y="796608"/>
                  </a:lnTo>
                  <a:lnTo>
                    <a:pt x="1754197" y="791528"/>
                  </a:lnTo>
                  <a:lnTo>
                    <a:pt x="1749427" y="786765"/>
                  </a:lnTo>
                  <a:lnTo>
                    <a:pt x="1744975" y="782320"/>
                  </a:lnTo>
                  <a:lnTo>
                    <a:pt x="1740204" y="778193"/>
                  </a:lnTo>
                  <a:lnTo>
                    <a:pt x="1735116" y="774065"/>
                  </a:lnTo>
                  <a:lnTo>
                    <a:pt x="1730027" y="770255"/>
                  </a:lnTo>
                  <a:lnTo>
                    <a:pt x="1724621" y="766445"/>
                  </a:lnTo>
                  <a:lnTo>
                    <a:pt x="1718578" y="762953"/>
                  </a:lnTo>
                  <a:lnTo>
                    <a:pt x="1713172" y="759460"/>
                  </a:lnTo>
                  <a:lnTo>
                    <a:pt x="1707447" y="756285"/>
                  </a:lnTo>
                  <a:lnTo>
                    <a:pt x="1701087" y="753745"/>
                  </a:lnTo>
                  <a:lnTo>
                    <a:pt x="1695044" y="750887"/>
                  </a:lnTo>
                  <a:lnTo>
                    <a:pt x="1689002" y="748665"/>
                  </a:lnTo>
                  <a:lnTo>
                    <a:pt x="1682641" y="746442"/>
                  </a:lnTo>
                  <a:lnTo>
                    <a:pt x="1676281" y="744855"/>
                  </a:lnTo>
                  <a:lnTo>
                    <a:pt x="1669602" y="743267"/>
                  </a:lnTo>
                  <a:lnTo>
                    <a:pt x="1663242" y="741680"/>
                  </a:lnTo>
                  <a:lnTo>
                    <a:pt x="1656245" y="741045"/>
                  </a:lnTo>
                  <a:lnTo>
                    <a:pt x="1649248" y="740410"/>
                  </a:lnTo>
                  <a:lnTo>
                    <a:pt x="1642252" y="739775"/>
                  </a:lnTo>
                  <a:lnTo>
                    <a:pt x="1635573" y="739775"/>
                  </a:lnTo>
                  <a:lnTo>
                    <a:pt x="1628577" y="739775"/>
                  </a:lnTo>
                  <a:lnTo>
                    <a:pt x="1621262" y="740410"/>
                  </a:lnTo>
                  <a:lnTo>
                    <a:pt x="1614901" y="741045"/>
                  </a:lnTo>
                  <a:lnTo>
                    <a:pt x="1607905" y="741680"/>
                  </a:lnTo>
                  <a:lnTo>
                    <a:pt x="1601226" y="743267"/>
                  </a:lnTo>
                  <a:lnTo>
                    <a:pt x="1594866" y="744855"/>
                  </a:lnTo>
                  <a:lnTo>
                    <a:pt x="1588187" y="746442"/>
                  </a:lnTo>
                  <a:lnTo>
                    <a:pt x="1581827" y="748665"/>
                  </a:lnTo>
                  <a:lnTo>
                    <a:pt x="1575466" y="750887"/>
                  </a:lnTo>
                  <a:lnTo>
                    <a:pt x="1569423" y="753745"/>
                  </a:lnTo>
                  <a:lnTo>
                    <a:pt x="1563381" y="756285"/>
                  </a:lnTo>
                  <a:lnTo>
                    <a:pt x="1557656" y="759460"/>
                  </a:lnTo>
                  <a:lnTo>
                    <a:pt x="1551932" y="762953"/>
                  </a:lnTo>
                  <a:lnTo>
                    <a:pt x="1546526" y="766445"/>
                  </a:lnTo>
                  <a:lnTo>
                    <a:pt x="1541119" y="770255"/>
                  </a:lnTo>
                  <a:lnTo>
                    <a:pt x="1536031" y="774065"/>
                  </a:lnTo>
                  <a:lnTo>
                    <a:pt x="1530942" y="778193"/>
                  </a:lnTo>
                  <a:lnTo>
                    <a:pt x="1525854" y="782320"/>
                  </a:lnTo>
                  <a:lnTo>
                    <a:pt x="1521083" y="786765"/>
                  </a:lnTo>
                  <a:lnTo>
                    <a:pt x="1516631" y="791528"/>
                  </a:lnTo>
                  <a:lnTo>
                    <a:pt x="1512179" y="796608"/>
                  </a:lnTo>
                  <a:lnTo>
                    <a:pt x="1508044" y="801688"/>
                  </a:lnTo>
                  <a:lnTo>
                    <a:pt x="1504228" y="806768"/>
                  </a:lnTo>
                  <a:lnTo>
                    <a:pt x="1500412" y="812165"/>
                  </a:lnTo>
                  <a:lnTo>
                    <a:pt x="1496913" y="817563"/>
                  </a:lnTo>
                  <a:lnTo>
                    <a:pt x="1493733" y="823595"/>
                  </a:lnTo>
                  <a:lnTo>
                    <a:pt x="1490553" y="829310"/>
                  </a:lnTo>
                  <a:lnTo>
                    <a:pt x="1487690" y="835025"/>
                  </a:lnTo>
                  <a:lnTo>
                    <a:pt x="1485146" y="841375"/>
                  </a:lnTo>
                  <a:lnTo>
                    <a:pt x="1482920" y="847408"/>
                  </a:lnTo>
                  <a:lnTo>
                    <a:pt x="1480694" y="854075"/>
                  </a:lnTo>
                  <a:lnTo>
                    <a:pt x="1478786" y="860425"/>
                  </a:lnTo>
                  <a:lnTo>
                    <a:pt x="1365250" y="860425"/>
                  </a:lnTo>
                  <a:lnTo>
                    <a:pt x="1365250" y="217487"/>
                  </a:lnTo>
                  <a:close/>
                  <a:moveTo>
                    <a:pt x="0" y="0"/>
                  </a:moveTo>
                  <a:lnTo>
                    <a:pt x="1312863" y="0"/>
                  </a:lnTo>
                  <a:lnTo>
                    <a:pt x="1312863" y="860425"/>
                  </a:lnTo>
                  <a:lnTo>
                    <a:pt x="378643" y="860425"/>
                  </a:lnTo>
                  <a:lnTo>
                    <a:pt x="376737" y="854077"/>
                  </a:lnTo>
                  <a:lnTo>
                    <a:pt x="374514" y="847412"/>
                  </a:lnTo>
                  <a:lnTo>
                    <a:pt x="371973" y="841382"/>
                  </a:lnTo>
                  <a:lnTo>
                    <a:pt x="369431" y="835034"/>
                  </a:lnTo>
                  <a:lnTo>
                    <a:pt x="366572" y="829322"/>
                  </a:lnTo>
                  <a:lnTo>
                    <a:pt x="363713" y="823609"/>
                  </a:lnTo>
                  <a:lnTo>
                    <a:pt x="360537" y="817578"/>
                  </a:lnTo>
                  <a:lnTo>
                    <a:pt x="356725" y="812183"/>
                  </a:lnTo>
                  <a:lnTo>
                    <a:pt x="353231" y="806787"/>
                  </a:lnTo>
                  <a:lnTo>
                    <a:pt x="349101" y="801709"/>
                  </a:lnTo>
                  <a:lnTo>
                    <a:pt x="344654" y="796631"/>
                  </a:lnTo>
                  <a:lnTo>
                    <a:pt x="340842" y="791553"/>
                  </a:lnTo>
                  <a:lnTo>
                    <a:pt x="336078" y="786792"/>
                  </a:lnTo>
                  <a:lnTo>
                    <a:pt x="331313" y="782349"/>
                  </a:lnTo>
                  <a:lnTo>
                    <a:pt x="326548" y="778223"/>
                  </a:lnTo>
                  <a:lnTo>
                    <a:pt x="321466" y="774097"/>
                  </a:lnTo>
                  <a:lnTo>
                    <a:pt x="316065" y="770288"/>
                  </a:lnTo>
                  <a:lnTo>
                    <a:pt x="310665" y="766480"/>
                  </a:lnTo>
                  <a:lnTo>
                    <a:pt x="305265" y="762989"/>
                  </a:lnTo>
                  <a:lnTo>
                    <a:pt x="299547" y="759497"/>
                  </a:lnTo>
                  <a:lnTo>
                    <a:pt x="293512" y="756323"/>
                  </a:lnTo>
                  <a:lnTo>
                    <a:pt x="287794" y="753784"/>
                  </a:lnTo>
                  <a:lnTo>
                    <a:pt x="281759" y="750928"/>
                  </a:lnTo>
                  <a:lnTo>
                    <a:pt x="275406" y="748706"/>
                  </a:lnTo>
                  <a:lnTo>
                    <a:pt x="269053" y="746484"/>
                  </a:lnTo>
                  <a:lnTo>
                    <a:pt x="262700" y="744898"/>
                  </a:lnTo>
                  <a:lnTo>
                    <a:pt x="256347" y="743311"/>
                  </a:lnTo>
                  <a:lnTo>
                    <a:pt x="249358" y="741724"/>
                  </a:lnTo>
                  <a:lnTo>
                    <a:pt x="242687" y="741089"/>
                  </a:lnTo>
                  <a:lnTo>
                    <a:pt x="236017" y="740454"/>
                  </a:lnTo>
                  <a:lnTo>
                    <a:pt x="229028" y="739819"/>
                  </a:lnTo>
                  <a:lnTo>
                    <a:pt x="222040" y="739819"/>
                  </a:lnTo>
                  <a:lnTo>
                    <a:pt x="214734" y="739819"/>
                  </a:lnTo>
                  <a:lnTo>
                    <a:pt x="208063" y="740454"/>
                  </a:lnTo>
                  <a:lnTo>
                    <a:pt x="201075" y="741089"/>
                  </a:lnTo>
                  <a:lnTo>
                    <a:pt x="194404" y="741724"/>
                  </a:lnTo>
                  <a:lnTo>
                    <a:pt x="187733" y="743311"/>
                  </a:lnTo>
                  <a:lnTo>
                    <a:pt x="181063" y="744898"/>
                  </a:lnTo>
                  <a:lnTo>
                    <a:pt x="175027" y="746484"/>
                  </a:lnTo>
                  <a:lnTo>
                    <a:pt x="168356" y="748706"/>
                  </a:lnTo>
                  <a:lnTo>
                    <a:pt x="162321" y="750928"/>
                  </a:lnTo>
                  <a:lnTo>
                    <a:pt x="155968" y="753784"/>
                  </a:lnTo>
                  <a:lnTo>
                    <a:pt x="150250" y="756323"/>
                  </a:lnTo>
                  <a:lnTo>
                    <a:pt x="144532" y="759497"/>
                  </a:lnTo>
                  <a:lnTo>
                    <a:pt x="138497" y="762989"/>
                  </a:lnTo>
                  <a:lnTo>
                    <a:pt x="133097" y="766480"/>
                  </a:lnTo>
                  <a:lnTo>
                    <a:pt x="127697" y="770288"/>
                  </a:lnTo>
                  <a:lnTo>
                    <a:pt x="122297" y="774097"/>
                  </a:lnTo>
                  <a:lnTo>
                    <a:pt x="117532" y="778223"/>
                  </a:lnTo>
                  <a:lnTo>
                    <a:pt x="112449" y="782349"/>
                  </a:lnTo>
                  <a:lnTo>
                    <a:pt x="107685" y="786792"/>
                  </a:lnTo>
                  <a:lnTo>
                    <a:pt x="103555" y="791553"/>
                  </a:lnTo>
                  <a:lnTo>
                    <a:pt x="99108" y="796631"/>
                  </a:lnTo>
                  <a:lnTo>
                    <a:pt x="94661" y="801709"/>
                  </a:lnTo>
                  <a:lnTo>
                    <a:pt x="90849" y="806787"/>
                  </a:lnTo>
                  <a:lnTo>
                    <a:pt x="87037" y="812183"/>
                  </a:lnTo>
                  <a:lnTo>
                    <a:pt x="83543" y="817578"/>
                  </a:lnTo>
                  <a:lnTo>
                    <a:pt x="80049" y="823609"/>
                  </a:lnTo>
                  <a:lnTo>
                    <a:pt x="77190" y="829322"/>
                  </a:lnTo>
                  <a:lnTo>
                    <a:pt x="74331" y="835034"/>
                  </a:lnTo>
                  <a:lnTo>
                    <a:pt x="71790" y="841382"/>
                  </a:lnTo>
                  <a:lnTo>
                    <a:pt x="69566" y="847412"/>
                  </a:lnTo>
                  <a:lnTo>
                    <a:pt x="67660" y="854077"/>
                  </a:lnTo>
                  <a:lnTo>
                    <a:pt x="65754" y="860425"/>
                  </a:lnTo>
                  <a:lnTo>
                    <a:pt x="0" y="860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3"/>
          <p:cNvGrpSpPr/>
          <p:nvPr/>
        </p:nvGrpSpPr>
        <p:grpSpPr>
          <a:xfrm>
            <a:off x="4540153" y="3368529"/>
            <a:ext cx="679002" cy="679002"/>
            <a:chOff x="4540745" y="3005730"/>
            <a:chExt cx="679090" cy="679090"/>
          </a:xfrm>
        </p:grpSpPr>
        <p:sp>
          <p:nvSpPr>
            <p:cNvPr id="27" name="椭圆 26"/>
            <p:cNvSpPr/>
            <p:nvPr/>
          </p:nvSpPr>
          <p:spPr>
            <a:xfrm>
              <a:off x="4540745" y="3005730"/>
              <a:ext cx="679090" cy="6790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KSO_Shape"/>
            <p:cNvSpPr/>
            <p:nvPr/>
          </p:nvSpPr>
          <p:spPr>
            <a:xfrm>
              <a:off x="4663586" y="3279988"/>
              <a:ext cx="433407" cy="165417"/>
            </a:xfrm>
            <a:custGeom>
              <a:avLst/>
              <a:gdLst>
                <a:gd name="connsiteX0" fmla="*/ 545178 w 812503"/>
                <a:gd name="connsiteY0" fmla="*/ 0 h 310097"/>
                <a:gd name="connsiteX1" fmla="*/ 812503 w 812503"/>
                <a:gd name="connsiteY1" fmla="*/ 155049 h 310097"/>
                <a:gd name="connsiteX2" fmla="*/ 545178 w 812503"/>
                <a:gd name="connsiteY2" fmla="*/ 310097 h 310097"/>
                <a:gd name="connsiteX3" fmla="*/ 545178 w 812503"/>
                <a:gd name="connsiteY3" fmla="*/ 212220 h 310097"/>
                <a:gd name="connsiteX4" fmla="*/ 0 w 812503"/>
                <a:gd name="connsiteY4" fmla="*/ 259590 h 310097"/>
                <a:gd name="connsiteX5" fmla="*/ 160832 w 812503"/>
                <a:gd name="connsiteY5" fmla="*/ 155049 h 310097"/>
                <a:gd name="connsiteX6" fmla="*/ 0 w 812503"/>
                <a:gd name="connsiteY6" fmla="*/ 50507 h 310097"/>
                <a:gd name="connsiteX7" fmla="*/ 545178 w 812503"/>
                <a:gd name="connsiteY7" fmla="*/ 97878 h 3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2503" h="310097">
                  <a:moveTo>
                    <a:pt x="545178" y="0"/>
                  </a:moveTo>
                  <a:lnTo>
                    <a:pt x="812503" y="155049"/>
                  </a:lnTo>
                  <a:lnTo>
                    <a:pt x="545178" y="310097"/>
                  </a:lnTo>
                  <a:lnTo>
                    <a:pt x="545178" y="212220"/>
                  </a:lnTo>
                  <a:lnTo>
                    <a:pt x="0" y="259590"/>
                  </a:lnTo>
                  <a:lnTo>
                    <a:pt x="160832" y="155049"/>
                  </a:lnTo>
                  <a:lnTo>
                    <a:pt x="0" y="50507"/>
                  </a:lnTo>
                  <a:lnTo>
                    <a:pt x="545178" y="978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组合 2"/>
          <p:cNvGrpSpPr/>
          <p:nvPr/>
        </p:nvGrpSpPr>
        <p:grpSpPr>
          <a:xfrm>
            <a:off x="2313333" y="4009902"/>
            <a:ext cx="679002" cy="679002"/>
            <a:chOff x="2313635" y="3647187"/>
            <a:chExt cx="679090" cy="679090"/>
          </a:xfrm>
        </p:grpSpPr>
        <p:sp>
          <p:nvSpPr>
            <p:cNvPr id="30" name="椭圆 29"/>
            <p:cNvSpPr/>
            <p:nvPr/>
          </p:nvSpPr>
          <p:spPr>
            <a:xfrm>
              <a:off x="2313635" y="3647187"/>
              <a:ext cx="679090" cy="67909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KSO_Shape"/>
            <p:cNvSpPr>
              <a:spLocks/>
            </p:cNvSpPr>
            <p:nvPr/>
          </p:nvSpPr>
          <p:spPr bwMode="auto">
            <a:xfrm>
              <a:off x="2522728" y="3846909"/>
              <a:ext cx="260904" cy="279646"/>
            </a:xfrm>
            <a:custGeom>
              <a:avLst/>
              <a:gdLst>
                <a:gd name="T0" fmla="*/ 1079664 w 8375649"/>
                <a:gd name="T1" fmla="*/ 1200052 h 8974137"/>
                <a:gd name="T2" fmla="*/ 1320120 w 8375649"/>
                <a:gd name="T3" fmla="*/ 1200052 h 8974137"/>
                <a:gd name="T4" fmla="*/ 1320120 w 8375649"/>
                <a:gd name="T5" fmla="*/ 1440190 h 8974137"/>
                <a:gd name="T6" fmla="*/ 1079664 w 8375649"/>
                <a:gd name="T7" fmla="*/ 1440190 h 8974137"/>
                <a:gd name="T8" fmla="*/ 719776 w 8375649"/>
                <a:gd name="T9" fmla="*/ 1200052 h 8974137"/>
                <a:gd name="T10" fmla="*/ 959914 w 8375649"/>
                <a:gd name="T11" fmla="*/ 1200052 h 8974137"/>
                <a:gd name="T12" fmla="*/ 959914 w 8375649"/>
                <a:gd name="T13" fmla="*/ 1440190 h 8974137"/>
                <a:gd name="T14" fmla="*/ 719776 w 8375649"/>
                <a:gd name="T15" fmla="*/ 1440190 h 8974137"/>
                <a:gd name="T16" fmla="*/ 359570 w 8375649"/>
                <a:gd name="T17" fmla="*/ 1200052 h 8974137"/>
                <a:gd name="T18" fmla="*/ 599707 w 8375649"/>
                <a:gd name="T19" fmla="*/ 1200052 h 8974137"/>
                <a:gd name="T20" fmla="*/ 599707 w 8375649"/>
                <a:gd name="T21" fmla="*/ 1440190 h 8974137"/>
                <a:gd name="T22" fmla="*/ 359570 w 8375649"/>
                <a:gd name="T23" fmla="*/ 1440190 h 8974137"/>
                <a:gd name="T24" fmla="*/ 1079664 w 8375649"/>
                <a:gd name="T25" fmla="*/ 839846 h 8974137"/>
                <a:gd name="T26" fmla="*/ 1320120 w 8375649"/>
                <a:gd name="T27" fmla="*/ 839846 h 8974137"/>
                <a:gd name="T28" fmla="*/ 1320120 w 8375649"/>
                <a:gd name="T29" fmla="*/ 1080302 h 8974137"/>
                <a:gd name="T30" fmla="*/ 1079664 w 8375649"/>
                <a:gd name="T31" fmla="*/ 1080302 h 8974137"/>
                <a:gd name="T32" fmla="*/ 719776 w 8375649"/>
                <a:gd name="T33" fmla="*/ 839846 h 8974137"/>
                <a:gd name="T34" fmla="*/ 959914 w 8375649"/>
                <a:gd name="T35" fmla="*/ 839846 h 8974137"/>
                <a:gd name="T36" fmla="*/ 959914 w 8375649"/>
                <a:gd name="T37" fmla="*/ 1080302 h 8974137"/>
                <a:gd name="T38" fmla="*/ 719776 w 8375649"/>
                <a:gd name="T39" fmla="*/ 1080302 h 8974137"/>
                <a:gd name="T40" fmla="*/ 180089 w 8375649"/>
                <a:gd name="T41" fmla="*/ 719406 h 8974137"/>
                <a:gd name="T42" fmla="*/ 180089 w 8375649"/>
                <a:gd name="T43" fmla="*/ 1577419 h 8974137"/>
                <a:gd name="T44" fmla="*/ 840163 w 8375649"/>
                <a:gd name="T45" fmla="*/ 1629397 h 8974137"/>
                <a:gd name="T46" fmla="*/ 1500238 w 8375649"/>
                <a:gd name="T47" fmla="*/ 1577419 h 8974137"/>
                <a:gd name="T48" fmla="*/ 1500238 w 8375649"/>
                <a:gd name="T49" fmla="*/ 719406 h 8974137"/>
                <a:gd name="T50" fmla="*/ 180089 w 8375649"/>
                <a:gd name="T51" fmla="*/ 719406 h 8974137"/>
                <a:gd name="T52" fmla="*/ 479986 w 8375649"/>
                <a:gd name="T53" fmla="*/ 0 h 8974137"/>
                <a:gd name="T54" fmla="*/ 599794 w 8375649"/>
                <a:gd name="T55" fmla="*/ 120529 h 8974137"/>
                <a:gd name="T56" fmla="*/ 599794 w 8375649"/>
                <a:gd name="T57" fmla="*/ 186819 h 8974137"/>
                <a:gd name="T58" fmla="*/ 840163 w 8375649"/>
                <a:gd name="T59" fmla="*/ 180040 h 8974137"/>
                <a:gd name="T60" fmla="*/ 959972 w 8375649"/>
                <a:gd name="T61" fmla="*/ 182300 h 8974137"/>
                <a:gd name="T62" fmla="*/ 959972 w 8375649"/>
                <a:gd name="T63" fmla="*/ 300568 h 8974137"/>
                <a:gd name="T64" fmla="*/ 1109920 w 8375649"/>
                <a:gd name="T65" fmla="*/ 450476 h 8974137"/>
                <a:gd name="T66" fmla="*/ 1119716 w 8375649"/>
                <a:gd name="T67" fmla="*/ 448969 h 8974137"/>
                <a:gd name="T68" fmla="*/ 1080533 w 8375649"/>
                <a:gd name="T69" fmla="*/ 360079 h 8974137"/>
                <a:gd name="T70" fmla="*/ 1080533 w 8375649"/>
                <a:gd name="T71" fmla="*/ 120529 h 8974137"/>
                <a:gd name="T72" fmla="*/ 1199588 w 8375649"/>
                <a:gd name="T73" fmla="*/ 0 h 8974137"/>
                <a:gd name="T74" fmla="*/ 1320149 w 8375649"/>
                <a:gd name="T75" fmla="*/ 120529 h 8974137"/>
                <a:gd name="T76" fmla="*/ 1320149 w 8375649"/>
                <a:gd name="T77" fmla="*/ 205652 h 8974137"/>
                <a:gd name="T78" fmla="*/ 1607990 w 8375649"/>
                <a:gd name="T79" fmla="*/ 246330 h 8974137"/>
                <a:gd name="T80" fmla="*/ 1680327 w 8375649"/>
                <a:gd name="T81" fmla="*/ 334467 h 8974137"/>
                <a:gd name="T82" fmla="*/ 1680327 w 8375649"/>
                <a:gd name="T83" fmla="*/ 1644463 h 8974137"/>
                <a:gd name="T84" fmla="*/ 1608744 w 8375649"/>
                <a:gd name="T85" fmla="*/ 1732600 h 8974137"/>
                <a:gd name="T86" fmla="*/ 840163 w 8375649"/>
                <a:gd name="T87" fmla="*/ 1800397 h 8974137"/>
                <a:gd name="T88" fmla="*/ 70830 w 8375649"/>
                <a:gd name="T89" fmla="*/ 1732600 h 8974137"/>
                <a:gd name="T90" fmla="*/ 0 w 8375649"/>
                <a:gd name="T91" fmla="*/ 1644463 h 8974137"/>
                <a:gd name="T92" fmla="*/ 0 w 8375649"/>
                <a:gd name="T93" fmla="*/ 334467 h 8974137"/>
                <a:gd name="T94" fmla="*/ 71583 w 8375649"/>
                <a:gd name="T95" fmla="*/ 246330 h 8974137"/>
                <a:gd name="T96" fmla="*/ 239616 w 8375649"/>
                <a:gd name="T97" fmla="*/ 219212 h 8974137"/>
                <a:gd name="T98" fmla="*/ 239616 w 8375649"/>
                <a:gd name="T99" fmla="*/ 300568 h 8974137"/>
                <a:gd name="T100" fmla="*/ 389565 w 8375649"/>
                <a:gd name="T101" fmla="*/ 450476 h 8974137"/>
                <a:gd name="T102" fmla="*/ 400114 w 8375649"/>
                <a:gd name="T103" fmla="*/ 448969 h 8974137"/>
                <a:gd name="T104" fmla="*/ 360178 w 8375649"/>
                <a:gd name="T105" fmla="*/ 360079 h 8974137"/>
                <a:gd name="T106" fmla="*/ 360178 w 8375649"/>
                <a:gd name="T107" fmla="*/ 120529 h 8974137"/>
                <a:gd name="T108" fmla="*/ 479986 w 8375649"/>
                <a:gd name="T109" fmla="*/ 0 h 897413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375649" h="8974137">
                  <a:moveTo>
                    <a:pt x="5381624" y="5981700"/>
                  </a:moveTo>
                  <a:lnTo>
                    <a:pt x="6580187" y="5981700"/>
                  </a:lnTo>
                  <a:lnTo>
                    <a:pt x="6580187" y="7178675"/>
                  </a:lnTo>
                  <a:lnTo>
                    <a:pt x="5381624" y="7178675"/>
                  </a:lnTo>
                  <a:lnTo>
                    <a:pt x="5381624" y="5981700"/>
                  </a:lnTo>
                  <a:close/>
                  <a:moveTo>
                    <a:pt x="3587749" y="5981700"/>
                  </a:moveTo>
                  <a:lnTo>
                    <a:pt x="4784724" y="5981700"/>
                  </a:lnTo>
                  <a:lnTo>
                    <a:pt x="4784724" y="7178675"/>
                  </a:lnTo>
                  <a:lnTo>
                    <a:pt x="3587749" y="7178675"/>
                  </a:lnTo>
                  <a:lnTo>
                    <a:pt x="3587749" y="5981700"/>
                  </a:lnTo>
                  <a:close/>
                  <a:moveTo>
                    <a:pt x="1792287" y="5981700"/>
                  </a:moveTo>
                  <a:lnTo>
                    <a:pt x="2989262" y="5981700"/>
                  </a:lnTo>
                  <a:lnTo>
                    <a:pt x="2989262" y="7178675"/>
                  </a:lnTo>
                  <a:lnTo>
                    <a:pt x="1792287" y="7178675"/>
                  </a:lnTo>
                  <a:lnTo>
                    <a:pt x="1792287" y="5981700"/>
                  </a:lnTo>
                  <a:close/>
                  <a:moveTo>
                    <a:pt x="5381624" y="4186238"/>
                  </a:moveTo>
                  <a:lnTo>
                    <a:pt x="6580187" y="4186238"/>
                  </a:lnTo>
                  <a:lnTo>
                    <a:pt x="6580187" y="5384800"/>
                  </a:lnTo>
                  <a:lnTo>
                    <a:pt x="5381624" y="5384800"/>
                  </a:lnTo>
                  <a:lnTo>
                    <a:pt x="5381624" y="4186238"/>
                  </a:lnTo>
                  <a:close/>
                  <a:moveTo>
                    <a:pt x="3587750" y="4186238"/>
                  </a:moveTo>
                  <a:lnTo>
                    <a:pt x="4784724" y="4186238"/>
                  </a:lnTo>
                  <a:lnTo>
                    <a:pt x="4784724" y="5384800"/>
                  </a:lnTo>
                  <a:lnTo>
                    <a:pt x="3587750" y="5384800"/>
                  </a:lnTo>
                  <a:lnTo>
                    <a:pt x="3587750" y="4186238"/>
                  </a:lnTo>
                  <a:close/>
                  <a:moveTo>
                    <a:pt x="897659" y="3585900"/>
                  </a:moveTo>
                  <a:cubicBezTo>
                    <a:pt x="897659" y="3585900"/>
                    <a:pt x="897659" y="3585900"/>
                    <a:pt x="897659" y="7862696"/>
                  </a:cubicBezTo>
                  <a:cubicBezTo>
                    <a:pt x="1461044" y="7952813"/>
                    <a:pt x="2655418" y="8121782"/>
                    <a:pt x="4187824" y="8121782"/>
                  </a:cubicBezTo>
                  <a:cubicBezTo>
                    <a:pt x="5723986" y="8121782"/>
                    <a:pt x="6914605" y="7952813"/>
                    <a:pt x="7477990" y="7862696"/>
                  </a:cubicBezTo>
                  <a:lnTo>
                    <a:pt x="7477990" y="3585900"/>
                  </a:lnTo>
                  <a:cubicBezTo>
                    <a:pt x="7477990" y="3585900"/>
                    <a:pt x="7477990" y="3585900"/>
                    <a:pt x="897659" y="3585900"/>
                  </a:cubicBezTo>
                  <a:close/>
                  <a:moveTo>
                    <a:pt x="2392506" y="0"/>
                  </a:moveTo>
                  <a:cubicBezTo>
                    <a:pt x="2723025" y="0"/>
                    <a:pt x="2989694" y="270350"/>
                    <a:pt x="2989694" y="600779"/>
                  </a:cubicBezTo>
                  <a:cubicBezTo>
                    <a:pt x="2989694" y="600779"/>
                    <a:pt x="2989694" y="600779"/>
                    <a:pt x="2989694" y="931207"/>
                  </a:cubicBezTo>
                  <a:cubicBezTo>
                    <a:pt x="3361528" y="912433"/>
                    <a:pt x="3763409" y="897413"/>
                    <a:pt x="4187824" y="897413"/>
                  </a:cubicBezTo>
                  <a:cubicBezTo>
                    <a:pt x="4390643" y="897413"/>
                    <a:pt x="4589705" y="901168"/>
                    <a:pt x="4785012" y="908678"/>
                  </a:cubicBezTo>
                  <a:cubicBezTo>
                    <a:pt x="4785012" y="908678"/>
                    <a:pt x="4785012" y="908678"/>
                    <a:pt x="4785012" y="1498193"/>
                  </a:cubicBezTo>
                  <a:cubicBezTo>
                    <a:pt x="4785012" y="1911228"/>
                    <a:pt x="5119287" y="2245412"/>
                    <a:pt x="5532435" y="2245412"/>
                  </a:cubicBezTo>
                  <a:cubicBezTo>
                    <a:pt x="5551215" y="2245412"/>
                    <a:pt x="5566238" y="2241657"/>
                    <a:pt x="5581262" y="2237902"/>
                  </a:cubicBezTo>
                  <a:cubicBezTo>
                    <a:pt x="5461073" y="2129011"/>
                    <a:pt x="5385955" y="1971306"/>
                    <a:pt x="5385955" y="1794827"/>
                  </a:cubicBezTo>
                  <a:cubicBezTo>
                    <a:pt x="5385955" y="1794827"/>
                    <a:pt x="5385955" y="1794827"/>
                    <a:pt x="5385955" y="600779"/>
                  </a:cubicBezTo>
                  <a:cubicBezTo>
                    <a:pt x="5385955" y="270350"/>
                    <a:pt x="5648868" y="0"/>
                    <a:pt x="5979387" y="0"/>
                  </a:cubicBezTo>
                  <a:cubicBezTo>
                    <a:pt x="6309906" y="0"/>
                    <a:pt x="6580331" y="270350"/>
                    <a:pt x="6580331" y="600779"/>
                  </a:cubicBezTo>
                  <a:cubicBezTo>
                    <a:pt x="6580331" y="600779"/>
                    <a:pt x="6580331" y="600779"/>
                    <a:pt x="6580331" y="1025079"/>
                  </a:cubicBezTo>
                  <a:cubicBezTo>
                    <a:pt x="7440431" y="1115196"/>
                    <a:pt x="7977524" y="1220332"/>
                    <a:pt x="8015083" y="1227842"/>
                  </a:cubicBezTo>
                  <a:cubicBezTo>
                    <a:pt x="8225413" y="1269146"/>
                    <a:pt x="8375649" y="1453134"/>
                    <a:pt x="8375649" y="1667162"/>
                  </a:cubicBezTo>
                  <a:cubicBezTo>
                    <a:pt x="8375649" y="1667162"/>
                    <a:pt x="8375649" y="1667162"/>
                    <a:pt x="8375649" y="8196879"/>
                  </a:cubicBezTo>
                  <a:cubicBezTo>
                    <a:pt x="8375649" y="8407152"/>
                    <a:pt x="8225413" y="8591140"/>
                    <a:pt x="8018839" y="8636199"/>
                  </a:cubicBezTo>
                  <a:cubicBezTo>
                    <a:pt x="7954989" y="8651218"/>
                    <a:pt x="6433851" y="8974137"/>
                    <a:pt x="4187824" y="8974137"/>
                  </a:cubicBezTo>
                  <a:cubicBezTo>
                    <a:pt x="1938042" y="8974137"/>
                    <a:pt x="416904" y="8651218"/>
                    <a:pt x="353054" y="8636199"/>
                  </a:cubicBezTo>
                  <a:cubicBezTo>
                    <a:pt x="146480" y="8591140"/>
                    <a:pt x="0" y="8407152"/>
                    <a:pt x="0" y="8196879"/>
                  </a:cubicBezTo>
                  <a:cubicBezTo>
                    <a:pt x="0" y="8196879"/>
                    <a:pt x="0" y="8196879"/>
                    <a:pt x="0" y="1667162"/>
                  </a:cubicBezTo>
                  <a:cubicBezTo>
                    <a:pt x="0" y="1453134"/>
                    <a:pt x="150236" y="1269146"/>
                    <a:pt x="356810" y="1227842"/>
                  </a:cubicBezTo>
                  <a:cubicBezTo>
                    <a:pt x="386857" y="1220332"/>
                    <a:pt x="691085" y="1160254"/>
                    <a:pt x="1194375" y="1092667"/>
                  </a:cubicBezTo>
                  <a:cubicBezTo>
                    <a:pt x="1194375" y="1092667"/>
                    <a:pt x="1194375" y="1092667"/>
                    <a:pt x="1194375" y="1498193"/>
                  </a:cubicBezTo>
                  <a:cubicBezTo>
                    <a:pt x="1194375" y="1911228"/>
                    <a:pt x="1528650" y="2245412"/>
                    <a:pt x="1941798" y="2245412"/>
                  </a:cubicBezTo>
                  <a:cubicBezTo>
                    <a:pt x="1960578" y="2245412"/>
                    <a:pt x="1975601" y="2241657"/>
                    <a:pt x="1994381" y="2237902"/>
                  </a:cubicBezTo>
                  <a:cubicBezTo>
                    <a:pt x="1870436" y="2129011"/>
                    <a:pt x="1795319" y="1971306"/>
                    <a:pt x="1795319" y="1794827"/>
                  </a:cubicBezTo>
                  <a:cubicBezTo>
                    <a:pt x="1795319" y="1794827"/>
                    <a:pt x="1795319" y="1794827"/>
                    <a:pt x="1795319" y="600779"/>
                  </a:cubicBezTo>
                  <a:cubicBezTo>
                    <a:pt x="1795319" y="270350"/>
                    <a:pt x="2061987" y="0"/>
                    <a:pt x="239250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grpSp>
        <p:nvGrpSpPr>
          <p:cNvPr id="32" name="组合 7"/>
          <p:cNvGrpSpPr/>
          <p:nvPr/>
        </p:nvGrpSpPr>
        <p:grpSpPr>
          <a:xfrm>
            <a:off x="1298376" y="2572217"/>
            <a:ext cx="2321064" cy="1096764"/>
            <a:chOff x="1298545" y="2209314"/>
            <a:chExt cx="2321366" cy="1096907"/>
          </a:xfrm>
        </p:grpSpPr>
        <p:sp>
          <p:nvSpPr>
            <p:cNvPr id="33" name="TextBox 1"/>
            <p:cNvSpPr txBox="1">
              <a:spLocks noChangeArrowheads="1"/>
            </p:cNvSpPr>
            <p:nvPr/>
          </p:nvSpPr>
          <p:spPr bwMode="auto">
            <a:xfrm>
              <a:off x="1667326" y="2209314"/>
              <a:ext cx="14039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  <a:ea typeface="微软雅黑" pitchFamily="34" charset="-122"/>
                </a:rPr>
                <a:t>在线注册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1298545" y="2659890"/>
              <a:ext cx="2321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企业家必须是白名单人员，在线注册时需要补全企业家信息。</a:t>
              </a:r>
            </a:p>
          </p:txBody>
        </p:sp>
      </p:grpSp>
      <p:grpSp>
        <p:nvGrpSpPr>
          <p:cNvPr id="35" name="组合 10"/>
          <p:cNvGrpSpPr/>
          <p:nvPr/>
        </p:nvGrpSpPr>
        <p:grpSpPr>
          <a:xfrm>
            <a:off x="3935797" y="2028488"/>
            <a:ext cx="2321064" cy="1036610"/>
            <a:chOff x="3936310" y="1665514"/>
            <a:chExt cx="2321366" cy="1036745"/>
          </a:xfrm>
        </p:grpSpPr>
        <p:sp>
          <p:nvSpPr>
            <p:cNvPr id="36" name="TextBox 25"/>
            <p:cNvSpPr txBox="1">
              <a:spLocks noChangeArrowheads="1"/>
            </p:cNvSpPr>
            <p:nvPr/>
          </p:nvSpPr>
          <p:spPr bwMode="auto">
            <a:xfrm>
              <a:off x="4178475" y="1665514"/>
              <a:ext cx="162359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70C0"/>
                  </a:solidFill>
                  <a:ea typeface="微软雅黑" pitchFamily="34" charset="-122"/>
                </a:rPr>
                <a:t>预约和邀请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3936310" y="2055928"/>
              <a:ext cx="2321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可通过在线预约和被访者邀请两种方式进行访问。</a:t>
              </a:r>
            </a:p>
          </p:txBody>
        </p:sp>
      </p:grpSp>
      <p:grpSp>
        <p:nvGrpSpPr>
          <p:cNvPr id="38" name="组合 11"/>
          <p:cNvGrpSpPr/>
          <p:nvPr/>
        </p:nvGrpSpPr>
        <p:grpSpPr>
          <a:xfrm>
            <a:off x="5801309" y="4957382"/>
            <a:ext cx="2321064" cy="1306400"/>
            <a:chOff x="5802065" y="4594790"/>
            <a:chExt cx="2321366" cy="1306570"/>
          </a:xfrm>
        </p:grpSpPr>
        <p:sp>
          <p:nvSpPr>
            <p:cNvPr id="39" name="TextBox 26"/>
            <p:cNvSpPr txBox="1">
              <a:spLocks noChangeArrowheads="1"/>
            </p:cNvSpPr>
            <p:nvPr/>
          </p:nvSpPr>
          <p:spPr bwMode="auto">
            <a:xfrm>
              <a:off x="5898108" y="4594790"/>
              <a:ext cx="180528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  <a:ea typeface="微软雅黑" pitchFamily="34" charset="-122"/>
                </a:rPr>
                <a:t>过程跟踪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5802065" y="4978030"/>
              <a:ext cx="23213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在流程中访客和被访者进行交互留言，领导可查看所有事件的处理情况。</a:t>
              </a:r>
            </a:p>
          </p:txBody>
        </p:sp>
      </p:grpSp>
      <p:grpSp>
        <p:nvGrpSpPr>
          <p:cNvPr id="41" name="组合 12"/>
          <p:cNvGrpSpPr/>
          <p:nvPr/>
        </p:nvGrpSpPr>
        <p:grpSpPr>
          <a:xfrm>
            <a:off x="8327163" y="3711774"/>
            <a:ext cx="2321064" cy="1046305"/>
            <a:chOff x="8328248" y="3349019"/>
            <a:chExt cx="2321366" cy="1046441"/>
          </a:xfrm>
        </p:grpSpPr>
        <p:sp>
          <p:nvSpPr>
            <p:cNvPr id="42" name="TextBox 26"/>
            <p:cNvSpPr txBox="1">
              <a:spLocks noChangeArrowheads="1"/>
            </p:cNvSpPr>
            <p:nvPr/>
          </p:nvSpPr>
          <p:spPr bwMode="auto">
            <a:xfrm>
              <a:off x="8419618" y="3349019"/>
              <a:ext cx="180528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70C0"/>
                  </a:solidFill>
                  <a:ea typeface="微软雅黑" pitchFamily="34" charset="-122"/>
                </a:rPr>
                <a:t>用户评价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8328248" y="3749129"/>
              <a:ext cx="2321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访客对拜访事宜和接待人员可进行评价和投诉。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914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00"/>
                            </p:stCondLst>
                            <p:childTnLst>
                              <p:par>
                                <p:cTn id="5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900"/>
                            </p:stCondLst>
                            <p:childTnLst>
                              <p:par>
                                <p:cTn id="6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地产（商业）</a:t>
            </a:r>
            <a:r>
              <a:rPr lang="en-US" altLang="zh-CN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-</a:t>
            </a:r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拓展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grpSp>
        <p:nvGrpSpPr>
          <p:cNvPr id="47" name="组合 25"/>
          <p:cNvGrpSpPr/>
          <p:nvPr/>
        </p:nvGrpSpPr>
        <p:grpSpPr>
          <a:xfrm>
            <a:off x="1254312" y="2299204"/>
            <a:ext cx="2330075" cy="1701186"/>
            <a:chOff x="1254312" y="2299204"/>
            <a:chExt cx="2330075" cy="1701186"/>
          </a:xfrm>
        </p:grpSpPr>
        <p:sp>
          <p:nvSpPr>
            <p:cNvPr id="48" name="矩形 47"/>
            <p:cNvSpPr/>
            <p:nvPr/>
          </p:nvSpPr>
          <p:spPr>
            <a:xfrm>
              <a:off x="2694446" y="2299204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rgbClr val="0070C0"/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数据</a:t>
              </a:r>
              <a:endParaRPr lang="zh-CN" altLang="en-US" sz="2000" b="1" dirty="0">
                <a:solidFill>
                  <a:srgbClr val="0070C0"/>
                </a:solidFill>
                <a:latin typeface="Heiti SC Medium" charset="-122"/>
                <a:ea typeface="Heiti SC Medium" charset="-122"/>
                <a:cs typeface="Heiti SC Medium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254312" y="2615395"/>
              <a:ext cx="233007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人员属性、客流密度信息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人员身份信息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人员深度信息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店铺营业额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endParaRPr>
            </a:p>
          </p:txBody>
        </p:sp>
      </p:grpSp>
      <p:sp>
        <p:nvSpPr>
          <p:cNvPr id="51" name="任意多边形 5"/>
          <p:cNvSpPr/>
          <p:nvPr/>
        </p:nvSpPr>
        <p:spPr>
          <a:xfrm rot="6300000">
            <a:off x="5724920" y="2536363"/>
            <a:ext cx="2408877" cy="2756006"/>
          </a:xfrm>
          <a:custGeom>
            <a:avLst/>
            <a:gdLst>
              <a:gd name="connsiteX0" fmla="*/ 798286 w 1596572"/>
              <a:gd name="connsiteY0" fmla="*/ 331673 h 1826645"/>
              <a:gd name="connsiteX1" fmla="*/ 101600 w 1596572"/>
              <a:gd name="connsiteY1" fmla="*/ 1028359 h 1826645"/>
              <a:gd name="connsiteX2" fmla="*/ 798286 w 1596572"/>
              <a:gd name="connsiteY2" fmla="*/ 1725045 h 1826645"/>
              <a:gd name="connsiteX3" fmla="*/ 1494972 w 1596572"/>
              <a:gd name="connsiteY3" fmla="*/ 1028359 h 1826645"/>
              <a:gd name="connsiteX4" fmla="*/ 798286 w 1596572"/>
              <a:gd name="connsiteY4" fmla="*/ 331673 h 1826645"/>
              <a:gd name="connsiteX5" fmla="*/ 798286 w 1596572"/>
              <a:gd name="connsiteY5" fmla="*/ 0 h 1826645"/>
              <a:gd name="connsiteX6" fmla="*/ 940015 w 1596572"/>
              <a:gd name="connsiteY6" fmla="*/ 244361 h 1826645"/>
              <a:gd name="connsiteX7" fmla="*/ 959169 w 1596572"/>
              <a:gd name="connsiteY7" fmla="*/ 246291 h 1826645"/>
              <a:gd name="connsiteX8" fmla="*/ 1596572 w 1596572"/>
              <a:gd name="connsiteY8" fmla="*/ 1028359 h 1826645"/>
              <a:gd name="connsiteX9" fmla="*/ 798286 w 1596572"/>
              <a:gd name="connsiteY9" fmla="*/ 1826645 h 1826645"/>
              <a:gd name="connsiteX10" fmla="*/ 0 w 1596572"/>
              <a:gd name="connsiteY10" fmla="*/ 1028359 h 1826645"/>
              <a:gd name="connsiteX11" fmla="*/ 637403 w 1596572"/>
              <a:gd name="connsiteY11" fmla="*/ 246291 h 1826645"/>
              <a:gd name="connsiteX12" fmla="*/ 656556 w 1596572"/>
              <a:gd name="connsiteY12" fmla="*/ 244361 h 182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96572" h="1826645">
                <a:moveTo>
                  <a:pt x="798286" y="331673"/>
                </a:moveTo>
                <a:cubicBezTo>
                  <a:pt x="413517" y="331673"/>
                  <a:pt x="101600" y="643590"/>
                  <a:pt x="101600" y="1028359"/>
                </a:cubicBezTo>
                <a:cubicBezTo>
                  <a:pt x="101600" y="1413128"/>
                  <a:pt x="413517" y="1725045"/>
                  <a:pt x="798286" y="1725045"/>
                </a:cubicBezTo>
                <a:cubicBezTo>
                  <a:pt x="1183055" y="1725045"/>
                  <a:pt x="1494972" y="1413128"/>
                  <a:pt x="1494972" y="1028359"/>
                </a:cubicBezTo>
                <a:cubicBezTo>
                  <a:pt x="1494972" y="643590"/>
                  <a:pt x="1183055" y="331673"/>
                  <a:pt x="798286" y="331673"/>
                </a:cubicBezTo>
                <a:close/>
                <a:moveTo>
                  <a:pt x="798286" y="0"/>
                </a:moveTo>
                <a:lnTo>
                  <a:pt x="940015" y="244361"/>
                </a:lnTo>
                <a:lnTo>
                  <a:pt x="959169" y="246291"/>
                </a:lnTo>
                <a:cubicBezTo>
                  <a:pt x="1322934" y="320729"/>
                  <a:pt x="1596572" y="642588"/>
                  <a:pt x="1596572" y="1028359"/>
                </a:cubicBezTo>
                <a:cubicBezTo>
                  <a:pt x="1596572" y="1469240"/>
                  <a:pt x="1239167" y="1826645"/>
                  <a:pt x="798286" y="1826645"/>
                </a:cubicBezTo>
                <a:cubicBezTo>
                  <a:pt x="357405" y="1826645"/>
                  <a:pt x="0" y="1469240"/>
                  <a:pt x="0" y="1028359"/>
                </a:cubicBezTo>
                <a:cubicBezTo>
                  <a:pt x="0" y="642588"/>
                  <a:pt x="273638" y="320729"/>
                  <a:pt x="637403" y="246291"/>
                </a:cubicBezTo>
                <a:lnTo>
                  <a:pt x="656556" y="24436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 3"/>
          <p:cNvSpPr/>
          <p:nvPr/>
        </p:nvSpPr>
        <p:spPr>
          <a:xfrm rot="5400000">
            <a:off x="5119793" y="955529"/>
            <a:ext cx="1770362" cy="2025479"/>
          </a:xfrm>
          <a:custGeom>
            <a:avLst/>
            <a:gdLst>
              <a:gd name="connsiteX0" fmla="*/ 798286 w 1596572"/>
              <a:gd name="connsiteY0" fmla="*/ 331673 h 1826645"/>
              <a:gd name="connsiteX1" fmla="*/ 101600 w 1596572"/>
              <a:gd name="connsiteY1" fmla="*/ 1028359 h 1826645"/>
              <a:gd name="connsiteX2" fmla="*/ 798286 w 1596572"/>
              <a:gd name="connsiteY2" fmla="*/ 1725045 h 1826645"/>
              <a:gd name="connsiteX3" fmla="*/ 1494972 w 1596572"/>
              <a:gd name="connsiteY3" fmla="*/ 1028359 h 1826645"/>
              <a:gd name="connsiteX4" fmla="*/ 798286 w 1596572"/>
              <a:gd name="connsiteY4" fmla="*/ 331673 h 1826645"/>
              <a:gd name="connsiteX5" fmla="*/ 798286 w 1596572"/>
              <a:gd name="connsiteY5" fmla="*/ 0 h 1826645"/>
              <a:gd name="connsiteX6" fmla="*/ 940015 w 1596572"/>
              <a:gd name="connsiteY6" fmla="*/ 244361 h 1826645"/>
              <a:gd name="connsiteX7" fmla="*/ 959169 w 1596572"/>
              <a:gd name="connsiteY7" fmla="*/ 246291 h 1826645"/>
              <a:gd name="connsiteX8" fmla="*/ 1596572 w 1596572"/>
              <a:gd name="connsiteY8" fmla="*/ 1028359 h 1826645"/>
              <a:gd name="connsiteX9" fmla="*/ 798286 w 1596572"/>
              <a:gd name="connsiteY9" fmla="*/ 1826645 h 1826645"/>
              <a:gd name="connsiteX10" fmla="*/ 0 w 1596572"/>
              <a:gd name="connsiteY10" fmla="*/ 1028359 h 1826645"/>
              <a:gd name="connsiteX11" fmla="*/ 637403 w 1596572"/>
              <a:gd name="connsiteY11" fmla="*/ 246291 h 1826645"/>
              <a:gd name="connsiteX12" fmla="*/ 656556 w 1596572"/>
              <a:gd name="connsiteY12" fmla="*/ 244361 h 182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96572" h="1826645">
                <a:moveTo>
                  <a:pt x="798286" y="331673"/>
                </a:moveTo>
                <a:cubicBezTo>
                  <a:pt x="413517" y="331673"/>
                  <a:pt x="101600" y="643590"/>
                  <a:pt x="101600" y="1028359"/>
                </a:cubicBezTo>
                <a:cubicBezTo>
                  <a:pt x="101600" y="1413128"/>
                  <a:pt x="413517" y="1725045"/>
                  <a:pt x="798286" y="1725045"/>
                </a:cubicBezTo>
                <a:cubicBezTo>
                  <a:pt x="1183055" y="1725045"/>
                  <a:pt x="1494972" y="1413128"/>
                  <a:pt x="1494972" y="1028359"/>
                </a:cubicBezTo>
                <a:cubicBezTo>
                  <a:pt x="1494972" y="643590"/>
                  <a:pt x="1183055" y="331673"/>
                  <a:pt x="798286" y="331673"/>
                </a:cubicBezTo>
                <a:close/>
                <a:moveTo>
                  <a:pt x="798286" y="0"/>
                </a:moveTo>
                <a:lnTo>
                  <a:pt x="940015" y="244361"/>
                </a:lnTo>
                <a:lnTo>
                  <a:pt x="959169" y="246291"/>
                </a:lnTo>
                <a:cubicBezTo>
                  <a:pt x="1322934" y="320729"/>
                  <a:pt x="1596572" y="642588"/>
                  <a:pt x="1596572" y="1028359"/>
                </a:cubicBezTo>
                <a:cubicBezTo>
                  <a:pt x="1596572" y="1469240"/>
                  <a:pt x="1239167" y="1826645"/>
                  <a:pt x="798286" y="1826645"/>
                </a:cubicBezTo>
                <a:cubicBezTo>
                  <a:pt x="357405" y="1826645"/>
                  <a:pt x="0" y="1469240"/>
                  <a:pt x="0" y="1028359"/>
                </a:cubicBezTo>
                <a:cubicBezTo>
                  <a:pt x="0" y="642588"/>
                  <a:pt x="273638" y="320729"/>
                  <a:pt x="637403" y="246291"/>
                </a:cubicBezTo>
                <a:lnTo>
                  <a:pt x="656556" y="24436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4"/>
          <p:cNvSpPr/>
          <p:nvPr/>
        </p:nvSpPr>
        <p:spPr>
          <a:xfrm rot="18000000">
            <a:off x="3500653" y="2158706"/>
            <a:ext cx="1975365" cy="2260024"/>
          </a:xfrm>
          <a:custGeom>
            <a:avLst/>
            <a:gdLst>
              <a:gd name="connsiteX0" fmla="*/ 798286 w 1596572"/>
              <a:gd name="connsiteY0" fmla="*/ 331673 h 1826645"/>
              <a:gd name="connsiteX1" fmla="*/ 101600 w 1596572"/>
              <a:gd name="connsiteY1" fmla="*/ 1028359 h 1826645"/>
              <a:gd name="connsiteX2" fmla="*/ 798286 w 1596572"/>
              <a:gd name="connsiteY2" fmla="*/ 1725045 h 1826645"/>
              <a:gd name="connsiteX3" fmla="*/ 1494972 w 1596572"/>
              <a:gd name="connsiteY3" fmla="*/ 1028359 h 1826645"/>
              <a:gd name="connsiteX4" fmla="*/ 798286 w 1596572"/>
              <a:gd name="connsiteY4" fmla="*/ 331673 h 1826645"/>
              <a:gd name="connsiteX5" fmla="*/ 798286 w 1596572"/>
              <a:gd name="connsiteY5" fmla="*/ 0 h 1826645"/>
              <a:gd name="connsiteX6" fmla="*/ 940015 w 1596572"/>
              <a:gd name="connsiteY6" fmla="*/ 244361 h 1826645"/>
              <a:gd name="connsiteX7" fmla="*/ 959169 w 1596572"/>
              <a:gd name="connsiteY7" fmla="*/ 246291 h 1826645"/>
              <a:gd name="connsiteX8" fmla="*/ 1596572 w 1596572"/>
              <a:gd name="connsiteY8" fmla="*/ 1028359 h 1826645"/>
              <a:gd name="connsiteX9" fmla="*/ 798286 w 1596572"/>
              <a:gd name="connsiteY9" fmla="*/ 1826645 h 1826645"/>
              <a:gd name="connsiteX10" fmla="*/ 0 w 1596572"/>
              <a:gd name="connsiteY10" fmla="*/ 1028359 h 1826645"/>
              <a:gd name="connsiteX11" fmla="*/ 637403 w 1596572"/>
              <a:gd name="connsiteY11" fmla="*/ 246291 h 1826645"/>
              <a:gd name="connsiteX12" fmla="*/ 656556 w 1596572"/>
              <a:gd name="connsiteY12" fmla="*/ 244361 h 182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96572" h="1826645">
                <a:moveTo>
                  <a:pt x="798286" y="331673"/>
                </a:moveTo>
                <a:cubicBezTo>
                  <a:pt x="413517" y="331673"/>
                  <a:pt x="101600" y="643590"/>
                  <a:pt x="101600" y="1028359"/>
                </a:cubicBezTo>
                <a:cubicBezTo>
                  <a:pt x="101600" y="1413128"/>
                  <a:pt x="413517" y="1725045"/>
                  <a:pt x="798286" y="1725045"/>
                </a:cubicBezTo>
                <a:cubicBezTo>
                  <a:pt x="1183055" y="1725045"/>
                  <a:pt x="1494972" y="1413128"/>
                  <a:pt x="1494972" y="1028359"/>
                </a:cubicBezTo>
                <a:cubicBezTo>
                  <a:pt x="1494972" y="643590"/>
                  <a:pt x="1183055" y="331673"/>
                  <a:pt x="798286" y="331673"/>
                </a:cubicBezTo>
                <a:close/>
                <a:moveTo>
                  <a:pt x="798286" y="0"/>
                </a:moveTo>
                <a:lnTo>
                  <a:pt x="940015" y="244361"/>
                </a:lnTo>
                <a:lnTo>
                  <a:pt x="959169" y="246291"/>
                </a:lnTo>
                <a:cubicBezTo>
                  <a:pt x="1322934" y="320729"/>
                  <a:pt x="1596572" y="642588"/>
                  <a:pt x="1596572" y="1028359"/>
                </a:cubicBezTo>
                <a:cubicBezTo>
                  <a:pt x="1596572" y="1469240"/>
                  <a:pt x="1239167" y="1826645"/>
                  <a:pt x="798286" y="1826645"/>
                </a:cubicBezTo>
                <a:cubicBezTo>
                  <a:pt x="357405" y="1826645"/>
                  <a:pt x="0" y="1469240"/>
                  <a:pt x="0" y="1028359"/>
                </a:cubicBezTo>
                <a:cubicBezTo>
                  <a:pt x="0" y="642588"/>
                  <a:pt x="273638" y="320729"/>
                  <a:pt x="637403" y="246291"/>
                </a:cubicBezTo>
                <a:lnTo>
                  <a:pt x="656556" y="24436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6"/>
          <p:cNvSpPr/>
          <p:nvPr/>
        </p:nvSpPr>
        <p:spPr>
          <a:xfrm rot="15869224">
            <a:off x="4037965" y="4156748"/>
            <a:ext cx="1834214" cy="2098532"/>
          </a:xfrm>
          <a:custGeom>
            <a:avLst/>
            <a:gdLst>
              <a:gd name="connsiteX0" fmla="*/ 798286 w 1596572"/>
              <a:gd name="connsiteY0" fmla="*/ 331673 h 1826645"/>
              <a:gd name="connsiteX1" fmla="*/ 101600 w 1596572"/>
              <a:gd name="connsiteY1" fmla="*/ 1028359 h 1826645"/>
              <a:gd name="connsiteX2" fmla="*/ 798286 w 1596572"/>
              <a:gd name="connsiteY2" fmla="*/ 1725045 h 1826645"/>
              <a:gd name="connsiteX3" fmla="*/ 1494972 w 1596572"/>
              <a:gd name="connsiteY3" fmla="*/ 1028359 h 1826645"/>
              <a:gd name="connsiteX4" fmla="*/ 798286 w 1596572"/>
              <a:gd name="connsiteY4" fmla="*/ 331673 h 1826645"/>
              <a:gd name="connsiteX5" fmla="*/ 798286 w 1596572"/>
              <a:gd name="connsiteY5" fmla="*/ 0 h 1826645"/>
              <a:gd name="connsiteX6" fmla="*/ 940015 w 1596572"/>
              <a:gd name="connsiteY6" fmla="*/ 244361 h 1826645"/>
              <a:gd name="connsiteX7" fmla="*/ 959169 w 1596572"/>
              <a:gd name="connsiteY7" fmla="*/ 246291 h 1826645"/>
              <a:gd name="connsiteX8" fmla="*/ 1596572 w 1596572"/>
              <a:gd name="connsiteY8" fmla="*/ 1028359 h 1826645"/>
              <a:gd name="connsiteX9" fmla="*/ 798286 w 1596572"/>
              <a:gd name="connsiteY9" fmla="*/ 1826645 h 1826645"/>
              <a:gd name="connsiteX10" fmla="*/ 0 w 1596572"/>
              <a:gd name="connsiteY10" fmla="*/ 1028359 h 1826645"/>
              <a:gd name="connsiteX11" fmla="*/ 637403 w 1596572"/>
              <a:gd name="connsiteY11" fmla="*/ 246291 h 1826645"/>
              <a:gd name="connsiteX12" fmla="*/ 656556 w 1596572"/>
              <a:gd name="connsiteY12" fmla="*/ 244361 h 182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96572" h="1826645">
                <a:moveTo>
                  <a:pt x="798286" y="331673"/>
                </a:moveTo>
                <a:cubicBezTo>
                  <a:pt x="413517" y="331673"/>
                  <a:pt x="101600" y="643590"/>
                  <a:pt x="101600" y="1028359"/>
                </a:cubicBezTo>
                <a:cubicBezTo>
                  <a:pt x="101600" y="1413128"/>
                  <a:pt x="413517" y="1725045"/>
                  <a:pt x="798286" y="1725045"/>
                </a:cubicBezTo>
                <a:cubicBezTo>
                  <a:pt x="1183055" y="1725045"/>
                  <a:pt x="1494972" y="1413128"/>
                  <a:pt x="1494972" y="1028359"/>
                </a:cubicBezTo>
                <a:cubicBezTo>
                  <a:pt x="1494972" y="643590"/>
                  <a:pt x="1183055" y="331673"/>
                  <a:pt x="798286" y="331673"/>
                </a:cubicBezTo>
                <a:close/>
                <a:moveTo>
                  <a:pt x="798286" y="0"/>
                </a:moveTo>
                <a:lnTo>
                  <a:pt x="940015" y="244361"/>
                </a:lnTo>
                <a:lnTo>
                  <a:pt x="959169" y="246291"/>
                </a:lnTo>
                <a:cubicBezTo>
                  <a:pt x="1322934" y="320729"/>
                  <a:pt x="1596572" y="642588"/>
                  <a:pt x="1596572" y="1028359"/>
                </a:cubicBezTo>
                <a:cubicBezTo>
                  <a:pt x="1596572" y="1469240"/>
                  <a:pt x="1239167" y="1826645"/>
                  <a:pt x="798286" y="1826645"/>
                </a:cubicBezTo>
                <a:cubicBezTo>
                  <a:pt x="357405" y="1826645"/>
                  <a:pt x="0" y="1469240"/>
                  <a:pt x="0" y="1028359"/>
                </a:cubicBezTo>
                <a:cubicBezTo>
                  <a:pt x="0" y="642588"/>
                  <a:pt x="273638" y="320729"/>
                  <a:pt x="637403" y="246291"/>
                </a:cubicBezTo>
                <a:lnTo>
                  <a:pt x="656556" y="24436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24"/>
          <p:cNvGrpSpPr/>
          <p:nvPr/>
        </p:nvGrpSpPr>
        <p:grpSpPr>
          <a:xfrm>
            <a:off x="1099137" y="4631520"/>
            <a:ext cx="2714844" cy="1461939"/>
            <a:chOff x="1099137" y="4631520"/>
            <a:chExt cx="2714844" cy="1461939"/>
          </a:xfrm>
        </p:grpSpPr>
        <p:sp>
          <p:nvSpPr>
            <p:cNvPr id="63" name="矩形 62"/>
            <p:cNvSpPr/>
            <p:nvPr/>
          </p:nvSpPr>
          <p:spPr>
            <a:xfrm>
              <a:off x="3116354" y="4631520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rgbClr val="0070C0"/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交互</a:t>
              </a:r>
              <a:endParaRPr lang="zh-CN" altLang="en-US" sz="2000" b="1" dirty="0">
                <a:solidFill>
                  <a:srgbClr val="0070C0"/>
                </a:solidFill>
                <a:latin typeface="Heiti SC Medium" charset="-122"/>
                <a:ea typeface="Heiti SC Medium" charset="-122"/>
                <a:cs typeface="Heiti SC Medium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099137" y="5031630"/>
              <a:ext cx="27148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体感大屏，用户推荐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商家广告精准推送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媒体分享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endParaRPr>
            </a:p>
          </p:txBody>
        </p:sp>
      </p:grpSp>
      <p:grpSp>
        <p:nvGrpSpPr>
          <p:cNvPr id="65" name="组合 22"/>
          <p:cNvGrpSpPr/>
          <p:nvPr/>
        </p:nvGrpSpPr>
        <p:grpSpPr>
          <a:xfrm>
            <a:off x="7329799" y="1334945"/>
            <a:ext cx="3021696" cy="1761920"/>
            <a:chOff x="7329799" y="1334945"/>
            <a:chExt cx="3021696" cy="1761920"/>
          </a:xfrm>
        </p:grpSpPr>
        <p:sp>
          <p:nvSpPr>
            <p:cNvPr id="66" name="矩形 65"/>
            <p:cNvSpPr/>
            <p:nvPr/>
          </p:nvSpPr>
          <p:spPr>
            <a:xfrm>
              <a:off x="7329799" y="1334945"/>
              <a:ext cx="10823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2">
                      <a:lumMod val="7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      分析</a:t>
              </a:r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7636651" y="1711870"/>
              <a:ext cx="271484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客流量分析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转化率分析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消费群体分析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促销效果分析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endParaRPr>
            </a:p>
          </p:txBody>
        </p:sp>
      </p:grpSp>
      <p:grpSp>
        <p:nvGrpSpPr>
          <p:cNvPr id="68" name="组合 23"/>
          <p:cNvGrpSpPr/>
          <p:nvPr/>
        </p:nvGrpSpPr>
        <p:grpSpPr>
          <a:xfrm>
            <a:off x="8332698" y="3803920"/>
            <a:ext cx="2714844" cy="1886063"/>
            <a:chOff x="8332698" y="3803920"/>
            <a:chExt cx="2714844" cy="1886063"/>
          </a:xfrm>
        </p:grpSpPr>
        <p:sp>
          <p:nvSpPr>
            <p:cNvPr id="69" name="矩形 68"/>
            <p:cNvSpPr/>
            <p:nvPr/>
          </p:nvSpPr>
          <p:spPr>
            <a:xfrm>
              <a:off x="8448053" y="3803920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b="1" smtClean="0">
                  <a:solidFill>
                    <a:schemeClr val="tx2">
                      <a:lumMod val="7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价值</a:t>
              </a:r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8332698" y="4304988"/>
              <a:ext cx="271484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提升店铺流量转换率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连锁企业开店推荐 群体分析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提升商铺价值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消费推荐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77" y="4433761"/>
            <a:ext cx="1526618" cy="1526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30110" y="2574378"/>
            <a:ext cx="1590511" cy="15905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17" y="1252410"/>
            <a:ext cx="1395321" cy="13953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32169" y="2819401"/>
            <a:ext cx="2003848" cy="20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4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-10184" y="-20322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dirty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r>
              <a:rPr lang="zh-CN" altLang="en-US" sz="3200" b="1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新产品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94432" y="3744262"/>
            <a:ext cx="2717581" cy="1084868"/>
          </a:xfrm>
          <a:prstGeom prst="rect">
            <a:avLst/>
          </a:prstGeom>
          <a:noFill/>
        </p:spPr>
        <p:txBody>
          <a:bodyPr wrap="square" lIns="121876" tIns="60938" rIns="121876" bIns="60938" rtlCol="0">
            <a:spAutoFit/>
          </a:bodyPr>
          <a:lstStyle/>
          <a:p>
            <a:pPr defTabSz="1218865" fontAlgn="base">
              <a:lnSpc>
                <a:spcPts val="250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汉柏构建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65" fontAlgn="base">
              <a:lnSpc>
                <a:spcPts val="250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人脸为入口的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“人脸识别生态</a:t>
            </a: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”；</a:t>
            </a:r>
          </a:p>
        </p:txBody>
      </p:sp>
      <p:sp>
        <p:nvSpPr>
          <p:cNvPr id="14" name="Freeform 195"/>
          <p:cNvSpPr>
            <a:spLocks/>
          </p:cNvSpPr>
          <p:nvPr/>
        </p:nvSpPr>
        <p:spPr bwMode="auto">
          <a:xfrm flipV="1">
            <a:off x="6654148" y="4665385"/>
            <a:ext cx="2796500" cy="325914"/>
          </a:xfrm>
          <a:custGeom>
            <a:avLst/>
            <a:gdLst/>
            <a:ahLst/>
            <a:cxnLst>
              <a:cxn ang="0">
                <a:pos x="5" y="158"/>
              </a:cxn>
              <a:cxn ang="0">
                <a:pos x="0" y="153"/>
              </a:cxn>
              <a:cxn ang="0">
                <a:pos x="151" y="0"/>
              </a:cxn>
              <a:cxn ang="0">
                <a:pos x="1061" y="0"/>
              </a:cxn>
              <a:cxn ang="0">
                <a:pos x="1061" y="9"/>
              </a:cxn>
              <a:cxn ang="0">
                <a:pos x="156" y="9"/>
              </a:cxn>
              <a:cxn ang="0">
                <a:pos x="5" y="158"/>
              </a:cxn>
            </a:cxnLst>
            <a:rect l="0" t="0" r="r" b="b"/>
            <a:pathLst>
              <a:path w="1061" h="158">
                <a:moveTo>
                  <a:pt x="5" y="158"/>
                </a:moveTo>
                <a:lnTo>
                  <a:pt x="0" y="153"/>
                </a:lnTo>
                <a:lnTo>
                  <a:pt x="151" y="0"/>
                </a:lnTo>
                <a:lnTo>
                  <a:pt x="1061" y="0"/>
                </a:lnTo>
                <a:lnTo>
                  <a:pt x="1061" y="9"/>
                </a:lnTo>
                <a:lnTo>
                  <a:pt x="156" y="9"/>
                </a:lnTo>
                <a:lnTo>
                  <a:pt x="5" y="158"/>
                </a:lnTo>
                <a:close/>
              </a:path>
            </a:pathLst>
          </a:custGeom>
          <a:solidFill>
            <a:srgbClr val="000000">
              <a:lumMod val="95000"/>
              <a:lumOff val="5000"/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/>
          <a:p>
            <a:pPr algn="ctr" defTabSz="12188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000" b="1" kern="0">
              <a:solidFill>
                <a:srgbClr val="000000"/>
              </a:solidFill>
              <a:latin typeface="Century Gothic" panose="020B0502020202020204" pitchFamily="34" charset="0"/>
              <a:ea typeface="黑体" pitchFamily="49" charset="-122"/>
            </a:endParaRPr>
          </a:p>
        </p:txBody>
      </p:sp>
      <p:sp>
        <p:nvSpPr>
          <p:cNvPr id="15" name="Freeform 41"/>
          <p:cNvSpPr>
            <a:spLocks noEditPoints="1"/>
          </p:cNvSpPr>
          <p:nvPr/>
        </p:nvSpPr>
        <p:spPr bwMode="auto">
          <a:xfrm>
            <a:off x="7752705" y="5141796"/>
            <a:ext cx="682911" cy="656800"/>
          </a:xfrm>
          <a:custGeom>
            <a:avLst/>
            <a:gdLst>
              <a:gd name="T0" fmla="*/ 419 w 628"/>
              <a:gd name="T1" fmla="*/ 232 h 600"/>
              <a:gd name="T2" fmla="*/ 411 w 628"/>
              <a:gd name="T3" fmla="*/ 249 h 600"/>
              <a:gd name="T4" fmla="*/ 408 w 628"/>
              <a:gd name="T5" fmla="*/ 261 h 600"/>
              <a:gd name="T6" fmla="*/ 409 w 628"/>
              <a:gd name="T7" fmla="*/ 283 h 600"/>
              <a:gd name="T8" fmla="*/ 417 w 628"/>
              <a:gd name="T9" fmla="*/ 305 h 600"/>
              <a:gd name="T10" fmla="*/ 424 w 628"/>
              <a:gd name="T11" fmla="*/ 315 h 600"/>
              <a:gd name="T12" fmla="*/ 441 w 628"/>
              <a:gd name="T13" fmla="*/ 330 h 600"/>
              <a:gd name="T14" fmla="*/ 453 w 628"/>
              <a:gd name="T15" fmla="*/ 335 h 600"/>
              <a:gd name="T16" fmla="*/ 478 w 628"/>
              <a:gd name="T17" fmla="*/ 200 h 600"/>
              <a:gd name="T18" fmla="*/ 449 w 628"/>
              <a:gd name="T19" fmla="*/ 207 h 600"/>
              <a:gd name="T20" fmla="*/ 433 w 628"/>
              <a:gd name="T21" fmla="*/ 216 h 600"/>
              <a:gd name="T22" fmla="*/ 425 w 628"/>
              <a:gd name="T23" fmla="*/ 224 h 600"/>
              <a:gd name="T24" fmla="*/ 384 w 628"/>
              <a:gd name="T25" fmla="*/ 70 h 600"/>
              <a:gd name="T26" fmla="*/ 314 w 628"/>
              <a:gd name="T27" fmla="*/ 140 h 600"/>
              <a:gd name="T28" fmla="*/ 379 w 628"/>
              <a:gd name="T29" fmla="*/ 283 h 600"/>
              <a:gd name="T30" fmla="*/ 379 w 628"/>
              <a:gd name="T31" fmla="*/ 254 h 600"/>
              <a:gd name="T32" fmla="*/ 359 w 628"/>
              <a:gd name="T33" fmla="*/ 154 h 600"/>
              <a:gd name="T34" fmla="*/ 249 w 628"/>
              <a:gd name="T35" fmla="*/ 270 h 600"/>
              <a:gd name="T36" fmla="*/ 314 w 628"/>
              <a:gd name="T37" fmla="*/ 396 h 600"/>
              <a:gd name="T38" fmla="*/ 282 w 628"/>
              <a:gd name="T39" fmla="*/ 400 h 600"/>
              <a:gd name="T40" fmla="*/ 267 w 628"/>
              <a:gd name="T41" fmla="*/ 382 h 600"/>
              <a:gd name="T42" fmla="*/ 257 w 628"/>
              <a:gd name="T43" fmla="*/ 374 h 600"/>
              <a:gd name="T44" fmla="*/ 214 w 628"/>
              <a:gd name="T45" fmla="*/ 356 h 600"/>
              <a:gd name="T46" fmla="*/ 195 w 628"/>
              <a:gd name="T47" fmla="*/ 354 h 600"/>
              <a:gd name="T48" fmla="*/ 0 w 628"/>
              <a:gd name="T49" fmla="*/ 600 h 600"/>
              <a:gd name="T50" fmla="*/ 83 w 628"/>
              <a:gd name="T51" fmla="*/ 454 h 600"/>
              <a:gd name="T52" fmla="*/ 216 w 628"/>
              <a:gd name="T53" fmla="*/ 454 h 600"/>
              <a:gd name="T54" fmla="*/ 301 w 628"/>
              <a:gd name="T55" fmla="*/ 600 h 600"/>
              <a:gd name="T56" fmla="*/ 282 w 628"/>
              <a:gd name="T57" fmla="*/ 400 h 600"/>
              <a:gd name="T58" fmla="*/ 433 w 628"/>
              <a:gd name="T59" fmla="*/ 354 h 600"/>
              <a:gd name="T60" fmla="*/ 413 w 628"/>
              <a:gd name="T61" fmla="*/ 356 h 600"/>
              <a:gd name="T62" fmla="*/ 361 w 628"/>
              <a:gd name="T63" fmla="*/ 382 h 600"/>
              <a:gd name="T64" fmla="*/ 353 w 628"/>
              <a:gd name="T65" fmla="*/ 391 h 600"/>
              <a:gd name="T66" fmla="*/ 389 w 628"/>
              <a:gd name="T67" fmla="*/ 600 h 600"/>
              <a:gd name="T68" fmla="*/ 410 w 628"/>
              <a:gd name="T69" fmla="*/ 600 h 600"/>
              <a:gd name="T70" fmla="*/ 564 w 628"/>
              <a:gd name="T71" fmla="*/ 454 h 600"/>
              <a:gd name="T72" fmla="*/ 628 w 628"/>
              <a:gd name="T73" fmla="*/ 460 h 600"/>
              <a:gd name="T74" fmla="*/ 150 w 628"/>
              <a:gd name="T75" fmla="*/ 340 h 600"/>
              <a:gd name="T76" fmla="*/ 186 w 628"/>
              <a:gd name="T77" fmla="*/ 330 h 600"/>
              <a:gd name="T78" fmla="*/ 196 w 628"/>
              <a:gd name="T79" fmla="*/ 323 h 600"/>
              <a:gd name="T80" fmla="*/ 216 w 628"/>
              <a:gd name="T81" fmla="*/ 295 h 600"/>
              <a:gd name="T82" fmla="*/ 219 w 628"/>
              <a:gd name="T83" fmla="*/ 282 h 600"/>
              <a:gd name="T84" fmla="*/ 219 w 628"/>
              <a:gd name="T85" fmla="*/ 258 h 600"/>
              <a:gd name="T86" fmla="*/ 214 w 628"/>
              <a:gd name="T87" fmla="*/ 241 h 600"/>
              <a:gd name="T88" fmla="*/ 208 w 628"/>
              <a:gd name="T89" fmla="*/ 231 h 600"/>
              <a:gd name="T90" fmla="*/ 195 w 628"/>
              <a:gd name="T91" fmla="*/ 217 h 600"/>
              <a:gd name="T92" fmla="*/ 186 w 628"/>
              <a:gd name="T93" fmla="*/ 210 h 600"/>
              <a:gd name="T94" fmla="*/ 150 w 628"/>
              <a:gd name="T95" fmla="*/ 20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28" h="600">
                <a:moveTo>
                  <a:pt x="425" y="224"/>
                </a:moveTo>
                <a:cubicBezTo>
                  <a:pt x="423" y="227"/>
                  <a:pt x="421" y="229"/>
                  <a:pt x="419" y="231"/>
                </a:cubicBezTo>
                <a:cubicBezTo>
                  <a:pt x="419" y="231"/>
                  <a:pt x="419" y="232"/>
                  <a:pt x="419" y="232"/>
                </a:cubicBezTo>
                <a:cubicBezTo>
                  <a:pt x="418" y="234"/>
                  <a:pt x="416" y="237"/>
                  <a:pt x="415" y="239"/>
                </a:cubicBezTo>
                <a:cubicBezTo>
                  <a:pt x="415" y="240"/>
                  <a:pt x="414" y="240"/>
                  <a:pt x="414" y="241"/>
                </a:cubicBezTo>
                <a:cubicBezTo>
                  <a:pt x="413" y="244"/>
                  <a:pt x="412" y="247"/>
                  <a:pt x="411" y="249"/>
                </a:cubicBezTo>
                <a:cubicBezTo>
                  <a:pt x="411" y="250"/>
                  <a:pt x="411" y="250"/>
                  <a:pt x="411" y="250"/>
                </a:cubicBezTo>
                <a:cubicBezTo>
                  <a:pt x="410" y="253"/>
                  <a:pt x="409" y="255"/>
                  <a:pt x="409" y="258"/>
                </a:cubicBezTo>
                <a:cubicBezTo>
                  <a:pt x="409" y="259"/>
                  <a:pt x="409" y="260"/>
                  <a:pt x="408" y="261"/>
                </a:cubicBezTo>
                <a:cubicBezTo>
                  <a:pt x="408" y="264"/>
                  <a:pt x="408" y="267"/>
                  <a:pt x="408" y="270"/>
                </a:cubicBezTo>
                <a:cubicBezTo>
                  <a:pt x="408" y="274"/>
                  <a:pt x="408" y="278"/>
                  <a:pt x="409" y="281"/>
                </a:cubicBezTo>
                <a:cubicBezTo>
                  <a:pt x="409" y="282"/>
                  <a:pt x="409" y="283"/>
                  <a:pt x="409" y="283"/>
                </a:cubicBezTo>
                <a:cubicBezTo>
                  <a:pt x="410" y="287"/>
                  <a:pt x="411" y="290"/>
                  <a:pt x="412" y="293"/>
                </a:cubicBezTo>
                <a:cubicBezTo>
                  <a:pt x="412" y="294"/>
                  <a:pt x="412" y="295"/>
                  <a:pt x="412" y="295"/>
                </a:cubicBezTo>
                <a:cubicBezTo>
                  <a:pt x="414" y="298"/>
                  <a:pt x="415" y="301"/>
                  <a:pt x="417" y="305"/>
                </a:cubicBezTo>
                <a:cubicBezTo>
                  <a:pt x="417" y="305"/>
                  <a:pt x="417" y="305"/>
                  <a:pt x="418" y="306"/>
                </a:cubicBezTo>
                <a:cubicBezTo>
                  <a:pt x="420" y="309"/>
                  <a:pt x="422" y="312"/>
                  <a:pt x="424" y="315"/>
                </a:cubicBezTo>
                <a:cubicBezTo>
                  <a:pt x="424" y="315"/>
                  <a:pt x="424" y="315"/>
                  <a:pt x="424" y="315"/>
                </a:cubicBezTo>
                <a:cubicBezTo>
                  <a:pt x="427" y="318"/>
                  <a:pt x="429" y="320"/>
                  <a:pt x="432" y="323"/>
                </a:cubicBezTo>
                <a:cubicBezTo>
                  <a:pt x="432" y="323"/>
                  <a:pt x="432" y="323"/>
                  <a:pt x="432" y="323"/>
                </a:cubicBezTo>
                <a:cubicBezTo>
                  <a:pt x="435" y="326"/>
                  <a:pt x="438" y="328"/>
                  <a:pt x="441" y="330"/>
                </a:cubicBezTo>
                <a:cubicBezTo>
                  <a:pt x="442" y="330"/>
                  <a:pt x="442" y="330"/>
                  <a:pt x="442" y="330"/>
                </a:cubicBezTo>
                <a:cubicBezTo>
                  <a:pt x="446" y="332"/>
                  <a:pt x="449" y="334"/>
                  <a:pt x="452" y="335"/>
                </a:cubicBezTo>
                <a:cubicBezTo>
                  <a:pt x="453" y="335"/>
                  <a:pt x="453" y="335"/>
                  <a:pt x="453" y="335"/>
                </a:cubicBezTo>
                <a:cubicBezTo>
                  <a:pt x="461" y="338"/>
                  <a:pt x="469" y="340"/>
                  <a:pt x="478" y="340"/>
                </a:cubicBezTo>
                <a:cubicBezTo>
                  <a:pt x="516" y="340"/>
                  <a:pt x="547" y="309"/>
                  <a:pt x="547" y="270"/>
                </a:cubicBezTo>
                <a:cubicBezTo>
                  <a:pt x="547" y="232"/>
                  <a:pt x="516" y="200"/>
                  <a:pt x="478" y="200"/>
                </a:cubicBezTo>
                <a:cubicBezTo>
                  <a:pt x="468" y="200"/>
                  <a:pt x="458" y="202"/>
                  <a:pt x="450" y="206"/>
                </a:cubicBezTo>
                <a:cubicBezTo>
                  <a:pt x="450" y="206"/>
                  <a:pt x="450" y="206"/>
                  <a:pt x="450" y="206"/>
                </a:cubicBezTo>
                <a:cubicBezTo>
                  <a:pt x="449" y="206"/>
                  <a:pt x="449" y="206"/>
                  <a:pt x="449" y="207"/>
                </a:cubicBezTo>
                <a:cubicBezTo>
                  <a:pt x="446" y="208"/>
                  <a:pt x="444" y="209"/>
                  <a:pt x="442" y="210"/>
                </a:cubicBezTo>
                <a:cubicBezTo>
                  <a:pt x="441" y="211"/>
                  <a:pt x="441" y="211"/>
                  <a:pt x="440" y="211"/>
                </a:cubicBezTo>
                <a:cubicBezTo>
                  <a:pt x="438" y="213"/>
                  <a:pt x="435" y="215"/>
                  <a:pt x="433" y="216"/>
                </a:cubicBezTo>
                <a:cubicBezTo>
                  <a:pt x="433" y="217"/>
                  <a:pt x="432" y="217"/>
                  <a:pt x="432" y="217"/>
                </a:cubicBezTo>
                <a:cubicBezTo>
                  <a:pt x="430" y="219"/>
                  <a:pt x="428" y="221"/>
                  <a:pt x="426" y="223"/>
                </a:cubicBezTo>
                <a:cubicBezTo>
                  <a:pt x="426" y="223"/>
                  <a:pt x="425" y="224"/>
                  <a:pt x="425" y="224"/>
                </a:cubicBezTo>
                <a:close/>
                <a:moveTo>
                  <a:pt x="314" y="140"/>
                </a:moveTo>
                <a:lnTo>
                  <a:pt x="314" y="140"/>
                </a:lnTo>
                <a:cubicBezTo>
                  <a:pt x="353" y="140"/>
                  <a:pt x="384" y="108"/>
                  <a:pt x="384" y="70"/>
                </a:cubicBezTo>
                <a:cubicBezTo>
                  <a:pt x="384" y="31"/>
                  <a:pt x="353" y="0"/>
                  <a:pt x="314" y="0"/>
                </a:cubicBezTo>
                <a:cubicBezTo>
                  <a:pt x="275" y="0"/>
                  <a:pt x="244" y="31"/>
                  <a:pt x="244" y="70"/>
                </a:cubicBezTo>
                <a:cubicBezTo>
                  <a:pt x="244" y="108"/>
                  <a:pt x="275" y="140"/>
                  <a:pt x="314" y="140"/>
                </a:cubicBezTo>
                <a:close/>
                <a:moveTo>
                  <a:pt x="379" y="336"/>
                </a:moveTo>
                <a:lnTo>
                  <a:pt x="379" y="336"/>
                </a:lnTo>
                <a:lnTo>
                  <a:pt x="379" y="283"/>
                </a:lnTo>
                <a:cubicBezTo>
                  <a:pt x="379" y="279"/>
                  <a:pt x="378" y="274"/>
                  <a:pt x="378" y="270"/>
                </a:cubicBezTo>
                <a:cubicBezTo>
                  <a:pt x="378" y="266"/>
                  <a:pt x="379" y="262"/>
                  <a:pt x="379" y="257"/>
                </a:cubicBezTo>
                <a:lnTo>
                  <a:pt x="379" y="254"/>
                </a:lnTo>
                <a:lnTo>
                  <a:pt x="380" y="254"/>
                </a:lnTo>
                <a:cubicBezTo>
                  <a:pt x="385" y="223"/>
                  <a:pt x="404" y="197"/>
                  <a:pt x="431" y="183"/>
                </a:cubicBezTo>
                <a:cubicBezTo>
                  <a:pt x="412" y="165"/>
                  <a:pt x="387" y="154"/>
                  <a:pt x="359" y="154"/>
                </a:cubicBezTo>
                <a:lnTo>
                  <a:pt x="269" y="154"/>
                </a:lnTo>
                <a:cubicBezTo>
                  <a:pt x="241" y="154"/>
                  <a:pt x="216" y="165"/>
                  <a:pt x="197" y="183"/>
                </a:cubicBezTo>
                <a:cubicBezTo>
                  <a:pt x="228" y="199"/>
                  <a:pt x="249" y="232"/>
                  <a:pt x="249" y="270"/>
                </a:cubicBezTo>
                <a:cubicBezTo>
                  <a:pt x="249" y="278"/>
                  <a:pt x="249" y="286"/>
                  <a:pt x="247" y="293"/>
                </a:cubicBezTo>
                <a:lnTo>
                  <a:pt x="247" y="335"/>
                </a:lnTo>
                <a:cubicBezTo>
                  <a:pt x="276" y="347"/>
                  <a:pt x="299" y="369"/>
                  <a:pt x="314" y="396"/>
                </a:cubicBezTo>
                <a:cubicBezTo>
                  <a:pt x="328" y="369"/>
                  <a:pt x="351" y="348"/>
                  <a:pt x="379" y="336"/>
                </a:cubicBezTo>
                <a:close/>
                <a:moveTo>
                  <a:pt x="282" y="400"/>
                </a:moveTo>
                <a:lnTo>
                  <a:pt x="282" y="400"/>
                </a:lnTo>
                <a:cubicBezTo>
                  <a:pt x="280" y="397"/>
                  <a:pt x="278" y="394"/>
                  <a:pt x="275" y="391"/>
                </a:cubicBezTo>
                <a:cubicBezTo>
                  <a:pt x="275" y="390"/>
                  <a:pt x="274" y="390"/>
                  <a:pt x="274" y="390"/>
                </a:cubicBezTo>
                <a:cubicBezTo>
                  <a:pt x="272" y="387"/>
                  <a:pt x="270" y="385"/>
                  <a:pt x="267" y="382"/>
                </a:cubicBezTo>
                <a:cubicBezTo>
                  <a:pt x="267" y="382"/>
                  <a:pt x="266" y="382"/>
                  <a:pt x="266" y="381"/>
                </a:cubicBezTo>
                <a:cubicBezTo>
                  <a:pt x="263" y="379"/>
                  <a:pt x="261" y="377"/>
                  <a:pt x="258" y="375"/>
                </a:cubicBezTo>
                <a:cubicBezTo>
                  <a:pt x="257" y="374"/>
                  <a:pt x="257" y="374"/>
                  <a:pt x="257" y="374"/>
                </a:cubicBezTo>
                <a:cubicBezTo>
                  <a:pt x="247" y="367"/>
                  <a:pt x="237" y="362"/>
                  <a:pt x="225" y="359"/>
                </a:cubicBezTo>
                <a:cubicBezTo>
                  <a:pt x="223" y="358"/>
                  <a:pt x="220" y="357"/>
                  <a:pt x="218" y="357"/>
                </a:cubicBezTo>
                <a:cubicBezTo>
                  <a:pt x="217" y="356"/>
                  <a:pt x="215" y="356"/>
                  <a:pt x="214" y="356"/>
                </a:cubicBezTo>
                <a:cubicBezTo>
                  <a:pt x="212" y="356"/>
                  <a:pt x="210" y="355"/>
                  <a:pt x="208" y="355"/>
                </a:cubicBezTo>
                <a:cubicBezTo>
                  <a:pt x="207" y="355"/>
                  <a:pt x="206" y="355"/>
                  <a:pt x="205" y="355"/>
                </a:cubicBezTo>
                <a:cubicBezTo>
                  <a:pt x="202" y="354"/>
                  <a:pt x="199" y="354"/>
                  <a:pt x="195" y="354"/>
                </a:cubicBezTo>
                <a:lnTo>
                  <a:pt x="105" y="354"/>
                </a:lnTo>
                <a:cubicBezTo>
                  <a:pt x="47" y="354"/>
                  <a:pt x="0" y="401"/>
                  <a:pt x="0" y="460"/>
                </a:cubicBezTo>
                <a:lnTo>
                  <a:pt x="0" y="600"/>
                </a:lnTo>
                <a:lnTo>
                  <a:pt x="62" y="600"/>
                </a:lnTo>
                <a:lnTo>
                  <a:pt x="62" y="454"/>
                </a:lnTo>
                <a:lnTo>
                  <a:pt x="83" y="454"/>
                </a:lnTo>
                <a:lnTo>
                  <a:pt x="83" y="600"/>
                </a:lnTo>
                <a:lnTo>
                  <a:pt x="216" y="600"/>
                </a:lnTo>
                <a:lnTo>
                  <a:pt x="216" y="454"/>
                </a:lnTo>
                <a:lnTo>
                  <a:pt x="237" y="454"/>
                </a:lnTo>
                <a:lnTo>
                  <a:pt x="237" y="600"/>
                </a:lnTo>
                <a:lnTo>
                  <a:pt x="301" y="600"/>
                </a:lnTo>
                <a:lnTo>
                  <a:pt x="301" y="460"/>
                </a:lnTo>
                <a:cubicBezTo>
                  <a:pt x="301" y="438"/>
                  <a:pt x="294" y="417"/>
                  <a:pt x="282" y="400"/>
                </a:cubicBezTo>
                <a:cubicBezTo>
                  <a:pt x="282" y="400"/>
                  <a:pt x="282" y="400"/>
                  <a:pt x="282" y="400"/>
                </a:cubicBezTo>
                <a:close/>
                <a:moveTo>
                  <a:pt x="523" y="354"/>
                </a:moveTo>
                <a:lnTo>
                  <a:pt x="523" y="354"/>
                </a:lnTo>
                <a:lnTo>
                  <a:pt x="433" y="354"/>
                </a:lnTo>
                <a:cubicBezTo>
                  <a:pt x="429" y="354"/>
                  <a:pt x="426" y="354"/>
                  <a:pt x="423" y="355"/>
                </a:cubicBezTo>
                <a:cubicBezTo>
                  <a:pt x="422" y="355"/>
                  <a:pt x="421" y="355"/>
                  <a:pt x="420" y="355"/>
                </a:cubicBezTo>
                <a:cubicBezTo>
                  <a:pt x="418" y="355"/>
                  <a:pt x="415" y="356"/>
                  <a:pt x="413" y="356"/>
                </a:cubicBezTo>
                <a:cubicBezTo>
                  <a:pt x="412" y="356"/>
                  <a:pt x="411" y="356"/>
                  <a:pt x="410" y="357"/>
                </a:cubicBezTo>
                <a:cubicBezTo>
                  <a:pt x="408" y="357"/>
                  <a:pt x="405" y="358"/>
                  <a:pt x="403" y="358"/>
                </a:cubicBezTo>
                <a:cubicBezTo>
                  <a:pt x="387" y="363"/>
                  <a:pt x="373" y="371"/>
                  <a:pt x="361" y="382"/>
                </a:cubicBezTo>
                <a:cubicBezTo>
                  <a:pt x="361" y="382"/>
                  <a:pt x="361" y="383"/>
                  <a:pt x="361" y="383"/>
                </a:cubicBezTo>
                <a:cubicBezTo>
                  <a:pt x="358" y="385"/>
                  <a:pt x="356" y="388"/>
                  <a:pt x="353" y="390"/>
                </a:cubicBezTo>
                <a:cubicBezTo>
                  <a:pt x="353" y="391"/>
                  <a:pt x="353" y="391"/>
                  <a:pt x="353" y="391"/>
                </a:cubicBezTo>
                <a:cubicBezTo>
                  <a:pt x="337" y="410"/>
                  <a:pt x="327" y="433"/>
                  <a:pt x="327" y="460"/>
                </a:cubicBezTo>
                <a:lnTo>
                  <a:pt x="327" y="600"/>
                </a:lnTo>
                <a:lnTo>
                  <a:pt x="389" y="600"/>
                </a:lnTo>
                <a:lnTo>
                  <a:pt x="389" y="454"/>
                </a:lnTo>
                <a:lnTo>
                  <a:pt x="410" y="454"/>
                </a:lnTo>
                <a:lnTo>
                  <a:pt x="410" y="600"/>
                </a:lnTo>
                <a:lnTo>
                  <a:pt x="543" y="600"/>
                </a:lnTo>
                <a:lnTo>
                  <a:pt x="543" y="454"/>
                </a:lnTo>
                <a:lnTo>
                  <a:pt x="564" y="454"/>
                </a:lnTo>
                <a:lnTo>
                  <a:pt x="564" y="600"/>
                </a:lnTo>
                <a:lnTo>
                  <a:pt x="628" y="600"/>
                </a:lnTo>
                <a:lnTo>
                  <a:pt x="628" y="460"/>
                </a:lnTo>
                <a:cubicBezTo>
                  <a:pt x="628" y="401"/>
                  <a:pt x="581" y="354"/>
                  <a:pt x="523" y="354"/>
                </a:cubicBezTo>
                <a:close/>
                <a:moveTo>
                  <a:pt x="150" y="340"/>
                </a:moveTo>
                <a:lnTo>
                  <a:pt x="150" y="340"/>
                </a:lnTo>
                <a:cubicBezTo>
                  <a:pt x="159" y="340"/>
                  <a:pt x="167" y="338"/>
                  <a:pt x="175" y="335"/>
                </a:cubicBezTo>
                <a:cubicBezTo>
                  <a:pt x="175" y="335"/>
                  <a:pt x="175" y="335"/>
                  <a:pt x="176" y="335"/>
                </a:cubicBezTo>
                <a:cubicBezTo>
                  <a:pt x="179" y="334"/>
                  <a:pt x="183" y="332"/>
                  <a:pt x="186" y="330"/>
                </a:cubicBezTo>
                <a:cubicBezTo>
                  <a:pt x="186" y="330"/>
                  <a:pt x="186" y="330"/>
                  <a:pt x="186" y="330"/>
                </a:cubicBezTo>
                <a:cubicBezTo>
                  <a:pt x="190" y="328"/>
                  <a:pt x="193" y="326"/>
                  <a:pt x="196" y="323"/>
                </a:cubicBezTo>
                <a:cubicBezTo>
                  <a:pt x="196" y="323"/>
                  <a:pt x="196" y="323"/>
                  <a:pt x="196" y="323"/>
                </a:cubicBezTo>
                <a:cubicBezTo>
                  <a:pt x="202" y="318"/>
                  <a:pt x="206" y="312"/>
                  <a:pt x="210" y="306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3" y="302"/>
                  <a:pt x="214" y="298"/>
                  <a:pt x="216" y="295"/>
                </a:cubicBezTo>
                <a:cubicBezTo>
                  <a:pt x="216" y="295"/>
                  <a:pt x="216" y="294"/>
                  <a:pt x="216" y="293"/>
                </a:cubicBezTo>
                <a:cubicBezTo>
                  <a:pt x="217" y="290"/>
                  <a:pt x="218" y="287"/>
                  <a:pt x="219" y="283"/>
                </a:cubicBezTo>
                <a:cubicBezTo>
                  <a:pt x="219" y="283"/>
                  <a:pt x="219" y="282"/>
                  <a:pt x="219" y="282"/>
                </a:cubicBezTo>
                <a:cubicBezTo>
                  <a:pt x="220" y="278"/>
                  <a:pt x="220" y="274"/>
                  <a:pt x="220" y="270"/>
                </a:cubicBezTo>
                <a:cubicBezTo>
                  <a:pt x="220" y="267"/>
                  <a:pt x="220" y="264"/>
                  <a:pt x="220" y="261"/>
                </a:cubicBezTo>
                <a:cubicBezTo>
                  <a:pt x="219" y="260"/>
                  <a:pt x="219" y="259"/>
                  <a:pt x="219" y="258"/>
                </a:cubicBezTo>
                <a:cubicBezTo>
                  <a:pt x="219" y="255"/>
                  <a:pt x="218" y="253"/>
                  <a:pt x="217" y="250"/>
                </a:cubicBezTo>
                <a:cubicBezTo>
                  <a:pt x="217" y="250"/>
                  <a:pt x="217" y="250"/>
                  <a:pt x="217" y="249"/>
                </a:cubicBezTo>
                <a:cubicBezTo>
                  <a:pt x="216" y="247"/>
                  <a:pt x="215" y="244"/>
                  <a:pt x="214" y="241"/>
                </a:cubicBezTo>
                <a:cubicBezTo>
                  <a:pt x="214" y="240"/>
                  <a:pt x="213" y="240"/>
                  <a:pt x="213" y="239"/>
                </a:cubicBezTo>
                <a:cubicBezTo>
                  <a:pt x="212" y="237"/>
                  <a:pt x="210" y="234"/>
                  <a:pt x="209" y="231"/>
                </a:cubicBezTo>
                <a:lnTo>
                  <a:pt x="208" y="231"/>
                </a:lnTo>
                <a:cubicBezTo>
                  <a:pt x="207" y="229"/>
                  <a:pt x="205" y="226"/>
                  <a:pt x="203" y="224"/>
                </a:cubicBezTo>
                <a:cubicBezTo>
                  <a:pt x="203" y="224"/>
                  <a:pt x="202" y="223"/>
                  <a:pt x="202" y="223"/>
                </a:cubicBezTo>
                <a:cubicBezTo>
                  <a:pt x="200" y="221"/>
                  <a:pt x="198" y="219"/>
                  <a:pt x="195" y="217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193" y="215"/>
                  <a:pt x="190" y="213"/>
                  <a:pt x="188" y="211"/>
                </a:cubicBezTo>
                <a:cubicBezTo>
                  <a:pt x="187" y="211"/>
                  <a:pt x="187" y="211"/>
                  <a:pt x="186" y="210"/>
                </a:cubicBezTo>
                <a:cubicBezTo>
                  <a:pt x="184" y="209"/>
                  <a:pt x="181" y="208"/>
                  <a:pt x="179" y="206"/>
                </a:cubicBezTo>
                <a:cubicBezTo>
                  <a:pt x="179" y="206"/>
                  <a:pt x="178" y="206"/>
                  <a:pt x="178" y="206"/>
                </a:cubicBezTo>
                <a:cubicBezTo>
                  <a:pt x="170" y="202"/>
                  <a:pt x="160" y="200"/>
                  <a:pt x="150" y="200"/>
                </a:cubicBezTo>
                <a:cubicBezTo>
                  <a:pt x="112" y="200"/>
                  <a:pt x="81" y="232"/>
                  <a:pt x="81" y="270"/>
                </a:cubicBezTo>
                <a:cubicBezTo>
                  <a:pt x="81" y="309"/>
                  <a:pt x="112" y="340"/>
                  <a:pt x="150" y="340"/>
                </a:cubicBezTo>
                <a:close/>
              </a:path>
            </a:pathLst>
          </a:custGeom>
          <a:solidFill>
            <a:srgbClr val="0067B4"/>
          </a:solidFill>
          <a:ln>
            <a:noFill/>
          </a:ln>
          <a:extLst/>
        </p:spPr>
        <p:txBody>
          <a:bodyPr vert="horz" wrap="square" lIns="91394" tIns="45696" rIns="91394" bIns="45696" numCol="1" anchor="t" anchorCtr="0" compatLnSpc="1">
            <a:prstTxWarp prst="textNoShape">
              <a:avLst/>
            </a:prstTxWarp>
          </a:bodyPr>
          <a:lstStyle/>
          <a:p>
            <a:pPr algn="ctr" defTabSz="1218865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20" name="组合 81"/>
          <p:cNvGrpSpPr/>
          <p:nvPr/>
        </p:nvGrpSpPr>
        <p:grpSpPr>
          <a:xfrm>
            <a:off x="2121939" y="1783999"/>
            <a:ext cx="4885451" cy="4887833"/>
            <a:chOff x="2667794" y="896144"/>
            <a:chExt cx="3962400" cy="3964867"/>
          </a:xfrm>
        </p:grpSpPr>
        <p:grpSp>
          <p:nvGrpSpPr>
            <p:cNvPr id="21" name="组合 83"/>
            <p:cNvGrpSpPr/>
            <p:nvPr/>
          </p:nvGrpSpPr>
          <p:grpSpPr>
            <a:xfrm>
              <a:off x="2667794" y="896144"/>
              <a:ext cx="3962400" cy="3964867"/>
              <a:chOff x="2439194" y="667544"/>
              <a:chExt cx="4535828" cy="45386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439194" y="667544"/>
                <a:ext cx="4535828" cy="4538652"/>
              </a:xfrm>
              <a:prstGeom prst="ellipse">
                <a:avLst/>
              </a:prstGeom>
              <a:gradFill flip="none" rotWithShape="1">
                <a:gsLst>
                  <a:gs pos="0">
                    <a:srgbClr val="185A9D">
                      <a:alpha val="82000"/>
                    </a:srgbClr>
                  </a:gs>
                  <a:gs pos="100000">
                    <a:srgbClr val="00D2FF">
                      <a:alpha val="9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285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1218865">
                  <a:defRPr/>
                </a:pPr>
                <a:endParaRPr lang="zh-CN" altLang="en-US" sz="1800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" name="组合 91"/>
              <p:cNvGrpSpPr/>
              <p:nvPr/>
            </p:nvGrpSpPr>
            <p:grpSpPr>
              <a:xfrm>
                <a:off x="2819160" y="1031870"/>
                <a:ext cx="3775896" cy="3810000"/>
                <a:chOff x="2669134" y="1058594"/>
                <a:chExt cx="3775896" cy="3810000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2669134" y="1058594"/>
                  <a:ext cx="3775896" cy="3810000"/>
                </a:xfrm>
                <a:prstGeom prst="ellipse">
                  <a:avLst/>
                </a:prstGeom>
                <a:solidFill>
                  <a:srgbClr val="172B4B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865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kern="0">
                    <a:solidFill>
                      <a:srgbClr val="FFFFFF"/>
                    </a:solidFill>
                    <a:latin typeface="Palatino Linotype"/>
                    <a:ea typeface="宋体"/>
                  </a:endParaRPr>
                </a:p>
              </p:txBody>
            </p:sp>
            <p:grpSp>
              <p:nvGrpSpPr>
                <p:cNvPr id="34" name="组合 96"/>
                <p:cNvGrpSpPr/>
                <p:nvPr/>
              </p:nvGrpSpPr>
              <p:grpSpPr>
                <a:xfrm>
                  <a:off x="3200771" y="1673345"/>
                  <a:ext cx="2767866" cy="2482029"/>
                  <a:chOff x="3200771" y="1673345"/>
                  <a:chExt cx="2767866" cy="2482029"/>
                </a:xfrm>
              </p:grpSpPr>
              <p:sp>
                <p:nvSpPr>
                  <p:cNvPr id="47" name="MH_SubTitle_6"/>
                  <p:cNvSpPr>
                    <a:spLocks noEditPoints="1"/>
                  </p:cNvSpPr>
                  <p:nvPr>
                    <p:custDataLst>
                      <p:tags r:id="rId15"/>
                    </p:custDataLst>
                  </p:nvPr>
                </p:nvSpPr>
                <p:spPr bwMode="auto">
                  <a:xfrm>
                    <a:off x="3200771" y="2605892"/>
                    <a:ext cx="613362" cy="616934"/>
                  </a:xfrm>
                  <a:custGeom>
                    <a:avLst/>
                    <a:gdLst>
                      <a:gd name="T0" fmla="*/ 209 w 252"/>
                      <a:gd name="T1" fmla="*/ 213 h 253"/>
                      <a:gd name="T2" fmla="*/ 14 w 252"/>
                      <a:gd name="T3" fmla="*/ 121 h 253"/>
                      <a:gd name="T4" fmla="*/ 231 w 252"/>
                      <a:gd name="T5" fmla="*/ 154 h 253"/>
                      <a:gd name="T6" fmla="*/ 25 w 252"/>
                      <a:gd name="T7" fmla="*/ 68 h 253"/>
                      <a:gd name="T8" fmla="*/ 193 w 252"/>
                      <a:gd name="T9" fmla="*/ 42 h 253"/>
                      <a:gd name="T10" fmla="*/ 119 w 252"/>
                      <a:gd name="T11" fmla="*/ 214 h 253"/>
                      <a:gd name="T12" fmla="*/ 25 w 252"/>
                      <a:gd name="T13" fmla="*/ 88 h 253"/>
                      <a:gd name="T14" fmla="*/ 119 w 252"/>
                      <a:gd name="T15" fmla="*/ 206 h 253"/>
                      <a:gd name="T16" fmla="*/ 34 w 252"/>
                      <a:gd name="T17" fmla="*/ 86 h 253"/>
                      <a:gd name="T18" fmla="*/ 112 w 252"/>
                      <a:gd name="T19" fmla="*/ 36 h 253"/>
                      <a:gd name="T20" fmla="*/ 195 w 252"/>
                      <a:gd name="T21" fmla="*/ 164 h 253"/>
                      <a:gd name="T22" fmla="*/ 115 w 252"/>
                      <a:gd name="T23" fmla="*/ 73 h 253"/>
                      <a:gd name="T24" fmla="*/ 138 w 252"/>
                      <a:gd name="T25" fmla="*/ 148 h 253"/>
                      <a:gd name="T26" fmla="*/ 174 w 252"/>
                      <a:gd name="T27" fmla="*/ 120 h 253"/>
                      <a:gd name="T28" fmla="*/ 172 w 252"/>
                      <a:gd name="T29" fmla="*/ 97 h 253"/>
                      <a:gd name="T30" fmla="*/ 184 w 252"/>
                      <a:gd name="T31" fmla="*/ 97 h 253"/>
                      <a:gd name="T32" fmla="*/ 98 w 252"/>
                      <a:gd name="T33" fmla="*/ 131 h 253"/>
                      <a:gd name="T34" fmla="*/ 150 w 252"/>
                      <a:gd name="T35" fmla="*/ 160 h 253"/>
                      <a:gd name="T36" fmla="*/ 193 w 252"/>
                      <a:gd name="T37" fmla="*/ 106 h 253"/>
                      <a:gd name="T38" fmla="*/ 163 w 252"/>
                      <a:gd name="T39" fmla="*/ 82 h 253"/>
                      <a:gd name="T40" fmla="*/ 55 w 252"/>
                      <a:gd name="T41" fmla="*/ 122 h 253"/>
                      <a:gd name="T42" fmla="*/ 55 w 252"/>
                      <a:gd name="T43" fmla="*/ 83 h 253"/>
                      <a:gd name="T44" fmla="*/ 86 w 252"/>
                      <a:gd name="T45" fmla="*/ 66 h 253"/>
                      <a:gd name="T46" fmla="*/ 66 w 252"/>
                      <a:gd name="T47" fmla="*/ 112 h 253"/>
                      <a:gd name="T48" fmla="*/ 93 w 252"/>
                      <a:gd name="T49" fmla="*/ 90 h 253"/>
                      <a:gd name="T50" fmla="*/ 45 w 252"/>
                      <a:gd name="T51" fmla="*/ 101 h 253"/>
                      <a:gd name="T52" fmla="*/ 59 w 252"/>
                      <a:gd name="T53" fmla="*/ 92 h 253"/>
                      <a:gd name="T54" fmla="*/ 77 w 252"/>
                      <a:gd name="T55" fmla="*/ 125 h 253"/>
                      <a:gd name="T56" fmla="*/ 118 w 252"/>
                      <a:gd name="T57" fmla="*/ 159 h 253"/>
                      <a:gd name="T58" fmla="*/ 159 w 252"/>
                      <a:gd name="T59" fmla="*/ 173 h 253"/>
                      <a:gd name="T60" fmla="*/ 200 w 252"/>
                      <a:gd name="T61" fmla="*/ 94 h 253"/>
                      <a:gd name="T62" fmla="*/ 142 w 252"/>
                      <a:gd name="T63" fmla="*/ 49 h 253"/>
                      <a:gd name="T64" fmla="*/ 104 w 252"/>
                      <a:gd name="T65" fmla="*/ 36 h 253"/>
                      <a:gd name="T66" fmla="*/ 37 w 252"/>
                      <a:gd name="T67" fmla="*/ 111 h 253"/>
                      <a:gd name="T68" fmla="*/ 49 w 252"/>
                      <a:gd name="T69" fmla="*/ 162 h 253"/>
                      <a:gd name="T70" fmla="*/ 80 w 252"/>
                      <a:gd name="T71" fmla="*/ 140 h 253"/>
                      <a:gd name="T72" fmla="*/ 103 w 252"/>
                      <a:gd name="T73" fmla="*/ 196 h 253"/>
                      <a:gd name="T74" fmla="*/ 158 w 252"/>
                      <a:gd name="T75" fmla="*/ 184 h 253"/>
                      <a:gd name="T76" fmla="*/ 217 w 252"/>
                      <a:gd name="T77" fmla="*/ 158 h 253"/>
                      <a:gd name="T78" fmla="*/ 203 w 252"/>
                      <a:gd name="T79" fmla="*/ 62 h 253"/>
                      <a:gd name="T80" fmla="*/ 143 w 252"/>
                      <a:gd name="T81" fmla="*/ 15 h 253"/>
                      <a:gd name="T82" fmla="*/ 103 w 252"/>
                      <a:gd name="T83" fmla="*/ 32 h 253"/>
                      <a:gd name="T84" fmla="*/ 30 w 252"/>
                      <a:gd name="T85" fmla="*/ 94 h 253"/>
                      <a:gd name="T86" fmla="*/ 67 w 252"/>
                      <a:gd name="T87" fmla="*/ 201 h 253"/>
                      <a:gd name="T88" fmla="*/ 92 w 252"/>
                      <a:gd name="T89" fmla="*/ 183 h 253"/>
                      <a:gd name="T90" fmla="*/ 125 w 252"/>
                      <a:gd name="T91" fmla="*/ 225 h 253"/>
                      <a:gd name="T92" fmla="*/ 183 w 252"/>
                      <a:gd name="T93" fmla="*/ 199 h 253"/>
                      <a:gd name="T94" fmla="*/ 218 w 252"/>
                      <a:gd name="T95" fmla="*/ 77 h 253"/>
                      <a:gd name="T96" fmla="*/ 160 w 252"/>
                      <a:gd name="T97" fmla="*/ 8 h 253"/>
                      <a:gd name="T98" fmla="*/ 41 w 252"/>
                      <a:gd name="T99" fmla="*/ 38 h 253"/>
                      <a:gd name="T100" fmla="*/ 29 w 252"/>
                      <a:gd name="T101" fmla="*/ 148 h 253"/>
                      <a:gd name="T102" fmla="*/ 70 w 252"/>
                      <a:gd name="T103" fmla="*/ 228 h 253"/>
                      <a:gd name="T104" fmla="*/ 95 w 252"/>
                      <a:gd name="T105" fmla="*/ 221 h 253"/>
                      <a:gd name="T106" fmla="*/ 147 w 252"/>
                      <a:gd name="T107" fmla="*/ 229 h 253"/>
                      <a:gd name="T108" fmla="*/ 226 w 252"/>
                      <a:gd name="T109" fmla="*/ 151 h 253"/>
                      <a:gd name="T110" fmla="*/ 225 w 252"/>
                      <a:gd name="T111" fmla="*/ 66 h 253"/>
                      <a:gd name="T112" fmla="*/ 185 w 252"/>
                      <a:gd name="T113" fmla="*/ 26 h 253"/>
                      <a:gd name="T114" fmla="*/ 18 w 252"/>
                      <a:gd name="T115" fmla="*/ 95 h 253"/>
                      <a:gd name="T116" fmla="*/ 8 w 252"/>
                      <a:gd name="T117" fmla="*/ 116 h 253"/>
                      <a:gd name="T118" fmla="*/ 81 w 252"/>
                      <a:gd name="T119" fmla="*/ 225 h 253"/>
                      <a:gd name="T120" fmla="*/ 181 w 252"/>
                      <a:gd name="T121" fmla="*/ 229 h 253"/>
                      <a:gd name="T122" fmla="*/ 213 w 252"/>
                      <a:gd name="T123" fmla="*/ 39 h 253"/>
                      <a:gd name="T124" fmla="*/ 126 w 252"/>
                      <a:gd name="T125" fmla="*/ 248 h 2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endParaRPr lang="zh-CN" altLang="en-US" sz="1800" kern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8" name="MH_SubTitle_1"/>
                  <p:cNvSpPr>
                    <a:spLocks noEditPoints="1"/>
                  </p:cNvSpPr>
                  <p:nvPr>
                    <p:custDataLst>
                      <p:tags r:id="rId16"/>
                    </p:custDataLst>
                  </p:nvPr>
                </p:nvSpPr>
                <p:spPr bwMode="auto">
                  <a:xfrm>
                    <a:off x="3739099" y="1673345"/>
                    <a:ext cx="613362" cy="616934"/>
                  </a:xfrm>
                  <a:custGeom>
                    <a:avLst/>
                    <a:gdLst>
                      <a:gd name="T0" fmla="*/ 678640 w 252"/>
                      <a:gd name="T1" fmla="*/ 692327 h 253"/>
                      <a:gd name="T2" fmla="*/ 45459 w 252"/>
                      <a:gd name="T3" fmla="*/ 393294 h 253"/>
                      <a:gd name="T4" fmla="*/ 750075 w 252"/>
                      <a:gd name="T5" fmla="*/ 500556 h 253"/>
                      <a:gd name="T6" fmla="*/ 81177 w 252"/>
                      <a:gd name="T7" fmla="*/ 221025 h 253"/>
                      <a:gd name="T8" fmla="*/ 626686 w 252"/>
                      <a:gd name="T9" fmla="*/ 136515 h 253"/>
                      <a:gd name="T10" fmla="*/ 386402 w 252"/>
                      <a:gd name="T11" fmla="*/ 695578 h 253"/>
                      <a:gd name="T12" fmla="*/ 81177 w 252"/>
                      <a:gd name="T13" fmla="*/ 286032 h 253"/>
                      <a:gd name="T14" fmla="*/ 386402 w 252"/>
                      <a:gd name="T15" fmla="*/ 669575 h 253"/>
                      <a:gd name="T16" fmla="*/ 110401 w 252"/>
                      <a:gd name="T17" fmla="*/ 279531 h 253"/>
                      <a:gd name="T18" fmla="*/ 363673 w 252"/>
                      <a:gd name="T19" fmla="*/ 117013 h 253"/>
                      <a:gd name="T20" fmla="*/ 633180 w 252"/>
                      <a:gd name="T21" fmla="*/ 533060 h 253"/>
                      <a:gd name="T22" fmla="*/ 373414 w 252"/>
                      <a:gd name="T23" fmla="*/ 237277 h 253"/>
                      <a:gd name="T24" fmla="*/ 448097 w 252"/>
                      <a:gd name="T25" fmla="*/ 481054 h 253"/>
                      <a:gd name="T26" fmla="*/ 564992 w 252"/>
                      <a:gd name="T27" fmla="*/ 390044 h 253"/>
                      <a:gd name="T28" fmla="*/ 558498 w 252"/>
                      <a:gd name="T29" fmla="*/ 315285 h 253"/>
                      <a:gd name="T30" fmla="*/ 597463 w 252"/>
                      <a:gd name="T31" fmla="*/ 315285 h 253"/>
                      <a:gd name="T32" fmla="*/ 318214 w 252"/>
                      <a:gd name="T33" fmla="*/ 425798 h 253"/>
                      <a:gd name="T34" fmla="*/ 487062 w 252"/>
                      <a:gd name="T35" fmla="*/ 520058 h 253"/>
                      <a:gd name="T36" fmla="*/ 626686 w 252"/>
                      <a:gd name="T37" fmla="*/ 344539 h 253"/>
                      <a:gd name="T38" fmla="*/ 529274 w 252"/>
                      <a:gd name="T39" fmla="*/ 266530 h 253"/>
                      <a:gd name="T40" fmla="*/ 178589 w 252"/>
                      <a:gd name="T41" fmla="*/ 396544 h 253"/>
                      <a:gd name="T42" fmla="*/ 178589 w 252"/>
                      <a:gd name="T43" fmla="*/ 269780 h 253"/>
                      <a:gd name="T44" fmla="*/ 279249 w 252"/>
                      <a:gd name="T45" fmla="*/ 214524 h 253"/>
                      <a:gd name="T46" fmla="*/ 214307 w 252"/>
                      <a:gd name="T47" fmla="*/ 364041 h 253"/>
                      <a:gd name="T48" fmla="*/ 301978 w 252"/>
                      <a:gd name="T49" fmla="*/ 292533 h 253"/>
                      <a:gd name="T50" fmla="*/ 146119 w 252"/>
                      <a:gd name="T51" fmla="*/ 328287 h 253"/>
                      <a:gd name="T52" fmla="*/ 191578 w 252"/>
                      <a:gd name="T53" fmla="*/ 299033 h 253"/>
                      <a:gd name="T54" fmla="*/ 250025 w 252"/>
                      <a:gd name="T55" fmla="*/ 406295 h 253"/>
                      <a:gd name="T56" fmla="*/ 383155 w 252"/>
                      <a:gd name="T57" fmla="*/ 516808 h 253"/>
                      <a:gd name="T58" fmla="*/ 516286 w 252"/>
                      <a:gd name="T59" fmla="*/ 562313 h 253"/>
                      <a:gd name="T60" fmla="*/ 649416 w 252"/>
                      <a:gd name="T61" fmla="*/ 305534 h 253"/>
                      <a:gd name="T62" fmla="*/ 461085 w 252"/>
                      <a:gd name="T63" fmla="*/ 159268 h 253"/>
                      <a:gd name="T64" fmla="*/ 337696 w 252"/>
                      <a:gd name="T65" fmla="*/ 117013 h 253"/>
                      <a:gd name="T66" fmla="*/ 120142 w 252"/>
                      <a:gd name="T67" fmla="*/ 360790 h 253"/>
                      <a:gd name="T68" fmla="*/ 159107 w 252"/>
                      <a:gd name="T69" fmla="*/ 526559 h 253"/>
                      <a:gd name="T70" fmla="*/ 259766 w 252"/>
                      <a:gd name="T71" fmla="*/ 455051 h 253"/>
                      <a:gd name="T72" fmla="*/ 334449 w 252"/>
                      <a:gd name="T73" fmla="*/ 637071 h 253"/>
                      <a:gd name="T74" fmla="*/ 513039 w 252"/>
                      <a:gd name="T75" fmla="*/ 598067 h 253"/>
                      <a:gd name="T76" fmla="*/ 704616 w 252"/>
                      <a:gd name="T77" fmla="*/ 513557 h 253"/>
                      <a:gd name="T78" fmla="*/ 659157 w 252"/>
                      <a:gd name="T79" fmla="*/ 201523 h 253"/>
                      <a:gd name="T80" fmla="*/ 464332 w 252"/>
                      <a:gd name="T81" fmla="*/ 48755 h 253"/>
                      <a:gd name="T82" fmla="*/ 334449 w 252"/>
                      <a:gd name="T83" fmla="*/ 104012 h 253"/>
                      <a:gd name="T84" fmla="*/ 97412 w 252"/>
                      <a:gd name="T85" fmla="*/ 305534 h 253"/>
                      <a:gd name="T86" fmla="*/ 217554 w 252"/>
                      <a:gd name="T87" fmla="*/ 653323 h 253"/>
                      <a:gd name="T88" fmla="*/ 298731 w 252"/>
                      <a:gd name="T89" fmla="*/ 594817 h 253"/>
                      <a:gd name="T90" fmla="*/ 405885 w 252"/>
                      <a:gd name="T91" fmla="*/ 731332 h 253"/>
                      <a:gd name="T92" fmla="*/ 594216 w 252"/>
                      <a:gd name="T93" fmla="*/ 646822 h 253"/>
                      <a:gd name="T94" fmla="*/ 707863 w 252"/>
                      <a:gd name="T95" fmla="*/ 250278 h 253"/>
                      <a:gd name="T96" fmla="*/ 519533 w 252"/>
                      <a:gd name="T97" fmla="*/ 26003 h 253"/>
                      <a:gd name="T98" fmla="*/ 133130 w 252"/>
                      <a:gd name="T99" fmla="*/ 123514 h 253"/>
                      <a:gd name="T100" fmla="*/ 94165 w 252"/>
                      <a:gd name="T101" fmla="*/ 481054 h 253"/>
                      <a:gd name="T102" fmla="*/ 227296 w 252"/>
                      <a:gd name="T103" fmla="*/ 741083 h 253"/>
                      <a:gd name="T104" fmla="*/ 308473 w 252"/>
                      <a:gd name="T105" fmla="*/ 718330 h 253"/>
                      <a:gd name="T106" fmla="*/ 477321 w 252"/>
                      <a:gd name="T107" fmla="*/ 744333 h 253"/>
                      <a:gd name="T108" fmla="*/ 733840 w 252"/>
                      <a:gd name="T109" fmla="*/ 490805 h 253"/>
                      <a:gd name="T110" fmla="*/ 730593 w 252"/>
                      <a:gd name="T111" fmla="*/ 214524 h 253"/>
                      <a:gd name="T112" fmla="*/ 600710 w 252"/>
                      <a:gd name="T113" fmla="*/ 84509 h 253"/>
                      <a:gd name="T114" fmla="*/ 58447 w 252"/>
                      <a:gd name="T115" fmla="*/ 308785 h 253"/>
                      <a:gd name="T116" fmla="*/ 25977 w 252"/>
                      <a:gd name="T117" fmla="*/ 377042 h 253"/>
                      <a:gd name="T118" fmla="*/ 263013 w 252"/>
                      <a:gd name="T119" fmla="*/ 731332 h 253"/>
                      <a:gd name="T120" fmla="*/ 587721 w 252"/>
                      <a:gd name="T121" fmla="*/ 744333 h 253"/>
                      <a:gd name="T122" fmla="*/ 691628 w 252"/>
                      <a:gd name="T123" fmla="*/ 126764 h 253"/>
                      <a:gd name="T124" fmla="*/ 409132 w 252"/>
                      <a:gd name="T125" fmla="*/ 806090 h 253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252"/>
                      <a:gd name="T190" fmla="*/ 0 h 253"/>
                      <a:gd name="T191" fmla="*/ 252 w 252"/>
                      <a:gd name="T192" fmla="*/ 253 h 253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  <a:ex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endParaRPr lang="zh-CN" altLang="en-US" sz="1800" kern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9" name="MH_SubTitle_2"/>
                  <p:cNvSpPr>
                    <a:spLocks noEditPoints="1"/>
                  </p:cNvSpPr>
                  <p:nvPr>
                    <p:custDataLst>
                      <p:tags r:id="rId17"/>
                    </p:custDataLst>
                  </p:nvPr>
                </p:nvSpPr>
                <p:spPr bwMode="auto">
                  <a:xfrm>
                    <a:off x="4815757" y="1673345"/>
                    <a:ext cx="613362" cy="616934"/>
                  </a:xfrm>
                  <a:custGeom>
                    <a:avLst/>
                    <a:gdLst>
                      <a:gd name="T0" fmla="*/ 678640 w 252"/>
                      <a:gd name="T1" fmla="*/ 692327 h 253"/>
                      <a:gd name="T2" fmla="*/ 45459 w 252"/>
                      <a:gd name="T3" fmla="*/ 393294 h 253"/>
                      <a:gd name="T4" fmla="*/ 750075 w 252"/>
                      <a:gd name="T5" fmla="*/ 500556 h 253"/>
                      <a:gd name="T6" fmla="*/ 81177 w 252"/>
                      <a:gd name="T7" fmla="*/ 221025 h 253"/>
                      <a:gd name="T8" fmla="*/ 626686 w 252"/>
                      <a:gd name="T9" fmla="*/ 136515 h 253"/>
                      <a:gd name="T10" fmla="*/ 386402 w 252"/>
                      <a:gd name="T11" fmla="*/ 695578 h 253"/>
                      <a:gd name="T12" fmla="*/ 81177 w 252"/>
                      <a:gd name="T13" fmla="*/ 286032 h 253"/>
                      <a:gd name="T14" fmla="*/ 386402 w 252"/>
                      <a:gd name="T15" fmla="*/ 669575 h 253"/>
                      <a:gd name="T16" fmla="*/ 110401 w 252"/>
                      <a:gd name="T17" fmla="*/ 279531 h 253"/>
                      <a:gd name="T18" fmla="*/ 363673 w 252"/>
                      <a:gd name="T19" fmla="*/ 117013 h 253"/>
                      <a:gd name="T20" fmla="*/ 633180 w 252"/>
                      <a:gd name="T21" fmla="*/ 533060 h 253"/>
                      <a:gd name="T22" fmla="*/ 373414 w 252"/>
                      <a:gd name="T23" fmla="*/ 237277 h 253"/>
                      <a:gd name="T24" fmla="*/ 448097 w 252"/>
                      <a:gd name="T25" fmla="*/ 481054 h 253"/>
                      <a:gd name="T26" fmla="*/ 564992 w 252"/>
                      <a:gd name="T27" fmla="*/ 390044 h 253"/>
                      <a:gd name="T28" fmla="*/ 558498 w 252"/>
                      <a:gd name="T29" fmla="*/ 315285 h 253"/>
                      <a:gd name="T30" fmla="*/ 597463 w 252"/>
                      <a:gd name="T31" fmla="*/ 315285 h 253"/>
                      <a:gd name="T32" fmla="*/ 318214 w 252"/>
                      <a:gd name="T33" fmla="*/ 425798 h 253"/>
                      <a:gd name="T34" fmla="*/ 487062 w 252"/>
                      <a:gd name="T35" fmla="*/ 520058 h 253"/>
                      <a:gd name="T36" fmla="*/ 626686 w 252"/>
                      <a:gd name="T37" fmla="*/ 344539 h 253"/>
                      <a:gd name="T38" fmla="*/ 529274 w 252"/>
                      <a:gd name="T39" fmla="*/ 266530 h 253"/>
                      <a:gd name="T40" fmla="*/ 178589 w 252"/>
                      <a:gd name="T41" fmla="*/ 396544 h 253"/>
                      <a:gd name="T42" fmla="*/ 178589 w 252"/>
                      <a:gd name="T43" fmla="*/ 269780 h 253"/>
                      <a:gd name="T44" fmla="*/ 279249 w 252"/>
                      <a:gd name="T45" fmla="*/ 214524 h 253"/>
                      <a:gd name="T46" fmla="*/ 214307 w 252"/>
                      <a:gd name="T47" fmla="*/ 364041 h 253"/>
                      <a:gd name="T48" fmla="*/ 301978 w 252"/>
                      <a:gd name="T49" fmla="*/ 292533 h 253"/>
                      <a:gd name="T50" fmla="*/ 146119 w 252"/>
                      <a:gd name="T51" fmla="*/ 328287 h 253"/>
                      <a:gd name="T52" fmla="*/ 191578 w 252"/>
                      <a:gd name="T53" fmla="*/ 299033 h 253"/>
                      <a:gd name="T54" fmla="*/ 250025 w 252"/>
                      <a:gd name="T55" fmla="*/ 406295 h 253"/>
                      <a:gd name="T56" fmla="*/ 383155 w 252"/>
                      <a:gd name="T57" fmla="*/ 516808 h 253"/>
                      <a:gd name="T58" fmla="*/ 516286 w 252"/>
                      <a:gd name="T59" fmla="*/ 562313 h 253"/>
                      <a:gd name="T60" fmla="*/ 649416 w 252"/>
                      <a:gd name="T61" fmla="*/ 305534 h 253"/>
                      <a:gd name="T62" fmla="*/ 461085 w 252"/>
                      <a:gd name="T63" fmla="*/ 159268 h 253"/>
                      <a:gd name="T64" fmla="*/ 337696 w 252"/>
                      <a:gd name="T65" fmla="*/ 117013 h 253"/>
                      <a:gd name="T66" fmla="*/ 120142 w 252"/>
                      <a:gd name="T67" fmla="*/ 360790 h 253"/>
                      <a:gd name="T68" fmla="*/ 159107 w 252"/>
                      <a:gd name="T69" fmla="*/ 526559 h 253"/>
                      <a:gd name="T70" fmla="*/ 259766 w 252"/>
                      <a:gd name="T71" fmla="*/ 455051 h 253"/>
                      <a:gd name="T72" fmla="*/ 334449 w 252"/>
                      <a:gd name="T73" fmla="*/ 637071 h 253"/>
                      <a:gd name="T74" fmla="*/ 513039 w 252"/>
                      <a:gd name="T75" fmla="*/ 598067 h 253"/>
                      <a:gd name="T76" fmla="*/ 704616 w 252"/>
                      <a:gd name="T77" fmla="*/ 513557 h 253"/>
                      <a:gd name="T78" fmla="*/ 659157 w 252"/>
                      <a:gd name="T79" fmla="*/ 201523 h 253"/>
                      <a:gd name="T80" fmla="*/ 464332 w 252"/>
                      <a:gd name="T81" fmla="*/ 48755 h 253"/>
                      <a:gd name="T82" fmla="*/ 334449 w 252"/>
                      <a:gd name="T83" fmla="*/ 104012 h 253"/>
                      <a:gd name="T84" fmla="*/ 97412 w 252"/>
                      <a:gd name="T85" fmla="*/ 305534 h 253"/>
                      <a:gd name="T86" fmla="*/ 217554 w 252"/>
                      <a:gd name="T87" fmla="*/ 653323 h 253"/>
                      <a:gd name="T88" fmla="*/ 298731 w 252"/>
                      <a:gd name="T89" fmla="*/ 594817 h 253"/>
                      <a:gd name="T90" fmla="*/ 405885 w 252"/>
                      <a:gd name="T91" fmla="*/ 731332 h 253"/>
                      <a:gd name="T92" fmla="*/ 594216 w 252"/>
                      <a:gd name="T93" fmla="*/ 646822 h 253"/>
                      <a:gd name="T94" fmla="*/ 707863 w 252"/>
                      <a:gd name="T95" fmla="*/ 250278 h 253"/>
                      <a:gd name="T96" fmla="*/ 519533 w 252"/>
                      <a:gd name="T97" fmla="*/ 26003 h 253"/>
                      <a:gd name="T98" fmla="*/ 133130 w 252"/>
                      <a:gd name="T99" fmla="*/ 123514 h 253"/>
                      <a:gd name="T100" fmla="*/ 94165 w 252"/>
                      <a:gd name="T101" fmla="*/ 481054 h 253"/>
                      <a:gd name="T102" fmla="*/ 227296 w 252"/>
                      <a:gd name="T103" fmla="*/ 741083 h 253"/>
                      <a:gd name="T104" fmla="*/ 308473 w 252"/>
                      <a:gd name="T105" fmla="*/ 718330 h 253"/>
                      <a:gd name="T106" fmla="*/ 477321 w 252"/>
                      <a:gd name="T107" fmla="*/ 744333 h 253"/>
                      <a:gd name="T108" fmla="*/ 733840 w 252"/>
                      <a:gd name="T109" fmla="*/ 490805 h 253"/>
                      <a:gd name="T110" fmla="*/ 730593 w 252"/>
                      <a:gd name="T111" fmla="*/ 214524 h 253"/>
                      <a:gd name="T112" fmla="*/ 600710 w 252"/>
                      <a:gd name="T113" fmla="*/ 84509 h 253"/>
                      <a:gd name="T114" fmla="*/ 58447 w 252"/>
                      <a:gd name="T115" fmla="*/ 308785 h 253"/>
                      <a:gd name="T116" fmla="*/ 25977 w 252"/>
                      <a:gd name="T117" fmla="*/ 377042 h 253"/>
                      <a:gd name="T118" fmla="*/ 263013 w 252"/>
                      <a:gd name="T119" fmla="*/ 731332 h 253"/>
                      <a:gd name="T120" fmla="*/ 587721 w 252"/>
                      <a:gd name="T121" fmla="*/ 744333 h 253"/>
                      <a:gd name="T122" fmla="*/ 691628 w 252"/>
                      <a:gd name="T123" fmla="*/ 126764 h 253"/>
                      <a:gd name="T124" fmla="*/ 409132 w 252"/>
                      <a:gd name="T125" fmla="*/ 806090 h 253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252"/>
                      <a:gd name="T190" fmla="*/ 0 h 253"/>
                      <a:gd name="T191" fmla="*/ 252 w 252"/>
                      <a:gd name="T192" fmla="*/ 253 h 253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  <a:ex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r>
                      <a:rPr lang="zh-CN" altLang="en-US" sz="1800" kern="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信发</a:t>
                    </a:r>
                    <a:endParaRPr lang="zh-CN" altLang="en-US" sz="1800" kern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0" name="MH_SubTitle_3"/>
                  <p:cNvSpPr>
                    <a:spLocks noEditPoints="1"/>
                  </p:cNvSpPr>
                  <p:nvPr>
                    <p:custDataLst>
                      <p:tags r:id="rId18"/>
                    </p:custDataLst>
                  </p:nvPr>
                </p:nvSpPr>
                <p:spPr bwMode="auto">
                  <a:xfrm>
                    <a:off x="5354085" y="2605892"/>
                    <a:ext cx="614552" cy="616934"/>
                  </a:xfrm>
                  <a:custGeom>
                    <a:avLst/>
                    <a:gdLst>
                      <a:gd name="T0" fmla="*/ 209 w 252"/>
                      <a:gd name="T1" fmla="*/ 213 h 253"/>
                      <a:gd name="T2" fmla="*/ 14 w 252"/>
                      <a:gd name="T3" fmla="*/ 121 h 253"/>
                      <a:gd name="T4" fmla="*/ 231 w 252"/>
                      <a:gd name="T5" fmla="*/ 154 h 253"/>
                      <a:gd name="T6" fmla="*/ 25 w 252"/>
                      <a:gd name="T7" fmla="*/ 68 h 253"/>
                      <a:gd name="T8" fmla="*/ 193 w 252"/>
                      <a:gd name="T9" fmla="*/ 42 h 253"/>
                      <a:gd name="T10" fmla="*/ 119 w 252"/>
                      <a:gd name="T11" fmla="*/ 214 h 253"/>
                      <a:gd name="T12" fmla="*/ 25 w 252"/>
                      <a:gd name="T13" fmla="*/ 88 h 253"/>
                      <a:gd name="T14" fmla="*/ 119 w 252"/>
                      <a:gd name="T15" fmla="*/ 206 h 253"/>
                      <a:gd name="T16" fmla="*/ 34 w 252"/>
                      <a:gd name="T17" fmla="*/ 86 h 253"/>
                      <a:gd name="T18" fmla="*/ 112 w 252"/>
                      <a:gd name="T19" fmla="*/ 36 h 253"/>
                      <a:gd name="T20" fmla="*/ 195 w 252"/>
                      <a:gd name="T21" fmla="*/ 164 h 253"/>
                      <a:gd name="T22" fmla="*/ 115 w 252"/>
                      <a:gd name="T23" fmla="*/ 73 h 253"/>
                      <a:gd name="T24" fmla="*/ 138 w 252"/>
                      <a:gd name="T25" fmla="*/ 148 h 253"/>
                      <a:gd name="T26" fmla="*/ 174 w 252"/>
                      <a:gd name="T27" fmla="*/ 120 h 253"/>
                      <a:gd name="T28" fmla="*/ 172 w 252"/>
                      <a:gd name="T29" fmla="*/ 97 h 253"/>
                      <a:gd name="T30" fmla="*/ 184 w 252"/>
                      <a:gd name="T31" fmla="*/ 97 h 253"/>
                      <a:gd name="T32" fmla="*/ 98 w 252"/>
                      <a:gd name="T33" fmla="*/ 131 h 253"/>
                      <a:gd name="T34" fmla="*/ 150 w 252"/>
                      <a:gd name="T35" fmla="*/ 160 h 253"/>
                      <a:gd name="T36" fmla="*/ 193 w 252"/>
                      <a:gd name="T37" fmla="*/ 106 h 253"/>
                      <a:gd name="T38" fmla="*/ 163 w 252"/>
                      <a:gd name="T39" fmla="*/ 82 h 253"/>
                      <a:gd name="T40" fmla="*/ 55 w 252"/>
                      <a:gd name="T41" fmla="*/ 122 h 253"/>
                      <a:gd name="T42" fmla="*/ 55 w 252"/>
                      <a:gd name="T43" fmla="*/ 83 h 253"/>
                      <a:gd name="T44" fmla="*/ 86 w 252"/>
                      <a:gd name="T45" fmla="*/ 66 h 253"/>
                      <a:gd name="T46" fmla="*/ 66 w 252"/>
                      <a:gd name="T47" fmla="*/ 112 h 253"/>
                      <a:gd name="T48" fmla="*/ 93 w 252"/>
                      <a:gd name="T49" fmla="*/ 90 h 253"/>
                      <a:gd name="T50" fmla="*/ 45 w 252"/>
                      <a:gd name="T51" fmla="*/ 101 h 253"/>
                      <a:gd name="T52" fmla="*/ 59 w 252"/>
                      <a:gd name="T53" fmla="*/ 92 h 253"/>
                      <a:gd name="T54" fmla="*/ 77 w 252"/>
                      <a:gd name="T55" fmla="*/ 125 h 253"/>
                      <a:gd name="T56" fmla="*/ 118 w 252"/>
                      <a:gd name="T57" fmla="*/ 159 h 253"/>
                      <a:gd name="T58" fmla="*/ 159 w 252"/>
                      <a:gd name="T59" fmla="*/ 173 h 253"/>
                      <a:gd name="T60" fmla="*/ 200 w 252"/>
                      <a:gd name="T61" fmla="*/ 94 h 253"/>
                      <a:gd name="T62" fmla="*/ 142 w 252"/>
                      <a:gd name="T63" fmla="*/ 49 h 253"/>
                      <a:gd name="T64" fmla="*/ 104 w 252"/>
                      <a:gd name="T65" fmla="*/ 36 h 253"/>
                      <a:gd name="T66" fmla="*/ 37 w 252"/>
                      <a:gd name="T67" fmla="*/ 111 h 253"/>
                      <a:gd name="T68" fmla="*/ 49 w 252"/>
                      <a:gd name="T69" fmla="*/ 162 h 253"/>
                      <a:gd name="T70" fmla="*/ 80 w 252"/>
                      <a:gd name="T71" fmla="*/ 140 h 253"/>
                      <a:gd name="T72" fmla="*/ 103 w 252"/>
                      <a:gd name="T73" fmla="*/ 196 h 253"/>
                      <a:gd name="T74" fmla="*/ 158 w 252"/>
                      <a:gd name="T75" fmla="*/ 184 h 253"/>
                      <a:gd name="T76" fmla="*/ 217 w 252"/>
                      <a:gd name="T77" fmla="*/ 158 h 253"/>
                      <a:gd name="T78" fmla="*/ 203 w 252"/>
                      <a:gd name="T79" fmla="*/ 62 h 253"/>
                      <a:gd name="T80" fmla="*/ 143 w 252"/>
                      <a:gd name="T81" fmla="*/ 15 h 253"/>
                      <a:gd name="T82" fmla="*/ 103 w 252"/>
                      <a:gd name="T83" fmla="*/ 32 h 253"/>
                      <a:gd name="T84" fmla="*/ 30 w 252"/>
                      <a:gd name="T85" fmla="*/ 94 h 253"/>
                      <a:gd name="T86" fmla="*/ 67 w 252"/>
                      <a:gd name="T87" fmla="*/ 201 h 253"/>
                      <a:gd name="T88" fmla="*/ 92 w 252"/>
                      <a:gd name="T89" fmla="*/ 183 h 253"/>
                      <a:gd name="T90" fmla="*/ 125 w 252"/>
                      <a:gd name="T91" fmla="*/ 225 h 253"/>
                      <a:gd name="T92" fmla="*/ 183 w 252"/>
                      <a:gd name="T93" fmla="*/ 199 h 253"/>
                      <a:gd name="T94" fmla="*/ 218 w 252"/>
                      <a:gd name="T95" fmla="*/ 77 h 253"/>
                      <a:gd name="T96" fmla="*/ 160 w 252"/>
                      <a:gd name="T97" fmla="*/ 8 h 253"/>
                      <a:gd name="T98" fmla="*/ 41 w 252"/>
                      <a:gd name="T99" fmla="*/ 38 h 253"/>
                      <a:gd name="T100" fmla="*/ 29 w 252"/>
                      <a:gd name="T101" fmla="*/ 148 h 253"/>
                      <a:gd name="T102" fmla="*/ 70 w 252"/>
                      <a:gd name="T103" fmla="*/ 228 h 253"/>
                      <a:gd name="T104" fmla="*/ 95 w 252"/>
                      <a:gd name="T105" fmla="*/ 221 h 253"/>
                      <a:gd name="T106" fmla="*/ 147 w 252"/>
                      <a:gd name="T107" fmla="*/ 229 h 253"/>
                      <a:gd name="T108" fmla="*/ 226 w 252"/>
                      <a:gd name="T109" fmla="*/ 151 h 253"/>
                      <a:gd name="T110" fmla="*/ 225 w 252"/>
                      <a:gd name="T111" fmla="*/ 66 h 253"/>
                      <a:gd name="T112" fmla="*/ 185 w 252"/>
                      <a:gd name="T113" fmla="*/ 26 h 253"/>
                      <a:gd name="T114" fmla="*/ 18 w 252"/>
                      <a:gd name="T115" fmla="*/ 95 h 253"/>
                      <a:gd name="T116" fmla="*/ 8 w 252"/>
                      <a:gd name="T117" fmla="*/ 116 h 253"/>
                      <a:gd name="T118" fmla="*/ 81 w 252"/>
                      <a:gd name="T119" fmla="*/ 225 h 253"/>
                      <a:gd name="T120" fmla="*/ 181 w 252"/>
                      <a:gd name="T121" fmla="*/ 229 h 253"/>
                      <a:gd name="T122" fmla="*/ 213 w 252"/>
                      <a:gd name="T123" fmla="*/ 39 h 253"/>
                      <a:gd name="T124" fmla="*/ 126 w 252"/>
                      <a:gd name="T125" fmla="*/ 248 h 2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endParaRPr lang="zh-CN" altLang="en-US" sz="1800" kern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1" name="MH_SubTitle_4"/>
                  <p:cNvSpPr>
                    <a:spLocks noEditPoints="1"/>
                  </p:cNvSpPr>
                  <p:nvPr>
                    <p:custDataLst>
                      <p:tags r:id="rId19"/>
                    </p:custDataLst>
                  </p:nvPr>
                </p:nvSpPr>
                <p:spPr bwMode="auto">
                  <a:xfrm>
                    <a:off x="4815757" y="3538440"/>
                    <a:ext cx="613362" cy="616934"/>
                  </a:xfrm>
                  <a:custGeom>
                    <a:avLst/>
                    <a:gdLst>
                      <a:gd name="T0" fmla="*/ 209 w 252"/>
                      <a:gd name="T1" fmla="*/ 213 h 253"/>
                      <a:gd name="T2" fmla="*/ 14 w 252"/>
                      <a:gd name="T3" fmla="*/ 121 h 253"/>
                      <a:gd name="T4" fmla="*/ 231 w 252"/>
                      <a:gd name="T5" fmla="*/ 154 h 253"/>
                      <a:gd name="T6" fmla="*/ 25 w 252"/>
                      <a:gd name="T7" fmla="*/ 68 h 253"/>
                      <a:gd name="T8" fmla="*/ 193 w 252"/>
                      <a:gd name="T9" fmla="*/ 42 h 253"/>
                      <a:gd name="T10" fmla="*/ 119 w 252"/>
                      <a:gd name="T11" fmla="*/ 214 h 253"/>
                      <a:gd name="T12" fmla="*/ 25 w 252"/>
                      <a:gd name="T13" fmla="*/ 88 h 253"/>
                      <a:gd name="T14" fmla="*/ 119 w 252"/>
                      <a:gd name="T15" fmla="*/ 206 h 253"/>
                      <a:gd name="T16" fmla="*/ 34 w 252"/>
                      <a:gd name="T17" fmla="*/ 86 h 253"/>
                      <a:gd name="T18" fmla="*/ 112 w 252"/>
                      <a:gd name="T19" fmla="*/ 36 h 253"/>
                      <a:gd name="T20" fmla="*/ 195 w 252"/>
                      <a:gd name="T21" fmla="*/ 164 h 253"/>
                      <a:gd name="T22" fmla="*/ 115 w 252"/>
                      <a:gd name="T23" fmla="*/ 73 h 253"/>
                      <a:gd name="T24" fmla="*/ 138 w 252"/>
                      <a:gd name="T25" fmla="*/ 148 h 253"/>
                      <a:gd name="T26" fmla="*/ 174 w 252"/>
                      <a:gd name="T27" fmla="*/ 120 h 253"/>
                      <a:gd name="T28" fmla="*/ 172 w 252"/>
                      <a:gd name="T29" fmla="*/ 97 h 253"/>
                      <a:gd name="T30" fmla="*/ 184 w 252"/>
                      <a:gd name="T31" fmla="*/ 97 h 253"/>
                      <a:gd name="T32" fmla="*/ 98 w 252"/>
                      <a:gd name="T33" fmla="*/ 131 h 253"/>
                      <a:gd name="T34" fmla="*/ 150 w 252"/>
                      <a:gd name="T35" fmla="*/ 160 h 253"/>
                      <a:gd name="T36" fmla="*/ 193 w 252"/>
                      <a:gd name="T37" fmla="*/ 106 h 253"/>
                      <a:gd name="T38" fmla="*/ 163 w 252"/>
                      <a:gd name="T39" fmla="*/ 82 h 253"/>
                      <a:gd name="T40" fmla="*/ 55 w 252"/>
                      <a:gd name="T41" fmla="*/ 122 h 253"/>
                      <a:gd name="T42" fmla="*/ 55 w 252"/>
                      <a:gd name="T43" fmla="*/ 83 h 253"/>
                      <a:gd name="T44" fmla="*/ 86 w 252"/>
                      <a:gd name="T45" fmla="*/ 66 h 253"/>
                      <a:gd name="T46" fmla="*/ 66 w 252"/>
                      <a:gd name="T47" fmla="*/ 112 h 253"/>
                      <a:gd name="T48" fmla="*/ 93 w 252"/>
                      <a:gd name="T49" fmla="*/ 90 h 253"/>
                      <a:gd name="T50" fmla="*/ 45 w 252"/>
                      <a:gd name="T51" fmla="*/ 101 h 253"/>
                      <a:gd name="T52" fmla="*/ 59 w 252"/>
                      <a:gd name="T53" fmla="*/ 92 h 253"/>
                      <a:gd name="T54" fmla="*/ 77 w 252"/>
                      <a:gd name="T55" fmla="*/ 125 h 253"/>
                      <a:gd name="T56" fmla="*/ 118 w 252"/>
                      <a:gd name="T57" fmla="*/ 159 h 253"/>
                      <a:gd name="T58" fmla="*/ 159 w 252"/>
                      <a:gd name="T59" fmla="*/ 173 h 253"/>
                      <a:gd name="T60" fmla="*/ 200 w 252"/>
                      <a:gd name="T61" fmla="*/ 94 h 253"/>
                      <a:gd name="T62" fmla="*/ 142 w 252"/>
                      <a:gd name="T63" fmla="*/ 49 h 253"/>
                      <a:gd name="T64" fmla="*/ 104 w 252"/>
                      <a:gd name="T65" fmla="*/ 36 h 253"/>
                      <a:gd name="T66" fmla="*/ 37 w 252"/>
                      <a:gd name="T67" fmla="*/ 111 h 253"/>
                      <a:gd name="T68" fmla="*/ 49 w 252"/>
                      <a:gd name="T69" fmla="*/ 162 h 253"/>
                      <a:gd name="T70" fmla="*/ 80 w 252"/>
                      <a:gd name="T71" fmla="*/ 140 h 253"/>
                      <a:gd name="T72" fmla="*/ 103 w 252"/>
                      <a:gd name="T73" fmla="*/ 196 h 253"/>
                      <a:gd name="T74" fmla="*/ 158 w 252"/>
                      <a:gd name="T75" fmla="*/ 184 h 253"/>
                      <a:gd name="T76" fmla="*/ 217 w 252"/>
                      <a:gd name="T77" fmla="*/ 158 h 253"/>
                      <a:gd name="T78" fmla="*/ 203 w 252"/>
                      <a:gd name="T79" fmla="*/ 62 h 253"/>
                      <a:gd name="T80" fmla="*/ 143 w 252"/>
                      <a:gd name="T81" fmla="*/ 15 h 253"/>
                      <a:gd name="T82" fmla="*/ 103 w 252"/>
                      <a:gd name="T83" fmla="*/ 32 h 253"/>
                      <a:gd name="T84" fmla="*/ 30 w 252"/>
                      <a:gd name="T85" fmla="*/ 94 h 253"/>
                      <a:gd name="T86" fmla="*/ 67 w 252"/>
                      <a:gd name="T87" fmla="*/ 201 h 253"/>
                      <a:gd name="T88" fmla="*/ 92 w 252"/>
                      <a:gd name="T89" fmla="*/ 183 h 253"/>
                      <a:gd name="T90" fmla="*/ 125 w 252"/>
                      <a:gd name="T91" fmla="*/ 225 h 253"/>
                      <a:gd name="T92" fmla="*/ 183 w 252"/>
                      <a:gd name="T93" fmla="*/ 199 h 253"/>
                      <a:gd name="T94" fmla="*/ 218 w 252"/>
                      <a:gd name="T95" fmla="*/ 77 h 253"/>
                      <a:gd name="T96" fmla="*/ 160 w 252"/>
                      <a:gd name="T97" fmla="*/ 8 h 253"/>
                      <a:gd name="T98" fmla="*/ 41 w 252"/>
                      <a:gd name="T99" fmla="*/ 38 h 253"/>
                      <a:gd name="T100" fmla="*/ 29 w 252"/>
                      <a:gd name="T101" fmla="*/ 148 h 253"/>
                      <a:gd name="T102" fmla="*/ 70 w 252"/>
                      <a:gd name="T103" fmla="*/ 228 h 253"/>
                      <a:gd name="T104" fmla="*/ 95 w 252"/>
                      <a:gd name="T105" fmla="*/ 221 h 253"/>
                      <a:gd name="T106" fmla="*/ 147 w 252"/>
                      <a:gd name="T107" fmla="*/ 229 h 253"/>
                      <a:gd name="T108" fmla="*/ 226 w 252"/>
                      <a:gd name="T109" fmla="*/ 151 h 253"/>
                      <a:gd name="T110" fmla="*/ 225 w 252"/>
                      <a:gd name="T111" fmla="*/ 66 h 253"/>
                      <a:gd name="T112" fmla="*/ 185 w 252"/>
                      <a:gd name="T113" fmla="*/ 26 h 253"/>
                      <a:gd name="T114" fmla="*/ 18 w 252"/>
                      <a:gd name="T115" fmla="*/ 95 h 253"/>
                      <a:gd name="T116" fmla="*/ 8 w 252"/>
                      <a:gd name="T117" fmla="*/ 116 h 253"/>
                      <a:gd name="T118" fmla="*/ 81 w 252"/>
                      <a:gd name="T119" fmla="*/ 225 h 253"/>
                      <a:gd name="T120" fmla="*/ 181 w 252"/>
                      <a:gd name="T121" fmla="*/ 229 h 253"/>
                      <a:gd name="T122" fmla="*/ 213 w 252"/>
                      <a:gd name="T123" fmla="*/ 39 h 253"/>
                      <a:gd name="T124" fmla="*/ 126 w 252"/>
                      <a:gd name="T125" fmla="*/ 248 h 2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r>
                      <a:rPr lang="zh-CN" altLang="en-US" sz="1800" kern="0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住</a:t>
                    </a:r>
                  </a:p>
                </p:txBody>
              </p:sp>
              <p:sp>
                <p:nvSpPr>
                  <p:cNvPr id="52" name="MH_SubTitle_5"/>
                  <p:cNvSpPr>
                    <a:spLocks noEditPoint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3739099" y="3538440"/>
                    <a:ext cx="613362" cy="616934"/>
                  </a:xfrm>
                  <a:custGeom>
                    <a:avLst/>
                    <a:gdLst>
                      <a:gd name="T0" fmla="*/ 209 w 252"/>
                      <a:gd name="T1" fmla="*/ 213 h 253"/>
                      <a:gd name="T2" fmla="*/ 14 w 252"/>
                      <a:gd name="T3" fmla="*/ 121 h 253"/>
                      <a:gd name="T4" fmla="*/ 231 w 252"/>
                      <a:gd name="T5" fmla="*/ 154 h 253"/>
                      <a:gd name="T6" fmla="*/ 25 w 252"/>
                      <a:gd name="T7" fmla="*/ 68 h 253"/>
                      <a:gd name="T8" fmla="*/ 193 w 252"/>
                      <a:gd name="T9" fmla="*/ 42 h 253"/>
                      <a:gd name="T10" fmla="*/ 119 w 252"/>
                      <a:gd name="T11" fmla="*/ 214 h 253"/>
                      <a:gd name="T12" fmla="*/ 25 w 252"/>
                      <a:gd name="T13" fmla="*/ 88 h 253"/>
                      <a:gd name="T14" fmla="*/ 119 w 252"/>
                      <a:gd name="T15" fmla="*/ 206 h 253"/>
                      <a:gd name="T16" fmla="*/ 34 w 252"/>
                      <a:gd name="T17" fmla="*/ 86 h 253"/>
                      <a:gd name="T18" fmla="*/ 112 w 252"/>
                      <a:gd name="T19" fmla="*/ 36 h 253"/>
                      <a:gd name="T20" fmla="*/ 195 w 252"/>
                      <a:gd name="T21" fmla="*/ 164 h 253"/>
                      <a:gd name="T22" fmla="*/ 115 w 252"/>
                      <a:gd name="T23" fmla="*/ 73 h 253"/>
                      <a:gd name="T24" fmla="*/ 138 w 252"/>
                      <a:gd name="T25" fmla="*/ 148 h 253"/>
                      <a:gd name="T26" fmla="*/ 174 w 252"/>
                      <a:gd name="T27" fmla="*/ 120 h 253"/>
                      <a:gd name="T28" fmla="*/ 172 w 252"/>
                      <a:gd name="T29" fmla="*/ 97 h 253"/>
                      <a:gd name="T30" fmla="*/ 184 w 252"/>
                      <a:gd name="T31" fmla="*/ 97 h 253"/>
                      <a:gd name="T32" fmla="*/ 98 w 252"/>
                      <a:gd name="T33" fmla="*/ 131 h 253"/>
                      <a:gd name="T34" fmla="*/ 150 w 252"/>
                      <a:gd name="T35" fmla="*/ 160 h 253"/>
                      <a:gd name="T36" fmla="*/ 193 w 252"/>
                      <a:gd name="T37" fmla="*/ 106 h 253"/>
                      <a:gd name="T38" fmla="*/ 163 w 252"/>
                      <a:gd name="T39" fmla="*/ 82 h 253"/>
                      <a:gd name="T40" fmla="*/ 55 w 252"/>
                      <a:gd name="T41" fmla="*/ 122 h 253"/>
                      <a:gd name="T42" fmla="*/ 55 w 252"/>
                      <a:gd name="T43" fmla="*/ 83 h 253"/>
                      <a:gd name="T44" fmla="*/ 86 w 252"/>
                      <a:gd name="T45" fmla="*/ 66 h 253"/>
                      <a:gd name="T46" fmla="*/ 66 w 252"/>
                      <a:gd name="T47" fmla="*/ 112 h 253"/>
                      <a:gd name="T48" fmla="*/ 93 w 252"/>
                      <a:gd name="T49" fmla="*/ 90 h 253"/>
                      <a:gd name="T50" fmla="*/ 45 w 252"/>
                      <a:gd name="T51" fmla="*/ 101 h 253"/>
                      <a:gd name="T52" fmla="*/ 59 w 252"/>
                      <a:gd name="T53" fmla="*/ 92 h 253"/>
                      <a:gd name="T54" fmla="*/ 77 w 252"/>
                      <a:gd name="T55" fmla="*/ 125 h 253"/>
                      <a:gd name="T56" fmla="*/ 118 w 252"/>
                      <a:gd name="T57" fmla="*/ 159 h 253"/>
                      <a:gd name="T58" fmla="*/ 159 w 252"/>
                      <a:gd name="T59" fmla="*/ 173 h 253"/>
                      <a:gd name="T60" fmla="*/ 200 w 252"/>
                      <a:gd name="T61" fmla="*/ 94 h 253"/>
                      <a:gd name="T62" fmla="*/ 142 w 252"/>
                      <a:gd name="T63" fmla="*/ 49 h 253"/>
                      <a:gd name="T64" fmla="*/ 104 w 252"/>
                      <a:gd name="T65" fmla="*/ 36 h 253"/>
                      <a:gd name="T66" fmla="*/ 37 w 252"/>
                      <a:gd name="T67" fmla="*/ 111 h 253"/>
                      <a:gd name="T68" fmla="*/ 49 w 252"/>
                      <a:gd name="T69" fmla="*/ 162 h 253"/>
                      <a:gd name="T70" fmla="*/ 80 w 252"/>
                      <a:gd name="T71" fmla="*/ 140 h 253"/>
                      <a:gd name="T72" fmla="*/ 103 w 252"/>
                      <a:gd name="T73" fmla="*/ 196 h 253"/>
                      <a:gd name="T74" fmla="*/ 158 w 252"/>
                      <a:gd name="T75" fmla="*/ 184 h 253"/>
                      <a:gd name="T76" fmla="*/ 217 w 252"/>
                      <a:gd name="T77" fmla="*/ 158 h 253"/>
                      <a:gd name="T78" fmla="*/ 203 w 252"/>
                      <a:gd name="T79" fmla="*/ 62 h 253"/>
                      <a:gd name="T80" fmla="*/ 143 w 252"/>
                      <a:gd name="T81" fmla="*/ 15 h 253"/>
                      <a:gd name="T82" fmla="*/ 103 w 252"/>
                      <a:gd name="T83" fmla="*/ 32 h 253"/>
                      <a:gd name="T84" fmla="*/ 30 w 252"/>
                      <a:gd name="T85" fmla="*/ 94 h 253"/>
                      <a:gd name="T86" fmla="*/ 67 w 252"/>
                      <a:gd name="T87" fmla="*/ 201 h 253"/>
                      <a:gd name="T88" fmla="*/ 92 w 252"/>
                      <a:gd name="T89" fmla="*/ 183 h 253"/>
                      <a:gd name="T90" fmla="*/ 125 w 252"/>
                      <a:gd name="T91" fmla="*/ 225 h 253"/>
                      <a:gd name="T92" fmla="*/ 183 w 252"/>
                      <a:gd name="T93" fmla="*/ 199 h 253"/>
                      <a:gd name="T94" fmla="*/ 218 w 252"/>
                      <a:gd name="T95" fmla="*/ 77 h 253"/>
                      <a:gd name="T96" fmla="*/ 160 w 252"/>
                      <a:gd name="T97" fmla="*/ 8 h 253"/>
                      <a:gd name="T98" fmla="*/ 41 w 252"/>
                      <a:gd name="T99" fmla="*/ 38 h 253"/>
                      <a:gd name="T100" fmla="*/ 29 w 252"/>
                      <a:gd name="T101" fmla="*/ 148 h 253"/>
                      <a:gd name="T102" fmla="*/ 70 w 252"/>
                      <a:gd name="T103" fmla="*/ 228 h 253"/>
                      <a:gd name="T104" fmla="*/ 95 w 252"/>
                      <a:gd name="T105" fmla="*/ 221 h 253"/>
                      <a:gd name="T106" fmla="*/ 147 w 252"/>
                      <a:gd name="T107" fmla="*/ 229 h 253"/>
                      <a:gd name="T108" fmla="*/ 226 w 252"/>
                      <a:gd name="T109" fmla="*/ 151 h 253"/>
                      <a:gd name="T110" fmla="*/ 225 w 252"/>
                      <a:gd name="T111" fmla="*/ 66 h 253"/>
                      <a:gd name="T112" fmla="*/ 185 w 252"/>
                      <a:gd name="T113" fmla="*/ 26 h 253"/>
                      <a:gd name="T114" fmla="*/ 18 w 252"/>
                      <a:gd name="T115" fmla="*/ 95 h 253"/>
                      <a:gd name="T116" fmla="*/ 8 w 252"/>
                      <a:gd name="T117" fmla="*/ 116 h 253"/>
                      <a:gd name="T118" fmla="*/ 81 w 252"/>
                      <a:gd name="T119" fmla="*/ 225 h 253"/>
                      <a:gd name="T120" fmla="*/ 181 w 252"/>
                      <a:gd name="T121" fmla="*/ 229 h 253"/>
                      <a:gd name="T122" fmla="*/ 213 w 252"/>
                      <a:gd name="T123" fmla="*/ 39 h 253"/>
                      <a:gd name="T124" fmla="*/ 126 w 252"/>
                      <a:gd name="T125" fmla="*/ 248 h 2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endParaRPr lang="zh-CN" altLang="en-US" sz="1800" kern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3" name="MH_Other_1"/>
                  <p:cNvSpPr>
                    <a:spLocks noEditPoint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 rot="8821146">
                    <a:off x="4458459" y="1880578"/>
                    <a:ext cx="252490" cy="202469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</p:spPr>
                <p:txBody>
                  <a:bodyPr lIns="0" tIns="0" rIns="0" bIns="0" anchor="ctr">
                    <a:normAutofit fontScale="92500" lnSpcReduction="10000"/>
                  </a:bodyPr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172B4B">
                          <a:lumMod val="50000"/>
                        </a:srgb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itchFamily="34" charset="0"/>
                      <a:ea typeface="黑体" pitchFamily="49" charset="-122"/>
                    </a:endParaRPr>
                  </a:p>
                </p:txBody>
              </p:sp>
              <p:sp>
                <p:nvSpPr>
                  <p:cNvPr id="54" name="MH_Other_2"/>
                  <p:cNvSpPr>
                    <a:spLocks noEditPoint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 rot="12680192">
                    <a:off x="5294536" y="2329582"/>
                    <a:ext cx="252490" cy="201278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5" name="MH_Other_3"/>
                  <p:cNvSpPr>
                    <a:spLocks noEditPoint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 rot="16612360">
                    <a:off x="5303469" y="3298454"/>
                    <a:ext cx="252490" cy="201277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MH_Other_4"/>
                  <p:cNvSpPr>
                    <a:spLocks noEditPoint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 rot="19934479">
                    <a:off x="4464414" y="3764728"/>
                    <a:ext cx="252490" cy="201277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7" name="MH_Other_5"/>
                  <p:cNvSpPr>
                    <a:spLocks noEditPoints="1"/>
                  </p:cNvSpPr>
                  <p:nvPr>
                    <p:custDataLst>
                      <p:tags r:id="rId25"/>
                    </p:custDataLst>
                  </p:nvPr>
                </p:nvSpPr>
                <p:spPr bwMode="auto">
                  <a:xfrm rot="2224808">
                    <a:off x="3583080" y="3307387"/>
                    <a:ext cx="253681" cy="202469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MH_Other_6"/>
                  <p:cNvSpPr>
                    <a:spLocks noEditPoints="1"/>
                  </p:cNvSpPr>
                  <p:nvPr>
                    <p:custDataLst>
                      <p:tags r:id="rId26"/>
                    </p:custDataLst>
                  </p:nvPr>
                </p:nvSpPr>
                <p:spPr bwMode="auto">
                  <a:xfrm rot="5925998">
                    <a:off x="3593203" y="2338514"/>
                    <a:ext cx="252490" cy="201277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7" name="KSO_Shape"/>
                <p:cNvSpPr>
                  <a:spLocks/>
                </p:cNvSpPr>
                <p:nvPr/>
              </p:nvSpPr>
              <p:spPr bwMode="auto">
                <a:xfrm>
                  <a:off x="4980214" y="3678887"/>
                  <a:ext cx="302218" cy="302218"/>
                </a:xfrm>
                <a:custGeom>
                  <a:avLst/>
                  <a:gdLst>
                    <a:gd name="T0" fmla="*/ 779318 w 419100"/>
                    <a:gd name="T1" fmla="*/ 1212273 h 419100"/>
                    <a:gd name="T2" fmla="*/ 1125682 w 419100"/>
                    <a:gd name="T3" fmla="*/ 1212273 h 419100"/>
                    <a:gd name="T4" fmla="*/ 1125682 w 419100"/>
                    <a:gd name="T5" fmla="*/ 1905000 h 419100"/>
                    <a:gd name="T6" fmla="*/ 779318 w 419100"/>
                    <a:gd name="T7" fmla="*/ 1905000 h 419100"/>
                    <a:gd name="T8" fmla="*/ 952500 w 419100"/>
                    <a:gd name="T9" fmla="*/ 0 h 419100"/>
                    <a:gd name="T10" fmla="*/ 1298864 w 419100"/>
                    <a:gd name="T11" fmla="*/ 346364 h 419100"/>
                    <a:gd name="T12" fmla="*/ 1298864 w 419100"/>
                    <a:gd name="T13" fmla="*/ 86591 h 419100"/>
                    <a:gd name="T14" fmla="*/ 1645227 w 419100"/>
                    <a:gd name="T15" fmla="*/ 86591 h 419100"/>
                    <a:gd name="T16" fmla="*/ 1645227 w 419100"/>
                    <a:gd name="T17" fmla="*/ 692727 h 419100"/>
                    <a:gd name="T18" fmla="*/ 1905000 w 419100"/>
                    <a:gd name="T19" fmla="*/ 952500 h 419100"/>
                    <a:gd name="T20" fmla="*/ 1731818 w 419100"/>
                    <a:gd name="T21" fmla="*/ 952500 h 419100"/>
                    <a:gd name="T22" fmla="*/ 1731818 w 419100"/>
                    <a:gd name="T23" fmla="*/ 1905000 h 419100"/>
                    <a:gd name="T24" fmla="*/ 1212273 w 419100"/>
                    <a:gd name="T25" fmla="*/ 1905000 h 419100"/>
                    <a:gd name="T26" fmla="*/ 1212273 w 419100"/>
                    <a:gd name="T27" fmla="*/ 1125682 h 419100"/>
                    <a:gd name="T28" fmla="*/ 692727 w 419100"/>
                    <a:gd name="T29" fmla="*/ 1125682 h 419100"/>
                    <a:gd name="T30" fmla="*/ 692727 w 419100"/>
                    <a:gd name="T31" fmla="*/ 1905000 h 419100"/>
                    <a:gd name="T32" fmla="*/ 173182 w 419100"/>
                    <a:gd name="T33" fmla="*/ 1905000 h 419100"/>
                    <a:gd name="T34" fmla="*/ 173182 w 419100"/>
                    <a:gd name="T35" fmla="*/ 952500 h 419100"/>
                    <a:gd name="T36" fmla="*/ 0 w 419100"/>
                    <a:gd name="T37" fmla="*/ 952500 h 4191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19100" h="419100">
                      <a:moveTo>
                        <a:pt x="171450" y="266700"/>
                      </a:moveTo>
                      <a:lnTo>
                        <a:pt x="247650" y="266700"/>
                      </a:lnTo>
                      <a:lnTo>
                        <a:pt x="247650" y="419100"/>
                      </a:lnTo>
                      <a:lnTo>
                        <a:pt x="171450" y="419100"/>
                      </a:lnTo>
                      <a:lnTo>
                        <a:pt x="171450" y="266700"/>
                      </a:lnTo>
                      <a:close/>
                      <a:moveTo>
                        <a:pt x="209550" y="0"/>
                      </a:moveTo>
                      <a:lnTo>
                        <a:pt x="285750" y="76200"/>
                      </a:lnTo>
                      <a:lnTo>
                        <a:pt x="285750" y="19050"/>
                      </a:lnTo>
                      <a:lnTo>
                        <a:pt x="361950" y="19050"/>
                      </a:lnTo>
                      <a:lnTo>
                        <a:pt x="361950" y="152400"/>
                      </a:lnTo>
                      <a:lnTo>
                        <a:pt x="419100" y="209550"/>
                      </a:lnTo>
                      <a:lnTo>
                        <a:pt x="381000" y="209550"/>
                      </a:lnTo>
                      <a:lnTo>
                        <a:pt x="381000" y="419100"/>
                      </a:lnTo>
                      <a:lnTo>
                        <a:pt x="266700" y="419100"/>
                      </a:lnTo>
                      <a:lnTo>
                        <a:pt x="266700" y="247650"/>
                      </a:lnTo>
                      <a:lnTo>
                        <a:pt x="152400" y="247650"/>
                      </a:lnTo>
                      <a:lnTo>
                        <a:pt x="152400" y="419100"/>
                      </a:lnTo>
                      <a:lnTo>
                        <a:pt x="38100" y="419100"/>
                      </a:lnTo>
                      <a:lnTo>
                        <a:pt x="38100" y="209550"/>
                      </a:lnTo>
                      <a:lnTo>
                        <a:pt x="0" y="209550"/>
                      </a:lnTo>
                      <a:lnTo>
                        <a:pt x="209550" y="0"/>
                      </a:lnTo>
                      <a:close/>
                    </a:path>
                  </a:pathLst>
                </a:custGeom>
                <a:solidFill>
                  <a:srgbClr val="172B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defTabSz="1218865"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KSO_Shape"/>
                <p:cNvSpPr>
                  <a:spLocks/>
                </p:cNvSpPr>
                <p:nvPr/>
              </p:nvSpPr>
              <p:spPr bwMode="auto">
                <a:xfrm>
                  <a:off x="3854615" y="3758007"/>
                  <a:ext cx="416719" cy="177800"/>
                </a:xfrm>
                <a:custGeom>
                  <a:avLst/>
                  <a:gdLst>
                    <a:gd name="T0" fmla="*/ 2147483646 w 373"/>
                    <a:gd name="T1" fmla="*/ 2147483646 h 159"/>
                    <a:gd name="T2" fmla="*/ 2147483646 w 373"/>
                    <a:gd name="T3" fmla="*/ 0 h 159"/>
                    <a:gd name="T4" fmla="*/ 0 w 373"/>
                    <a:gd name="T5" fmla="*/ 2147483646 h 159"/>
                    <a:gd name="T6" fmla="*/ 2147483646 w 373"/>
                    <a:gd name="T7" fmla="*/ 2147483646 h 159"/>
                    <a:gd name="T8" fmla="*/ 2147483646 w 373"/>
                    <a:gd name="T9" fmla="*/ 2147483646 h 159"/>
                    <a:gd name="T10" fmla="*/ 2147483646 w 373"/>
                    <a:gd name="T11" fmla="*/ 2147483646 h 159"/>
                    <a:gd name="T12" fmla="*/ 2147483646 w 373"/>
                    <a:gd name="T13" fmla="*/ 2147483646 h 159"/>
                    <a:gd name="T14" fmla="*/ 2147483646 w 373"/>
                    <a:gd name="T15" fmla="*/ 2147483646 h 159"/>
                    <a:gd name="T16" fmla="*/ 2147483646 w 373"/>
                    <a:gd name="T17" fmla="*/ 2147483646 h 159"/>
                    <a:gd name="T18" fmla="*/ 2147483646 w 373"/>
                    <a:gd name="T19" fmla="*/ 2147483646 h 159"/>
                    <a:gd name="T20" fmla="*/ 2147483646 w 373"/>
                    <a:gd name="T21" fmla="*/ 2147483646 h 159"/>
                    <a:gd name="T22" fmla="*/ 2147483646 w 373"/>
                    <a:gd name="T23" fmla="*/ 2147483646 h 159"/>
                    <a:gd name="T24" fmla="*/ 2147483646 w 373"/>
                    <a:gd name="T25" fmla="*/ 2147483646 h 159"/>
                    <a:gd name="T26" fmla="*/ 2147483646 w 373"/>
                    <a:gd name="T27" fmla="*/ 2147483646 h 159"/>
                    <a:gd name="T28" fmla="*/ 2147483646 w 373"/>
                    <a:gd name="T29" fmla="*/ 2147483646 h 159"/>
                    <a:gd name="T30" fmla="*/ 2147483646 w 373"/>
                    <a:gd name="T31" fmla="*/ 2147483646 h 159"/>
                    <a:gd name="T32" fmla="*/ 2147483646 w 373"/>
                    <a:gd name="T33" fmla="*/ 2147483646 h 159"/>
                    <a:gd name="T34" fmla="*/ 2147483646 w 373"/>
                    <a:gd name="T35" fmla="*/ 2147483646 h 159"/>
                    <a:gd name="T36" fmla="*/ 2147483646 w 373"/>
                    <a:gd name="T37" fmla="*/ 2147483646 h 159"/>
                    <a:gd name="T38" fmla="*/ 2147483646 w 373"/>
                    <a:gd name="T39" fmla="*/ 2147483646 h 159"/>
                    <a:gd name="T40" fmla="*/ 2147483646 w 373"/>
                    <a:gd name="T41" fmla="*/ 2147483646 h 159"/>
                    <a:gd name="T42" fmla="*/ 2147483646 w 373"/>
                    <a:gd name="T43" fmla="*/ 2147483646 h 159"/>
                    <a:gd name="T44" fmla="*/ 2147483646 w 373"/>
                    <a:gd name="T45" fmla="*/ 2147483646 h 159"/>
                    <a:gd name="T46" fmla="*/ 2147483646 w 373"/>
                    <a:gd name="T47" fmla="*/ 2147483646 h 159"/>
                    <a:gd name="T48" fmla="*/ 2147483646 w 373"/>
                    <a:gd name="T49" fmla="*/ 2147483646 h 159"/>
                    <a:gd name="T50" fmla="*/ 2147483646 w 373"/>
                    <a:gd name="T51" fmla="*/ 2147483646 h 159"/>
                    <a:gd name="T52" fmla="*/ 2147483646 w 373"/>
                    <a:gd name="T53" fmla="*/ 2147483646 h 159"/>
                    <a:gd name="T54" fmla="*/ 2147483646 w 373"/>
                    <a:gd name="T55" fmla="*/ 2147483646 h 159"/>
                    <a:gd name="T56" fmla="*/ 2147483646 w 373"/>
                    <a:gd name="T57" fmla="*/ 2147483646 h 159"/>
                    <a:gd name="T58" fmla="*/ 2147483646 w 373"/>
                    <a:gd name="T59" fmla="*/ 2147483646 h 159"/>
                    <a:gd name="T60" fmla="*/ 2147483646 w 373"/>
                    <a:gd name="T61" fmla="*/ 2147483646 h 159"/>
                    <a:gd name="T62" fmla="*/ 2147483646 w 373"/>
                    <a:gd name="T63" fmla="*/ 2147483646 h 159"/>
                    <a:gd name="T64" fmla="*/ 2147483646 w 373"/>
                    <a:gd name="T65" fmla="*/ 2147483646 h 159"/>
                    <a:gd name="T66" fmla="*/ 2147483646 w 373"/>
                    <a:gd name="T67" fmla="*/ 2147483646 h 159"/>
                    <a:gd name="T68" fmla="*/ 2147483646 w 373"/>
                    <a:gd name="T69" fmla="*/ 2147483646 h 159"/>
                    <a:gd name="T70" fmla="*/ 2147483646 w 373"/>
                    <a:gd name="T71" fmla="*/ 2147483646 h 159"/>
                    <a:gd name="T72" fmla="*/ 2147483646 w 373"/>
                    <a:gd name="T73" fmla="*/ 2147483646 h 159"/>
                    <a:gd name="T74" fmla="*/ 2147483646 w 373"/>
                    <a:gd name="T75" fmla="*/ 2147483646 h 159"/>
                    <a:gd name="T76" fmla="*/ 2147483646 w 373"/>
                    <a:gd name="T77" fmla="*/ 2147483646 h 159"/>
                    <a:gd name="T78" fmla="*/ 2147483646 w 373"/>
                    <a:gd name="T79" fmla="*/ 2147483646 h 159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373" h="159">
                      <a:moveTo>
                        <a:pt x="371" y="40"/>
                      </a:moveTo>
                      <a:cubicBezTo>
                        <a:pt x="363" y="28"/>
                        <a:pt x="354" y="16"/>
                        <a:pt x="338" y="16"/>
                      </a:cubicBezTo>
                      <a:cubicBezTo>
                        <a:pt x="318" y="16"/>
                        <a:pt x="318" y="16"/>
                        <a:pt x="318" y="16"/>
                      </a:cubicBezTo>
                      <a:cubicBezTo>
                        <a:pt x="307" y="6"/>
                        <a:pt x="295" y="0"/>
                        <a:pt x="28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9" y="0"/>
                        <a:pt x="6" y="30"/>
                        <a:pt x="0" y="5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30"/>
                        <a:pt x="11" y="141"/>
                        <a:pt x="24" y="141"/>
                      </a:cubicBezTo>
                      <a:cubicBezTo>
                        <a:pt x="24" y="140"/>
                        <a:pt x="24" y="139"/>
                        <a:pt x="24" y="139"/>
                      </a:cubicBezTo>
                      <a:cubicBezTo>
                        <a:pt x="24" y="121"/>
                        <a:pt x="39" y="106"/>
                        <a:pt x="57" y="106"/>
                      </a:cubicBezTo>
                      <a:cubicBezTo>
                        <a:pt x="74" y="106"/>
                        <a:pt x="89" y="121"/>
                        <a:pt x="89" y="139"/>
                      </a:cubicBezTo>
                      <a:cubicBezTo>
                        <a:pt x="89" y="139"/>
                        <a:pt x="89" y="140"/>
                        <a:pt x="89" y="141"/>
                      </a:cubicBezTo>
                      <a:cubicBezTo>
                        <a:pt x="95" y="141"/>
                        <a:pt x="95" y="141"/>
                        <a:pt x="95" y="141"/>
                      </a:cubicBezTo>
                      <a:cubicBezTo>
                        <a:pt x="95" y="140"/>
                        <a:pt x="95" y="139"/>
                        <a:pt x="95" y="139"/>
                      </a:cubicBezTo>
                      <a:cubicBezTo>
                        <a:pt x="95" y="121"/>
                        <a:pt x="109" y="106"/>
                        <a:pt x="127" y="106"/>
                      </a:cubicBezTo>
                      <a:cubicBezTo>
                        <a:pt x="145" y="106"/>
                        <a:pt x="159" y="121"/>
                        <a:pt x="159" y="139"/>
                      </a:cubicBezTo>
                      <a:cubicBezTo>
                        <a:pt x="159" y="139"/>
                        <a:pt x="159" y="140"/>
                        <a:pt x="159" y="141"/>
                      </a:cubicBezTo>
                      <a:cubicBezTo>
                        <a:pt x="249" y="141"/>
                        <a:pt x="249" y="141"/>
                        <a:pt x="249" y="141"/>
                      </a:cubicBezTo>
                      <a:cubicBezTo>
                        <a:pt x="249" y="140"/>
                        <a:pt x="249" y="139"/>
                        <a:pt x="249" y="139"/>
                      </a:cubicBezTo>
                      <a:cubicBezTo>
                        <a:pt x="249" y="121"/>
                        <a:pt x="263" y="106"/>
                        <a:pt x="281" y="106"/>
                      </a:cubicBezTo>
                      <a:cubicBezTo>
                        <a:pt x="299" y="106"/>
                        <a:pt x="313" y="121"/>
                        <a:pt x="313" y="139"/>
                      </a:cubicBezTo>
                      <a:cubicBezTo>
                        <a:pt x="313" y="139"/>
                        <a:pt x="313" y="140"/>
                        <a:pt x="313" y="141"/>
                      </a:cubicBezTo>
                      <a:cubicBezTo>
                        <a:pt x="336" y="141"/>
                        <a:pt x="336" y="141"/>
                        <a:pt x="336" y="141"/>
                      </a:cubicBezTo>
                      <a:cubicBezTo>
                        <a:pt x="350" y="141"/>
                        <a:pt x="361" y="130"/>
                        <a:pt x="361" y="116"/>
                      </a:cubicBezTo>
                      <a:cubicBezTo>
                        <a:pt x="361" y="90"/>
                        <a:pt x="361" y="90"/>
                        <a:pt x="361" y="90"/>
                      </a:cubicBezTo>
                      <a:cubicBezTo>
                        <a:pt x="356" y="66"/>
                        <a:pt x="344" y="44"/>
                        <a:pt x="330" y="28"/>
                      </a:cubicBezTo>
                      <a:cubicBezTo>
                        <a:pt x="338" y="28"/>
                        <a:pt x="338" y="28"/>
                        <a:pt x="338" y="28"/>
                      </a:cubicBezTo>
                      <a:cubicBezTo>
                        <a:pt x="347" y="28"/>
                        <a:pt x="353" y="35"/>
                        <a:pt x="361" y="47"/>
                      </a:cubicBezTo>
                      <a:cubicBezTo>
                        <a:pt x="362" y="48"/>
                        <a:pt x="364" y="49"/>
                        <a:pt x="366" y="49"/>
                      </a:cubicBezTo>
                      <a:cubicBezTo>
                        <a:pt x="367" y="49"/>
                        <a:pt x="368" y="49"/>
                        <a:pt x="369" y="48"/>
                      </a:cubicBezTo>
                      <a:cubicBezTo>
                        <a:pt x="372" y="47"/>
                        <a:pt x="373" y="43"/>
                        <a:pt x="371" y="40"/>
                      </a:cubicBezTo>
                      <a:close/>
                      <a:moveTo>
                        <a:pt x="234" y="64"/>
                      </a:moveTo>
                      <a:cubicBezTo>
                        <a:pt x="16" y="64"/>
                        <a:pt x="16" y="64"/>
                        <a:pt x="16" y="64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7" y="53"/>
                        <a:pt x="18" y="49"/>
                        <a:pt x="18" y="45"/>
                      </a:cubicBezTo>
                      <a:cubicBezTo>
                        <a:pt x="20" y="36"/>
                        <a:pt x="23" y="20"/>
                        <a:pt x="27" y="16"/>
                      </a:cubicBezTo>
                      <a:cubicBezTo>
                        <a:pt x="234" y="16"/>
                        <a:pt x="234" y="16"/>
                        <a:pt x="234" y="16"/>
                      </a:cubicBezTo>
                      <a:lnTo>
                        <a:pt x="234" y="64"/>
                      </a:lnTo>
                      <a:close/>
                      <a:moveTo>
                        <a:pt x="347" y="116"/>
                      </a:moveTo>
                      <a:cubicBezTo>
                        <a:pt x="347" y="118"/>
                        <a:pt x="346" y="119"/>
                        <a:pt x="346" y="120"/>
                      </a:cubicBezTo>
                      <a:cubicBezTo>
                        <a:pt x="337" y="120"/>
                        <a:pt x="329" y="120"/>
                        <a:pt x="329" y="116"/>
                      </a:cubicBezTo>
                      <a:cubicBezTo>
                        <a:pt x="329" y="113"/>
                        <a:pt x="336" y="107"/>
                        <a:pt x="347" y="106"/>
                      </a:cubicBezTo>
                      <a:lnTo>
                        <a:pt x="347" y="116"/>
                      </a:lnTo>
                      <a:close/>
                      <a:moveTo>
                        <a:pt x="345" y="92"/>
                      </a:moveTo>
                      <a:cubicBezTo>
                        <a:pt x="345" y="95"/>
                        <a:pt x="345" y="95"/>
                        <a:pt x="345" y="95"/>
                      </a:cubicBezTo>
                      <a:cubicBezTo>
                        <a:pt x="316" y="87"/>
                        <a:pt x="280" y="64"/>
                        <a:pt x="248" y="64"/>
                      </a:cubicBezTo>
                      <a:cubicBezTo>
                        <a:pt x="246" y="64"/>
                        <a:pt x="246" y="64"/>
                        <a:pt x="246" y="64"/>
                      </a:cubicBezTo>
                      <a:cubicBezTo>
                        <a:pt x="246" y="16"/>
                        <a:pt x="246" y="16"/>
                        <a:pt x="246" y="16"/>
                      </a:cubicBezTo>
                      <a:cubicBezTo>
                        <a:pt x="285" y="16"/>
                        <a:pt x="285" y="16"/>
                        <a:pt x="285" y="16"/>
                      </a:cubicBezTo>
                      <a:cubicBezTo>
                        <a:pt x="303" y="16"/>
                        <a:pt x="336" y="48"/>
                        <a:pt x="345" y="92"/>
                      </a:cubicBezTo>
                      <a:close/>
                      <a:moveTo>
                        <a:pt x="57" y="118"/>
                      </a:moveTo>
                      <a:cubicBezTo>
                        <a:pt x="45" y="118"/>
                        <a:pt x="36" y="127"/>
                        <a:pt x="36" y="139"/>
                      </a:cubicBezTo>
                      <a:cubicBezTo>
                        <a:pt x="36" y="150"/>
                        <a:pt x="45" y="159"/>
                        <a:pt x="57" y="159"/>
                      </a:cubicBezTo>
                      <a:cubicBezTo>
                        <a:pt x="68" y="159"/>
                        <a:pt x="77" y="150"/>
                        <a:pt x="77" y="139"/>
                      </a:cubicBezTo>
                      <a:cubicBezTo>
                        <a:pt x="77" y="127"/>
                        <a:pt x="68" y="118"/>
                        <a:pt x="57" y="118"/>
                      </a:cubicBezTo>
                      <a:close/>
                      <a:moveTo>
                        <a:pt x="57" y="151"/>
                      </a:moveTo>
                      <a:cubicBezTo>
                        <a:pt x="50" y="151"/>
                        <a:pt x="45" y="145"/>
                        <a:pt x="45" y="139"/>
                      </a:cubicBezTo>
                      <a:cubicBezTo>
                        <a:pt x="45" y="132"/>
                        <a:pt x="50" y="126"/>
                        <a:pt x="57" y="126"/>
                      </a:cubicBezTo>
                      <a:cubicBezTo>
                        <a:pt x="63" y="126"/>
                        <a:pt x="69" y="132"/>
                        <a:pt x="69" y="139"/>
                      </a:cubicBezTo>
                      <a:cubicBezTo>
                        <a:pt x="69" y="145"/>
                        <a:pt x="63" y="151"/>
                        <a:pt x="57" y="151"/>
                      </a:cubicBezTo>
                      <a:close/>
                      <a:moveTo>
                        <a:pt x="127" y="118"/>
                      </a:moveTo>
                      <a:cubicBezTo>
                        <a:pt x="116" y="118"/>
                        <a:pt x="106" y="127"/>
                        <a:pt x="106" y="139"/>
                      </a:cubicBezTo>
                      <a:cubicBezTo>
                        <a:pt x="106" y="150"/>
                        <a:pt x="116" y="159"/>
                        <a:pt x="127" y="159"/>
                      </a:cubicBezTo>
                      <a:cubicBezTo>
                        <a:pt x="139" y="159"/>
                        <a:pt x="148" y="150"/>
                        <a:pt x="148" y="139"/>
                      </a:cubicBezTo>
                      <a:cubicBezTo>
                        <a:pt x="148" y="127"/>
                        <a:pt x="139" y="118"/>
                        <a:pt x="127" y="118"/>
                      </a:cubicBezTo>
                      <a:close/>
                      <a:moveTo>
                        <a:pt x="127" y="151"/>
                      </a:moveTo>
                      <a:cubicBezTo>
                        <a:pt x="120" y="151"/>
                        <a:pt x="115" y="145"/>
                        <a:pt x="115" y="139"/>
                      </a:cubicBezTo>
                      <a:cubicBezTo>
                        <a:pt x="115" y="132"/>
                        <a:pt x="120" y="126"/>
                        <a:pt x="127" y="126"/>
                      </a:cubicBezTo>
                      <a:cubicBezTo>
                        <a:pt x="134" y="126"/>
                        <a:pt x="139" y="132"/>
                        <a:pt x="139" y="139"/>
                      </a:cubicBezTo>
                      <a:cubicBezTo>
                        <a:pt x="139" y="145"/>
                        <a:pt x="134" y="151"/>
                        <a:pt x="127" y="151"/>
                      </a:cubicBezTo>
                      <a:close/>
                      <a:moveTo>
                        <a:pt x="281" y="118"/>
                      </a:moveTo>
                      <a:cubicBezTo>
                        <a:pt x="269" y="118"/>
                        <a:pt x="260" y="127"/>
                        <a:pt x="260" y="139"/>
                      </a:cubicBezTo>
                      <a:cubicBezTo>
                        <a:pt x="260" y="150"/>
                        <a:pt x="269" y="159"/>
                        <a:pt x="281" y="159"/>
                      </a:cubicBezTo>
                      <a:cubicBezTo>
                        <a:pt x="292" y="159"/>
                        <a:pt x="301" y="150"/>
                        <a:pt x="301" y="139"/>
                      </a:cubicBezTo>
                      <a:cubicBezTo>
                        <a:pt x="301" y="127"/>
                        <a:pt x="292" y="118"/>
                        <a:pt x="281" y="118"/>
                      </a:cubicBezTo>
                      <a:close/>
                      <a:moveTo>
                        <a:pt x="281" y="151"/>
                      </a:moveTo>
                      <a:cubicBezTo>
                        <a:pt x="274" y="151"/>
                        <a:pt x="269" y="145"/>
                        <a:pt x="269" y="139"/>
                      </a:cubicBezTo>
                      <a:cubicBezTo>
                        <a:pt x="269" y="132"/>
                        <a:pt x="274" y="126"/>
                        <a:pt x="281" y="126"/>
                      </a:cubicBezTo>
                      <a:cubicBezTo>
                        <a:pt x="287" y="126"/>
                        <a:pt x="293" y="132"/>
                        <a:pt x="293" y="139"/>
                      </a:cubicBezTo>
                      <a:cubicBezTo>
                        <a:pt x="293" y="145"/>
                        <a:pt x="287" y="151"/>
                        <a:pt x="281" y="151"/>
                      </a:cubicBezTo>
                      <a:close/>
                    </a:path>
                  </a:pathLst>
                </a:custGeom>
                <a:solidFill>
                  <a:srgbClr val="172B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defTabSz="1218865">
                    <a:defRPr/>
                  </a:pPr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" name="KSO_Shape"/>
                <p:cNvSpPr>
                  <a:spLocks/>
                </p:cNvSpPr>
                <p:nvPr/>
              </p:nvSpPr>
              <p:spPr bwMode="auto">
                <a:xfrm>
                  <a:off x="3320325" y="2734424"/>
                  <a:ext cx="374253" cy="314996"/>
                </a:xfrm>
                <a:custGeom>
                  <a:avLst/>
                  <a:gdLst>
                    <a:gd name="T0" fmla="*/ 1134092 w 2300288"/>
                    <a:gd name="T1" fmla="*/ 968860 h 1936750"/>
                    <a:gd name="T2" fmla="*/ 1214775 w 2300288"/>
                    <a:gd name="T3" fmla="*/ 1049028 h 1936750"/>
                    <a:gd name="T4" fmla="*/ 1216884 w 2300288"/>
                    <a:gd name="T5" fmla="*/ 1064537 h 1936750"/>
                    <a:gd name="T6" fmla="*/ 1151230 w 2300288"/>
                    <a:gd name="T7" fmla="*/ 1136031 h 1936750"/>
                    <a:gd name="T8" fmla="*/ 1182871 w 2300288"/>
                    <a:gd name="T9" fmla="*/ 1247216 h 1936750"/>
                    <a:gd name="T10" fmla="*/ 1204228 w 2300288"/>
                    <a:gd name="T11" fmla="*/ 1413599 h 1936750"/>
                    <a:gd name="T12" fmla="*/ 1046025 w 2300288"/>
                    <a:gd name="T13" fmla="*/ 1361555 h 1936750"/>
                    <a:gd name="T14" fmla="*/ 1071074 w 2300288"/>
                    <a:gd name="T15" fmla="*/ 1209103 h 1936750"/>
                    <a:gd name="T16" fmla="*/ 1033632 w 2300288"/>
                    <a:gd name="T17" fmla="*/ 1075313 h 1936750"/>
                    <a:gd name="T18" fmla="*/ 1028095 w 2300288"/>
                    <a:gd name="T19" fmla="*/ 1060068 h 1936750"/>
                    <a:gd name="T20" fmla="*/ 1033632 w 2300288"/>
                    <a:gd name="T21" fmla="*/ 1045086 h 1936750"/>
                    <a:gd name="T22" fmla="*/ 1116162 w 2300288"/>
                    <a:gd name="T23" fmla="*/ 967020 h 1936750"/>
                    <a:gd name="T24" fmla="*/ 1415999 w 2300288"/>
                    <a:gd name="T25" fmla="*/ 862909 h 1936750"/>
                    <a:gd name="T26" fmla="*/ 1591713 w 2300288"/>
                    <a:gd name="T27" fmla="*/ 924102 h 1936750"/>
                    <a:gd name="T28" fmla="*/ 1763745 w 2300288"/>
                    <a:gd name="T29" fmla="*/ 983456 h 1936750"/>
                    <a:gd name="T30" fmla="*/ 1808726 w 2300288"/>
                    <a:gd name="T31" fmla="*/ 1009194 h 1936750"/>
                    <a:gd name="T32" fmla="*/ 1836345 w 2300288"/>
                    <a:gd name="T33" fmla="*/ 1041235 h 1936750"/>
                    <a:gd name="T34" fmla="*/ 1870541 w 2300288"/>
                    <a:gd name="T35" fmla="*/ 1114771 h 1936750"/>
                    <a:gd name="T36" fmla="*/ 1893952 w 2300288"/>
                    <a:gd name="T37" fmla="*/ 1212469 h 1936750"/>
                    <a:gd name="T38" fmla="*/ 1905000 w 2300288"/>
                    <a:gd name="T39" fmla="*/ 1335643 h 1936750"/>
                    <a:gd name="T40" fmla="*/ 1899740 w 2300288"/>
                    <a:gd name="T41" fmla="*/ 1362957 h 1936750"/>
                    <a:gd name="T42" fmla="*/ 1874487 w 2300288"/>
                    <a:gd name="T43" fmla="*/ 1383704 h 1936750"/>
                    <a:gd name="T44" fmla="*/ 1781895 w 2300288"/>
                    <a:gd name="T45" fmla="*/ 1418897 h 1936750"/>
                    <a:gd name="T46" fmla="*/ 1625909 w 2300288"/>
                    <a:gd name="T47" fmla="*/ 1447524 h 1936750"/>
                    <a:gd name="T48" fmla="*/ 1404950 w 2300288"/>
                    <a:gd name="T49" fmla="*/ 1464857 h 1936750"/>
                    <a:gd name="T50" fmla="*/ 948915 w 2300288"/>
                    <a:gd name="T51" fmla="*/ 1532887 h 1936750"/>
                    <a:gd name="T52" fmla="*/ 96732 w 2300288"/>
                    <a:gd name="T53" fmla="*/ 835367 h 1936750"/>
                    <a:gd name="T54" fmla="*/ 1152637 w 2300288"/>
                    <a:gd name="T55" fmla="*/ 1576 h 1936750"/>
                    <a:gd name="T56" fmla="*/ 1203190 w 2300288"/>
                    <a:gd name="T57" fmla="*/ 12613 h 1936750"/>
                    <a:gd name="T58" fmla="*/ 1249793 w 2300288"/>
                    <a:gd name="T59" fmla="*/ 32847 h 1936750"/>
                    <a:gd name="T60" fmla="*/ 1292446 w 2300288"/>
                    <a:gd name="T61" fmla="*/ 62015 h 1936750"/>
                    <a:gd name="T62" fmla="*/ 1357480 w 2300288"/>
                    <a:gd name="T63" fmla="*/ 134804 h 1936750"/>
                    <a:gd name="T64" fmla="*/ 1402767 w 2300288"/>
                    <a:gd name="T65" fmla="*/ 235972 h 1936750"/>
                    <a:gd name="T66" fmla="*/ 1414352 w 2300288"/>
                    <a:gd name="T67" fmla="*/ 301403 h 1936750"/>
                    <a:gd name="T68" fmla="*/ 1414615 w 2300288"/>
                    <a:gd name="T69" fmla="*/ 367360 h 1936750"/>
                    <a:gd name="T70" fmla="*/ 1402767 w 2300288"/>
                    <a:gd name="T71" fmla="*/ 444090 h 1936750"/>
                    <a:gd name="T72" fmla="*/ 1379596 w 2300288"/>
                    <a:gd name="T73" fmla="*/ 521346 h 1936750"/>
                    <a:gd name="T74" fmla="*/ 1346158 w 2300288"/>
                    <a:gd name="T75" fmla="*/ 595186 h 1936750"/>
                    <a:gd name="T76" fmla="*/ 1304295 w 2300288"/>
                    <a:gd name="T77" fmla="*/ 661143 h 1936750"/>
                    <a:gd name="T78" fmla="*/ 1223990 w 2300288"/>
                    <a:gd name="T79" fmla="*/ 866108 h 1936750"/>
                    <a:gd name="T80" fmla="*/ 1146318 w 2300288"/>
                    <a:gd name="T81" fmla="*/ 934430 h 1936750"/>
                    <a:gd name="T82" fmla="*/ 1120778 w 2300288"/>
                    <a:gd name="T83" fmla="*/ 944678 h 1936750"/>
                    <a:gd name="T84" fmla="*/ 1086550 w 2300288"/>
                    <a:gd name="T85" fmla="*/ 925758 h 1936750"/>
                    <a:gd name="T86" fmla="*/ 993607 w 2300288"/>
                    <a:gd name="T87" fmla="*/ 837202 h 1936750"/>
                    <a:gd name="T88" fmla="*/ 928310 w 2300288"/>
                    <a:gd name="T89" fmla="*/ 643274 h 1936750"/>
                    <a:gd name="T90" fmla="*/ 888553 w 2300288"/>
                    <a:gd name="T91" fmla="*/ 574427 h 1936750"/>
                    <a:gd name="T92" fmla="*/ 858011 w 2300288"/>
                    <a:gd name="T93" fmla="*/ 499273 h 1936750"/>
                    <a:gd name="T94" fmla="*/ 837737 w 2300288"/>
                    <a:gd name="T95" fmla="*/ 421754 h 1936750"/>
                    <a:gd name="T96" fmla="*/ 829575 w 2300288"/>
                    <a:gd name="T97" fmla="*/ 346075 h 1936750"/>
                    <a:gd name="T98" fmla="*/ 832734 w 2300288"/>
                    <a:gd name="T99" fmla="*/ 284848 h 1936750"/>
                    <a:gd name="T100" fmla="*/ 852482 w 2300288"/>
                    <a:gd name="T101" fmla="*/ 204965 h 1936750"/>
                    <a:gd name="T102" fmla="*/ 905667 w 2300288"/>
                    <a:gd name="T103" fmla="*/ 109840 h 1936750"/>
                    <a:gd name="T104" fmla="*/ 964645 w 2300288"/>
                    <a:gd name="T105" fmla="*/ 52818 h 1936750"/>
                    <a:gd name="T106" fmla="*/ 1008615 w 2300288"/>
                    <a:gd name="T107" fmla="*/ 26277 h 1936750"/>
                    <a:gd name="T108" fmla="*/ 1056535 w 2300288"/>
                    <a:gd name="T109" fmla="*/ 8671 h 1936750"/>
                    <a:gd name="T110" fmla="*/ 1107614 w 2300288"/>
                    <a:gd name="T111" fmla="*/ 262 h 1936750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2300288" h="1936750">
                      <a:moveTo>
                        <a:pt x="1352860" y="1166813"/>
                      </a:moveTo>
                      <a:lnTo>
                        <a:pt x="1355725" y="1166813"/>
                      </a:lnTo>
                      <a:lnTo>
                        <a:pt x="1358272" y="1166813"/>
                      </a:lnTo>
                      <a:lnTo>
                        <a:pt x="1361456" y="1167131"/>
                      </a:lnTo>
                      <a:lnTo>
                        <a:pt x="1364003" y="1168083"/>
                      </a:lnTo>
                      <a:lnTo>
                        <a:pt x="1366869" y="1168718"/>
                      </a:lnTo>
                      <a:lnTo>
                        <a:pt x="1369416" y="1170306"/>
                      </a:lnTo>
                      <a:lnTo>
                        <a:pt x="1371644" y="1171258"/>
                      </a:lnTo>
                      <a:lnTo>
                        <a:pt x="1374192" y="1173163"/>
                      </a:lnTo>
                      <a:lnTo>
                        <a:pt x="1376420" y="1175386"/>
                      </a:lnTo>
                      <a:lnTo>
                        <a:pt x="1461429" y="1260158"/>
                      </a:lnTo>
                      <a:lnTo>
                        <a:pt x="1463339" y="1262381"/>
                      </a:lnTo>
                      <a:lnTo>
                        <a:pt x="1465249" y="1264603"/>
                      </a:lnTo>
                      <a:lnTo>
                        <a:pt x="1466841" y="1267143"/>
                      </a:lnTo>
                      <a:lnTo>
                        <a:pt x="1467797" y="1269683"/>
                      </a:lnTo>
                      <a:lnTo>
                        <a:pt x="1469070" y="1272223"/>
                      </a:lnTo>
                      <a:lnTo>
                        <a:pt x="1469388" y="1275081"/>
                      </a:lnTo>
                      <a:lnTo>
                        <a:pt x="1469707" y="1277938"/>
                      </a:lnTo>
                      <a:lnTo>
                        <a:pt x="1470025" y="1280478"/>
                      </a:lnTo>
                      <a:lnTo>
                        <a:pt x="1469707" y="1283336"/>
                      </a:lnTo>
                      <a:lnTo>
                        <a:pt x="1469388" y="1285876"/>
                      </a:lnTo>
                      <a:lnTo>
                        <a:pt x="1469070" y="1289051"/>
                      </a:lnTo>
                      <a:lnTo>
                        <a:pt x="1467797" y="1291591"/>
                      </a:lnTo>
                      <a:lnTo>
                        <a:pt x="1466841" y="1294131"/>
                      </a:lnTo>
                      <a:lnTo>
                        <a:pt x="1465249" y="1296671"/>
                      </a:lnTo>
                      <a:lnTo>
                        <a:pt x="1463339" y="1298893"/>
                      </a:lnTo>
                      <a:lnTo>
                        <a:pt x="1461429" y="1301116"/>
                      </a:lnTo>
                      <a:lnTo>
                        <a:pt x="1390111" y="1372236"/>
                      </a:lnTo>
                      <a:lnTo>
                        <a:pt x="1396160" y="1386206"/>
                      </a:lnTo>
                      <a:lnTo>
                        <a:pt x="1401573" y="1402081"/>
                      </a:lnTo>
                      <a:lnTo>
                        <a:pt x="1407304" y="1420178"/>
                      </a:lnTo>
                      <a:lnTo>
                        <a:pt x="1412716" y="1439228"/>
                      </a:lnTo>
                      <a:lnTo>
                        <a:pt x="1418447" y="1460501"/>
                      </a:lnTo>
                      <a:lnTo>
                        <a:pt x="1423541" y="1483043"/>
                      </a:lnTo>
                      <a:lnTo>
                        <a:pt x="1428317" y="1506538"/>
                      </a:lnTo>
                      <a:lnTo>
                        <a:pt x="1433093" y="1531938"/>
                      </a:lnTo>
                      <a:lnTo>
                        <a:pt x="1437550" y="1558608"/>
                      </a:lnTo>
                      <a:lnTo>
                        <a:pt x="1441689" y="1586231"/>
                      </a:lnTo>
                      <a:lnTo>
                        <a:pt x="1445191" y="1614806"/>
                      </a:lnTo>
                      <a:lnTo>
                        <a:pt x="1448693" y="1644651"/>
                      </a:lnTo>
                      <a:lnTo>
                        <a:pt x="1451559" y="1675448"/>
                      </a:lnTo>
                      <a:lnTo>
                        <a:pt x="1454106" y="1707516"/>
                      </a:lnTo>
                      <a:lnTo>
                        <a:pt x="1456016" y="1739901"/>
                      </a:lnTo>
                      <a:lnTo>
                        <a:pt x="1457608" y="1773238"/>
                      </a:lnTo>
                      <a:lnTo>
                        <a:pt x="1254161" y="1773238"/>
                      </a:lnTo>
                      <a:lnTo>
                        <a:pt x="1255753" y="1739901"/>
                      </a:lnTo>
                      <a:lnTo>
                        <a:pt x="1257344" y="1707516"/>
                      </a:lnTo>
                      <a:lnTo>
                        <a:pt x="1260210" y="1675448"/>
                      </a:lnTo>
                      <a:lnTo>
                        <a:pt x="1263075" y="1644651"/>
                      </a:lnTo>
                      <a:lnTo>
                        <a:pt x="1266259" y="1614806"/>
                      </a:lnTo>
                      <a:lnTo>
                        <a:pt x="1270080" y="1586231"/>
                      </a:lnTo>
                      <a:lnTo>
                        <a:pt x="1274219" y="1558608"/>
                      </a:lnTo>
                      <a:lnTo>
                        <a:pt x="1278676" y="1531938"/>
                      </a:lnTo>
                      <a:lnTo>
                        <a:pt x="1283452" y="1506538"/>
                      </a:lnTo>
                      <a:lnTo>
                        <a:pt x="1288228" y="1483043"/>
                      </a:lnTo>
                      <a:lnTo>
                        <a:pt x="1293322" y="1460501"/>
                      </a:lnTo>
                      <a:lnTo>
                        <a:pt x="1298734" y="1439228"/>
                      </a:lnTo>
                      <a:lnTo>
                        <a:pt x="1304465" y="1419861"/>
                      </a:lnTo>
                      <a:lnTo>
                        <a:pt x="1309878" y="1402081"/>
                      </a:lnTo>
                      <a:lnTo>
                        <a:pt x="1315609" y="1386206"/>
                      </a:lnTo>
                      <a:lnTo>
                        <a:pt x="1321340" y="1371918"/>
                      </a:lnTo>
                      <a:lnTo>
                        <a:pt x="1250022" y="1301116"/>
                      </a:lnTo>
                      <a:lnTo>
                        <a:pt x="1248111" y="1298893"/>
                      </a:lnTo>
                      <a:lnTo>
                        <a:pt x="1246519" y="1296671"/>
                      </a:lnTo>
                      <a:lnTo>
                        <a:pt x="1244927" y="1294131"/>
                      </a:lnTo>
                      <a:lnTo>
                        <a:pt x="1243654" y="1291591"/>
                      </a:lnTo>
                      <a:lnTo>
                        <a:pt x="1242699" y="1289051"/>
                      </a:lnTo>
                      <a:lnTo>
                        <a:pt x="1242380" y="1285876"/>
                      </a:lnTo>
                      <a:lnTo>
                        <a:pt x="1242062" y="1283336"/>
                      </a:lnTo>
                      <a:lnTo>
                        <a:pt x="1241425" y="1280478"/>
                      </a:lnTo>
                      <a:lnTo>
                        <a:pt x="1242062" y="1277938"/>
                      </a:lnTo>
                      <a:lnTo>
                        <a:pt x="1242380" y="1275081"/>
                      </a:lnTo>
                      <a:lnTo>
                        <a:pt x="1243017" y="1272223"/>
                      </a:lnTo>
                      <a:lnTo>
                        <a:pt x="1243654" y="1269683"/>
                      </a:lnTo>
                      <a:lnTo>
                        <a:pt x="1244927" y="1267143"/>
                      </a:lnTo>
                      <a:lnTo>
                        <a:pt x="1246519" y="1264603"/>
                      </a:lnTo>
                      <a:lnTo>
                        <a:pt x="1248111" y="1262381"/>
                      </a:lnTo>
                      <a:lnTo>
                        <a:pt x="1250340" y="1260158"/>
                      </a:lnTo>
                      <a:lnTo>
                        <a:pt x="1335030" y="1175386"/>
                      </a:lnTo>
                      <a:lnTo>
                        <a:pt x="1337259" y="1173163"/>
                      </a:lnTo>
                      <a:lnTo>
                        <a:pt x="1339806" y="1171258"/>
                      </a:lnTo>
                      <a:lnTo>
                        <a:pt x="1342035" y="1170306"/>
                      </a:lnTo>
                      <a:lnTo>
                        <a:pt x="1344582" y="1168718"/>
                      </a:lnTo>
                      <a:lnTo>
                        <a:pt x="1347766" y="1168083"/>
                      </a:lnTo>
                      <a:lnTo>
                        <a:pt x="1350313" y="1167131"/>
                      </a:lnTo>
                      <a:lnTo>
                        <a:pt x="1352860" y="1166813"/>
                      </a:lnTo>
                      <a:close/>
                      <a:moveTo>
                        <a:pt x="1634223" y="1009650"/>
                      </a:moveTo>
                      <a:lnTo>
                        <a:pt x="1652963" y="1018533"/>
                      </a:lnTo>
                      <a:lnTo>
                        <a:pt x="1672339" y="1027098"/>
                      </a:lnTo>
                      <a:lnTo>
                        <a:pt x="1691079" y="1034712"/>
                      </a:lnTo>
                      <a:lnTo>
                        <a:pt x="1709819" y="1042326"/>
                      </a:lnTo>
                      <a:lnTo>
                        <a:pt x="1728241" y="1049939"/>
                      </a:lnTo>
                      <a:lnTo>
                        <a:pt x="1746663" y="1057236"/>
                      </a:lnTo>
                      <a:lnTo>
                        <a:pt x="1783191" y="1070560"/>
                      </a:lnTo>
                      <a:lnTo>
                        <a:pt x="1819083" y="1082932"/>
                      </a:lnTo>
                      <a:lnTo>
                        <a:pt x="1854022" y="1094670"/>
                      </a:lnTo>
                      <a:lnTo>
                        <a:pt x="1888325" y="1105773"/>
                      </a:lnTo>
                      <a:lnTo>
                        <a:pt x="1921994" y="1116242"/>
                      </a:lnTo>
                      <a:lnTo>
                        <a:pt x="1986155" y="1136545"/>
                      </a:lnTo>
                      <a:lnTo>
                        <a:pt x="2017282" y="1146379"/>
                      </a:lnTo>
                      <a:lnTo>
                        <a:pt x="2046821" y="1156213"/>
                      </a:lnTo>
                      <a:lnTo>
                        <a:pt x="2075408" y="1166682"/>
                      </a:lnTo>
                      <a:lnTo>
                        <a:pt x="2103042" y="1176834"/>
                      </a:lnTo>
                      <a:lnTo>
                        <a:pt x="2116700" y="1182544"/>
                      </a:lnTo>
                      <a:lnTo>
                        <a:pt x="2129722" y="1187937"/>
                      </a:lnTo>
                      <a:lnTo>
                        <a:pt x="2142427" y="1193965"/>
                      </a:lnTo>
                      <a:lnTo>
                        <a:pt x="2155132" y="1199675"/>
                      </a:lnTo>
                      <a:lnTo>
                        <a:pt x="2161167" y="1203164"/>
                      </a:lnTo>
                      <a:lnTo>
                        <a:pt x="2166885" y="1206337"/>
                      </a:lnTo>
                      <a:lnTo>
                        <a:pt x="2172920" y="1210461"/>
                      </a:lnTo>
                      <a:lnTo>
                        <a:pt x="2178319" y="1214585"/>
                      </a:lnTo>
                      <a:lnTo>
                        <a:pt x="2184037" y="1219026"/>
                      </a:lnTo>
                      <a:lnTo>
                        <a:pt x="2189119" y="1223785"/>
                      </a:lnTo>
                      <a:lnTo>
                        <a:pt x="2194201" y="1228861"/>
                      </a:lnTo>
                      <a:lnTo>
                        <a:pt x="2198965" y="1233936"/>
                      </a:lnTo>
                      <a:lnTo>
                        <a:pt x="2203729" y="1239647"/>
                      </a:lnTo>
                      <a:lnTo>
                        <a:pt x="2208494" y="1245357"/>
                      </a:lnTo>
                      <a:lnTo>
                        <a:pt x="2212941" y="1251384"/>
                      </a:lnTo>
                      <a:lnTo>
                        <a:pt x="2217387" y="1257729"/>
                      </a:lnTo>
                      <a:lnTo>
                        <a:pt x="2221517" y="1264391"/>
                      </a:lnTo>
                      <a:lnTo>
                        <a:pt x="2225646" y="1271053"/>
                      </a:lnTo>
                      <a:lnTo>
                        <a:pt x="2233269" y="1285011"/>
                      </a:lnTo>
                      <a:lnTo>
                        <a:pt x="2240257" y="1299287"/>
                      </a:lnTo>
                      <a:lnTo>
                        <a:pt x="2246927" y="1314832"/>
                      </a:lnTo>
                      <a:lnTo>
                        <a:pt x="2253279" y="1330693"/>
                      </a:lnTo>
                      <a:lnTo>
                        <a:pt x="2258679" y="1346555"/>
                      </a:lnTo>
                      <a:lnTo>
                        <a:pt x="2264079" y="1363052"/>
                      </a:lnTo>
                      <a:lnTo>
                        <a:pt x="2268843" y="1379865"/>
                      </a:lnTo>
                      <a:lnTo>
                        <a:pt x="2273290" y="1396996"/>
                      </a:lnTo>
                      <a:lnTo>
                        <a:pt x="2277101" y="1413809"/>
                      </a:lnTo>
                      <a:lnTo>
                        <a:pt x="2280595" y="1430940"/>
                      </a:lnTo>
                      <a:lnTo>
                        <a:pt x="2283772" y="1447754"/>
                      </a:lnTo>
                      <a:lnTo>
                        <a:pt x="2286948" y="1464567"/>
                      </a:lnTo>
                      <a:lnTo>
                        <a:pt x="2288854" y="1481381"/>
                      </a:lnTo>
                      <a:lnTo>
                        <a:pt x="2291077" y="1497243"/>
                      </a:lnTo>
                      <a:lnTo>
                        <a:pt x="2293300" y="1513104"/>
                      </a:lnTo>
                      <a:lnTo>
                        <a:pt x="2296477" y="1542925"/>
                      </a:lnTo>
                      <a:lnTo>
                        <a:pt x="2298382" y="1570207"/>
                      </a:lnTo>
                      <a:lnTo>
                        <a:pt x="2299653" y="1593682"/>
                      </a:lnTo>
                      <a:lnTo>
                        <a:pt x="2300288" y="1613351"/>
                      </a:lnTo>
                      <a:lnTo>
                        <a:pt x="2300288" y="1627944"/>
                      </a:lnTo>
                      <a:lnTo>
                        <a:pt x="2300288" y="1630799"/>
                      </a:lnTo>
                      <a:lnTo>
                        <a:pt x="2299653" y="1633971"/>
                      </a:lnTo>
                      <a:lnTo>
                        <a:pt x="2299018" y="1636827"/>
                      </a:lnTo>
                      <a:lnTo>
                        <a:pt x="2297430" y="1639999"/>
                      </a:lnTo>
                      <a:lnTo>
                        <a:pt x="2296159" y="1643171"/>
                      </a:lnTo>
                      <a:lnTo>
                        <a:pt x="2293936" y="1646344"/>
                      </a:lnTo>
                      <a:lnTo>
                        <a:pt x="2291077" y="1649199"/>
                      </a:lnTo>
                      <a:lnTo>
                        <a:pt x="2288536" y="1652688"/>
                      </a:lnTo>
                      <a:lnTo>
                        <a:pt x="2285360" y="1655544"/>
                      </a:lnTo>
                      <a:lnTo>
                        <a:pt x="2281548" y="1659033"/>
                      </a:lnTo>
                      <a:lnTo>
                        <a:pt x="2278054" y="1661888"/>
                      </a:lnTo>
                      <a:lnTo>
                        <a:pt x="2273608" y="1665061"/>
                      </a:lnTo>
                      <a:lnTo>
                        <a:pt x="2263443" y="1671405"/>
                      </a:lnTo>
                      <a:lnTo>
                        <a:pt x="2252644" y="1677750"/>
                      </a:lnTo>
                      <a:lnTo>
                        <a:pt x="2239621" y="1684095"/>
                      </a:lnTo>
                      <a:lnTo>
                        <a:pt x="2225328" y="1690122"/>
                      </a:lnTo>
                      <a:lnTo>
                        <a:pt x="2208811" y="1696150"/>
                      </a:lnTo>
                      <a:lnTo>
                        <a:pt x="2191660" y="1701860"/>
                      </a:lnTo>
                      <a:lnTo>
                        <a:pt x="2172602" y="1707888"/>
                      </a:lnTo>
                      <a:lnTo>
                        <a:pt x="2151639" y="1713915"/>
                      </a:lnTo>
                      <a:lnTo>
                        <a:pt x="2129722" y="1719308"/>
                      </a:lnTo>
                      <a:lnTo>
                        <a:pt x="2105900" y="1724384"/>
                      </a:lnTo>
                      <a:lnTo>
                        <a:pt x="2080490" y="1730094"/>
                      </a:lnTo>
                      <a:lnTo>
                        <a:pt x="2053809" y="1734853"/>
                      </a:lnTo>
                      <a:lnTo>
                        <a:pt x="2025223" y="1739611"/>
                      </a:lnTo>
                      <a:lnTo>
                        <a:pt x="1995048" y="1744052"/>
                      </a:lnTo>
                      <a:lnTo>
                        <a:pt x="1963285" y="1748494"/>
                      </a:lnTo>
                      <a:lnTo>
                        <a:pt x="1930252" y="1752618"/>
                      </a:lnTo>
                      <a:lnTo>
                        <a:pt x="1895313" y="1756107"/>
                      </a:lnTo>
                      <a:lnTo>
                        <a:pt x="1858786" y="1759597"/>
                      </a:lnTo>
                      <a:lnTo>
                        <a:pt x="1820671" y="1762452"/>
                      </a:lnTo>
                      <a:lnTo>
                        <a:pt x="1780967" y="1765307"/>
                      </a:lnTo>
                      <a:lnTo>
                        <a:pt x="1739676" y="1767528"/>
                      </a:lnTo>
                      <a:lnTo>
                        <a:pt x="1696478" y="1769431"/>
                      </a:lnTo>
                      <a:lnTo>
                        <a:pt x="1652011" y="1771335"/>
                      </a:lnTo>
                      <a:lnTo>
                        <a:pt x="1605955" y="1772287"/>
                      </a:lnTo>
                      <a:lnTo>
                        <a:pt x="1557993" y="1773238"/>
                      </a:lnTo>
                      <a:lnTo>
                        <a:pt x="1508125" y="1773238"/>
                      </a:lnTo>
                      <a:lnTo>
                        <a:pt x="1634223" y="1009650"/>
                      </a:lnTo>
                      <a:close/>
                      <a:moveTo>
                        <a:pt x="969658" y="942975"/>
                      </a:moveTo>
                      <a:lnTo>
                        <a:pt x="1145815" y="1851606"/>
                      </a:lnTo>
                      <a:lnTo>
                        <a:pt x="1263254" y="1851606"/>
                      </a:lnTo>
                      <a:lnTo>
                        <a:pt x="2020888" y="1851606"/>
                      </a:lnTo>
                      <a:lnTo>
                        <a:pt x="2020888" y="1936750"/>
                      </a:lnTo>
                      <a:lnTo>
                        <a:pt x="1163907" y="1936750"/>
                      </a:lnTo>
                      <a:lnTo>
                        <a:pt x="194249" y="1936750"/>
                      </a:lnTo>
                      <a:lnTo>
                        <a:pt x="0" y="1009057"/>
                      </a:lnTo>
                      <a:lnTo>
                        <a:pt x="116804" y="1009057"/>
                      </a:lnTo>
                      <a:lnTo>
                        <a:pt x="969658" y="942975"/>
                      </a:lnTo>
                      <a:close/>
                      <a:moveTo>
                        <a:pt x="1346346" y="0"/>
                      </a:moveTo>
                      <a:lnTo>
                        <a:pt x="1355566" y="0"/>
                      </a:lnTo>
                      <a:lnTo>
                        <a:pt x="1364786" y="0"/>
                      </a:lnTo>
                      <a:lnTo>
                        <a:pt x="1373688" y="317"/>
                      </a:lnTo>
                      <a:lnTo>
                        <a:pt x="1382908" y="952"/>
                      </a:lnTo>
                      <a:lnTo>
                        <a:pt x="1391810" y="1904"/>
                      </a:lnTo>
                      <a:lnTo>
                        <a:pt x="1400712" y="3174"/>
                      </a:lnTo>
                      <a:lnTo>
                        <a:pt x="1409613" y="4444"/>
                      </a:lnTo>
                      <a:lnTo>
                        <a:pt x="1418515" y="6348"/>
                      </a:lnTo>
                      <a:lnTo>
                        <a:pt x="1426782" y="8252"/>
                      </a:lnTo>
                      <a:lnTo>
                        <a:pt x="1435684" y="10474"/>
                      </a:lnTo>
                      <a:lnTo>
                        <a:pt x="1444268" y="12379"/>
                      </a:lnTo>
                      <a:lnTo>
                        <a:pt x="1452852" y="15236"/>
                      </a:lnTo>
                      <a:lnTo>
                        <a:pt x="1460800" y="18092"/>
                      </a:lnTo>
                      <a:lnTo>
                        <a:pt x="1469384" y="21266"/>
                      </a:lnTo>
                      <a:lnTo>
                        <a:pt x="1477650" y="24758"/>
                      </a:lnTo>
                      <a:lnTo>
                        <a:pt x="1485598" y="27932"/>
                      </a:lnTo>
                      <a:lnTo>
                        <a:pt x="1493228" y="31741"/>
                      </a:lnTo>
                      <a:lnTo>
                        <a:pt x="1501495" y="35867"/>
                      </a:lnTo>
                      <a:lnTo>
                        <a:pt x="1509125" y="39676"/>
                      </a:lnTo>
                      <a:lnTo>
                        <a:pt x="1517073" y="44120"/>
                      </a:lnTo>
                      <a:lnTo>
                        <a:pt x="1524385" y="48881"/>
                      </a:lnTo>
                      <a:lnTo>
                        <a:pt x="1531698" y="53960"/>
                      </a:lnTo>
                      <a:lnTo>
                        <a:pt x="1539010" y="58721"/>
                      </a:lnTo>
                      <a:lnTo>
                        <a:pt x="1546640" y="63800"/>
                      </a:lnTo>
                      <a:lnTo>
                        <a:pt x="1553635" y="69196"/>
                      </a:lnTo>
                      <a:lnTo>
                        <a:pt x="1560629" y="74909"/>
                      </a:lnTo>
                      <a:lnTo>
                        <a:pt x="1567624" y="80305"/>
                      </a:lnTo>
                      <a:lnTo>
                        <a:pt x="1580976" y="92684"/>
                      </a:lnTo>
                      <a:lnTo>
                        <a:pt x="1593694" y="105380"/>
                      </a:lnTo>
                      <a:lnTo>
                        <a:pt x="1606093" y="118712"/>
                      </a:lnTo>
                      <a:lnTo>
                        <a:pt x="1617856" y="132678"/>
                      </a:lnTo>
                      <a:lnTo>
                        <a:pt x="1628984" y="147596"/>
                      </a:lnTo>
                      <a:lnTo>
                        <a:pt x="1639157" y="162832"/>
                      </a:lnTo>
                      <a:lnTo>
                        <a:pt x="1649331" y="178703"/>
                      </a:lnTo>
                      <a:lnTo>
                        <a:pt x="1658551" y="195525"/>
                      </a:lnTo>
                      <a:lnTo>
                        <a:pt x="1666817" y="212348"/>
                      </a:lnTo>
                      <a:lnTo>
                        <a:pt x="1674765" y="229806"/>
                      </a:lnTo>
                      <a:lnTo>
                        <a:pt x="1682078" y="247581"/>
                      </a:lnTo>
                      <a:lnTo>
                        <a:pt x="1688436" y="266308"/>
                      </a:lnTo>
                      <a:lnTo>
                        <a:pt x="1693841" y="285036"/>
                      </a:lnTo>
                      <a:lnTo>
                        <a:pt x="1698610" y="304080"/>
                      </a:lnTo>
                      <a:lnTo>
                        <a:pt x="1700517" y="314237"/>
                      </a:lnTo>
                      <a:lnTo>
                        <a:pt x="1702743" y="324077"/>
                      </a:lnTo>
                      <a:lnTo>
                        <a:pt x="1704332" y="333917"/>
                      </a:lnTo>
                      <a:lnTo>
                        <a:pt x="1705604" y="344074"/>
                      </a:lnTo>
                      <a:lnTo>
                        <a:pt x="1706876" y="353914"/>
                      </a:lnTo>
                      <a:lnTo>
                        <a:pt x="1707830" y="364071"/>
                      </a:lnTo>
                      <a:lnTo>
                        <a:pt x="1708466" y="374546"/>
                      </a:lnTo>
                      <a:lnTo>
                        <a:pt x="1709419" y="385020"/>
                      </a:lnTo>
                      <a:lnTo>
                        <a:pt x="1709737" y="395178"/>
                      </a:lnTo>
                      <a:lnTo>
                        <a:pt x="1709737" y="405652"/>
                      </a:lnTo>
                      <a:lnTo>
                        <a:pt x="1709737" y="418031"/>
                      </a:lnTo>
                      <a:lnTo>
                        <a:pt x="1709101" y="431045"/>
                      </a:lnTo>
                      <a:lnTo>
                        <a:pt x="1708148" y="443742"/>
                      </a:lnTo>
                      <a:lnTo>
                        <a:pt x="1707194" y="456755"/>
                      </a:lnTo>
                      <a:lnTo>
                        <a:pt x="1705604" y="470087"/>
                      </a:lnTo>
                      <a:lnTo>
                        <a:pt x="1703697" y="482783"/>
                      </a:lnTo>
                      <a:lnTo>
                        <a:pt x="1702107" y="496114"/>
                      </a:lnTo>
                      <a:lnTo>
                        <a:pt x="1699881" y="509446"/>
                      </a:lnTo>
                      <a:lnTo>
                        <a:pt x="1696702" y="522777"/>
                      </a:lnTo>
                      <a:lnTo>
                        <a:pt x="1693841" y="536426"/>
                      </a:lnTo>
                      <a:lnTo>
                        <a:pt x="1690979" y="549757"/>
                      </a:lnTo>
                      <a:lnTo>
                        <a:pt x="1687164" y="562771"/>
                      </a:lnTo>
                      <a:lnTo>
                        <a:pt x="1683667" y="576420"/>
                      </a:lnTo>
                      <a:lnTo>
                        <a:pt x="1679534" y="589751"/>
                      </a:lnTo>
                      <a:lnTo>
                        <a:pt x="1675401" y="603082"/>
                      </a:lnTo>
                      <a:lnTo>
                        <a:pt x="1670632" y="616414"/>
                      </a:lnTo>
                      <a:lnTo>
                        <a:pt x="1665863" y="629745"/>
                      </a:lnTo>
                      <a:lnTo>
                        <a:pt x="1661094" y="642441"/>
                      </a:lnTo>
                      <a:lnTo>
                        <a:pt x="1655372" y="655773"/>
                      </a:lnTo>
                      <a:lnTo>
                        <a:pt x="1650285" y="668787"/>
                      </a:lnTo>
                      <a:lnTo>
                        <a:pt x="1644244" y="681166"/>
                      </a:lnTo>
                      <a:lnTo>
                        <a:pt x="1638521" y="693862"/>
                      </a:lnTo>
                      <a:lnTo>
                        <a:pt x="1632163" y="706241"/>
                      </a:lnTo>
                      <a:lnTo>
                        <a:pt x="1625486" y="718938"/>
                      </a:lnTo>
                      <a:lnTo>
                        <a:pt x="1618810" y="730682"/>
                      </a:lnTo>
                      <a:lnTo>
                        <a:pt x="1612133" y="742744"/>
                      </a:lnTo>
                      <a:lnTo>
                        <a:pt x="1605139" y="754170"/>
                      </a:lnTo>
                      <a:lnTo>
                        <a:pt x="1597827" y="765597"/>
                      </a:lnTo>
                      <a:lnTo>
                        <a:pt x="1590514" y="777024"/>
                      </a:lnTo>
                      <a:lnTo>
                        <a:pt x="1582566" y="787816"/>
                      </a:lnTo>
                      <a:lnTo>
                        <a:pt x="1574936" y="798608"/>
                      </a:lnTo>
                      <a:lnTo>
                        <a:pt x="1566988" y="808765"/>
                      </a:lnTo>
                      <a:lnTo>
                        <a:pt x="1566988" y="950966"/>
                      </a:lnTo>
                      <a:lnTo>
                        <a:pt x="1559357" y="959219"/>
                      </a:lnTo>
                      <a:lnTo>
                        <a:pt x="1539964" y="980485"/>
                      </a:lnTo>
                      <a:lnTo>
                        <a:pt x="1511350" y="1011274"/>
                      </a:lnTo>
                      <a:lnTo>
                        <a:pt x="1495136" y="1028415"/>
                      </a:lnTo>
                      <a:lnTo>
                        <a:pt x="1477968" y="1046190"/>
                      </a:lnTo>
                      <a:lnTo>
                        <a:pt x="1459846" y="1063965"/>
                      </a:lnTo>
                      <a:lnTo>
                        <a:pt x="1441724" y="1081105"/>
                      </a:lnTo>
                      <a:lnTo>
                        <a:pt x="1423920" y="1096976"/>
                      </a:lnTo>
                      <a:lnTo>
                        <a:pt x="1407388" y="1111576"/>
                      </a:lnTo>
                      <a:lnTo>
                        <a:pt x="1399122" y="1118242"/>
                      </a:lnTo>
                      <a:lnTo>
                        <a:pt x="1391492" y="1123638"/>
                      </a:lnTo>
                      <a:lnTo>
                        <a:pt x="1384179" y="1128717"/>
                      </a:lnTo>
                      <a:lnTo>
                        <a:pt x="1377503" y="1133160"/>
                      </a:lnTo>
                      <a:lnTo>
                        <a:pt x="1371144" y="1136652"/>
                      </a:lnTo>
                      <a:lnTo>
                        <a:pt x="1365104" y="1139191"/>
                      </a:lnTo>
                      <a:lnTo>
                        <a:pt x="1360017" y="1140461"/>
                      </a:lnTo>
                      <a:lnTo>
                        <a:pt x="1357791" y="1141096"/>
                      </a:lnTo>
                      <a:lnTo>
                        <a:pt x="1355566" y="1141413"/>
                      </a:lnTo>
                      <a:lnTo>
                        <a:pt x="1353340" y="1141096"/>
                      </a:lnTo>
                      <a:lnTo>
                        <a:pt x="1351115" y="1140461"/>
                      </a:lnTo>
                      <a:lnTo>
                        <a:pt x="1346028" y="1139191"/>
                      </a:lnTo>
                      <a:lnTo>
                        <a:pt x="1340305" y="1136652"/>
                      </a:lnTo>
                      <a:lnTo>
                        <a:pt x="1333947" y="1133160"/>
                      </a:lnTo>
                      <a:lnTo>
                        <a:pt x="1327270" y="1128717"/>
                      </a:lnTo>
                      <a:lnTo>
                        <a:pt x="1319958" y="1123638"/>
                      </a:lnTo>
                      <a:lnTo>
                        <a:pt x="1312010" y="1118242"/>
                      </a:lnTo>
                      <a:lnTo>
                        <a:pt x="1304061" y="1111576"/>
                      </a:lnTo>
                      <a:lnTo>
                        <a:pt x="1287211" y="1096976"/>
                      </a:lnTo>
                      <a:lnTo>
                        <a:pt x="1269725" y="1081105"/>
                      </a:lnTo>
                      <a:lnTo>
                        <a:pt x="1251603" y="1063965"/>
                      </a:lnTo>
                      <a:lnTo>
                        <a:pt x="1233482" y="1046190"/>
                      </a:lnTo>
                      <a:lnTo>
                        <a:pt x="1215996" y="1028415"/>
                      </a:lnTo>
                      <a:lnTo>
                        <a:pt x="1199781" y="1011274"/>
                      </a:lnTo>
                      <a:lnTo>
                        <a:pt x="1171486" y="980485"/>
                      </a:lnTo>
                      <a:lnTo>
                        <a:pt x="1151774" y="959219"/>
                      </a:lnTo>
                      <a:lnTo>
                        <a:pt x="1144462" y="950966"/>
                      </a:lnTo>
                      <a:lnTo>
                        <a:pt x="1144462" y="808765"/>
                      </a:lnTo>
                      <a:lnTo>
                        <a:pt x="1136196" y="798608"/>
                      </a:lnTo>
                      <a:lnTo>
                        <a:pt x="1128565" y="787816"/>
                      </a:lnTo>
                      <a:lnTo>
                        <a:pt x="1120935" y="777024"/>
                      </a:lnTo>
                      <a:lnTo>
                        <a:pt x="1113305" y="765597"/>
                      </a:lnTo>
                      <a:lnTo>
                        <a:pt x="1105993" y="754170"/>
                      </a:lnTo>
                      <a:lnTo>
                        <a:pt x="1098998" y="742744"/>
                      </a:lnTo>
                      <a:lnTo>
                        <a:pt x="1092322" y="730682"/>
                      </a:lnTo>
                      <a:lnTo>
                        <a:pt x="1085645" y="718938"/>
                      </a:lnTo>
                      <a:lnTo>
                        <a:pt x="1078969" y="706241"/>
                      </a:lnTo>
                      <a:lnTo>
                        <a:pt x="1072928" y="693862"/>
                      </a:lnTo>
                      <a:lnTo>
                        <a:pt x="1066887" y="681166"/>
                      </a:lnTo>
                      <a:lnTo>
                        <a:pt x="1061165" y="668787"/>
                      </a:lnTo>
                      <a:lnTo>
                        <a:pt x="1055442" y="655773"/>
                      </a:lnTo>
                      <a:lnTo>
                        <a:pt x="1050355" y="642441"/>
                      </a:lnTo>
                      <a:lnTo>
                        <a:pt x="1045268" y="629745"/>
                      </a:lnTo>
                      <a:lnTo>
                        <a:pt x="1040499" y="616414"/>
                      </a:lnTo>
                      <a:lnTo>
                        <a:pt x="1036048" y="603082"/>
                      </a:lnTo>
                      <a:lnTo>
                        <a:pt x="1031915" y="589751"/>
                      </a:lnTo>
                      <a:lnTo>
                        <a:pt x="1027782" y="576420"/>
                      </a:lnTo>
                      <a:lnTo>
                        <a:pt x="1023967" y="562771"/>
                      </a:lnTo>
                      <a:lnTo>
                        <a:pt x="1020470" y="549757"/>
                      </a:lnTo>
                      <a:lnTo>
                        <a:pt x="1016973" y="536426"/>
                      </a:lnTo>
                      <a:lnTo>
                        <a:pt x="1014429" y="522777"/>
                      </a:lnTo>
                      <a:lnTo>
                        <a:pt x="1011568" y="509446"/>
                      </a:lnTo>
                      <a:lnTo>
                        <a:pt x="1009343" y="496114"/>
                      </a:lnTo>
                      <a:lnTo>
                        <a:pt x="1007435" y="482783"/>
                      </a:lnTo>
                      <a:lnTo>
                        <a:pt x="1005527" y="470087"/>
                      </a:lnTo>
                      <a:lnTo>
                        <a:pt x="1004256" y="456755"/>
                      </a:lnTo>
                      <a:lnTo>
                        <a:pt x="1002984" y="443742"/>
                      </a:lnTo>
                      <a:lnTo>
                        <a:pt x="1002348" y="431045"/>
                      </a:lnTo>
                      <a:lnTo>
                        <a:pt x="1001712" y="418031"/>
                      </a:lnTo>
                      <a:lnTo>
                        <a:pt x="1001712" y="405652"/>
                      </a:lnTo>
                      <a:lnTo>
                        <a:pt x="1001712" y="395178"/>
                      </a:lnTo>
                      <a:lnTo>
                        <a:pt x="1002030" y="385020"/>
                      </a:lnTo>
                      <a:lnTo>
                        <a:pt x="1002666" y="374546"/>
                      </a:lnTo>
                      <a:lnTo>
                        <a:pt x="1003302" y="364071"/>
                      </a:lnTo>
                      <a:lnTo>
                        <a:pt x="1004574" y="353914"/>
                      </a:lnTo>
                      <a:lnTo>
                        <a:pt x="1005527" y="344074"/>
                      </a:lnTo>
                      <a:lnTo>
                        <a:pt x="1007117" y="333917"/>
                      </a:lnTo>
                      <a:lnTo>
                        <a:pt x="1008707" y="324077"/>
                      </a:lnTo>
                      <a:lnTo>
                        <a:pt x="1010296" y="314237"/>
                      </a:lnTo>
                      <a:lnTo>
                        <a:pt x="1012522" y="304080"/>
                      </a:lnTo>
                      <a:lnTo>
                        <a:pt x="1017609" y="285036"/>
                      </a:lnTo>
                      <a:lnTo>
                        <a:pt x="1023013" y="266308"/>
                      </a:lnTo>
                      <a:lnTo>
                        <a:pt x="1029372" y="247581"/>
                      </a:lnTo>
                      <a:lnTo>
                        <a:pt x="1036366" y="229806"/>
                      </a:lnTo>
                      <a:lnTo>
                        <a:pt x="1044315" y="212348"/>
                      </a:lnTo>
                      <a:lnTo>
                        <a:pt x="1052899" y="195525"/>
                      </a:lnTo>
                      <a:lnTo>
                        <a:pt x="1062119" y="178703"/>
                      </a:lnTo>
                      <a:lnTo>
                        <a:pt x="1071656" y="162832"/>
                      </a:lnTo>
                      <a:lnTo>
                        <a:pt x="1082466" y="147596"/>
                      </a:lnTo>
                      <a:lnTo>
                        <a:pt x="1093593" y="132678"/>
                      </a:lnTo>
                      <a:lnTo>
                        <a:pt x="1105357" y="118712"/>
                      </a:lnTo>
                      <a:lnTo>
                        <a:pt x="1117438" y="105380"/>
                      </a:lnTo>
                      <a:lnTo>
                        <a:pt x="1130473" y="92684"/>
                      </a:lnTo>
                      <a:lnTo>
                        <a:pt x="1143826" y="80305"/>
                      </a:lnTo>
                      <a:lnTo>
                        <a:pt x="1150820" y="74909"/>
                      </a:lnTo>
                      <a:lnTo>
                        <a:pt x="1157815" y="69196"/>
                      </a:lnTo>
                      <a:lnTo>
                        <a:pt x="1164809" y="63800"/>
                      </a:lnTo>
                      <a:lnTo>
                        <a:pt x="1172121" y="58721"/>
                      </a:lnTo>
                      <a:lnTo>
                        <a:pt x="1179434" y="53960"/>
                      </a:lnTo>
                      <a:lnTo>
                        <a:pt x="1187064" y="48881"/>
                      </a:lnTo>
                      <a:lnTo>
                        <a:pt x="1194376" y="44120"/>
                      </a:lnTo>
                      <a:lnTo>
                        <a:pt x="1202007" y="39676"/>
                      </a:lnTo>
                      <a:lnTo>
                        <a:pt x="1209955" y="35867"/>
                      </a:lnTo>
                      <a:lnTo>
                        <a:pt x="1217903" y="31741"/>
                      </a:lnTo>
                      <a:lnTo>
                        <a:pt x="1225851" y="27932"/>
                      </a:lnTo>
                      <a:lnTo>
                        <a:pt x="1233799" y="24758"/>
                      </a:lnTo>
                      <a:lnTo>
                        <a:pt x="1242066" y="21266"/>
                      </a:lnTo>
                      <a:lnTo>
                        <a:pt x="1250332" y="18092"/>
                      </a:lnTo>
                      <a:lnTo>
                        <a:pt x="1258916" y="15236"/>
                      </a:lnTo>
                      <a:lnTo>
                        <a:pt x="1267182" y="12379"/>
                      </a:lnTo>
                      <a:lnTo>
                        <a:pt x="1275766" y="10474"/>
                      </a:lnTo>
                      <a:lnTo>
                        <a:pt x="1284350" y="8252"/>
                      </a:lnTo>
                      <a:lnTo>
                        <a:pt x="1292934" y="6348"/>
                      </a:lnTo>
                      <a:lnTo>
                        <a:pt x="1301836" y="4444"/>
                      </a:lnTo>
                      <a:lnTo>
                        <a:pt x="1310738" y="3174"/>
                      </a:lnTo>
                      <a:lnTo>
                        <a:pt x="1319322" y="1904"/>
                      </a:lnTo>
                      <a:lnTo>
                        <a:pt x="1328224" y="952"/>
                      </a:lnTo>
                      <a:lnTo>
                        <a:pt x="1337444" y="317"/>
                      </a:lnTo>
                      <a:lnTo>
                        <a:pt x="1346346" y="0"/>
                      </a:lnTo>
                      <a:close/>
                    </a:path>
                  </a:pathLst>
                </a:custGeom>
                <a:solidFill>
                  <a:srgbClr val="172B4B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defTabSz="1218865"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3898408" y="2211523"/>
                  <a:ext cx="1348771" cy="13487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185A9D">
                        <a:alpha val="82000"/>
                      </a:srgbClr>
                    </a:gs>
                    <a:gs pos="100000">
                      <a:srgbClr val="00D2FF">
                        <a:alpha val="9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 w="285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8865">
                    <a:defRPr/>
                  </a:pPr>
                  <a:endParaRPr lang="zh-CN" altLang="en-US" sz="1800" ker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文本框 69"/>
                <p:cNvSpPr txBox="1"/>
                <p:nvPr/>
              </p:nvSpPr>
              <p:spPr>
                <a:xfrm>
                  <a:off x="4037597" y="2341306"/>
                  <a:ext cx="1058981" cy="18754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 b="0">
                      <a:solidFill>
                        <a:schemeClr val="l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algn="ctr" defTabSz="1218865">
                    <a:defRPr/>
                  </a:pPr>
                  <a:endParaRPr lang="zh-CN" altLang="en-US" sz="1199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文本框 70"/>
                <p:cNvSpPr txBox="1"/>
                <p:nvPr/>
              </p:nvSpPr>
              <p:spPr>
                <a:xfrm>
                  <a:off x="4165114" y="2752490"/>
                  <a:ext cx="890053" cy="223783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 b="0">
                      <a:solidFill>
                        <a:schemeClr val="l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algn="ctr" defTabSz="1218865">
                    <a:defRPr/>
                  </a:pPr>
                  <a:r>
                    <a:rPr lang="zh-CN" altLang="en-US" sz="1199" kern="0" dirty="0" smtClean="0">
                      <a:solidFill>
                        <a:srgbClr val="FFFFFF"/>
                      </a:solidFill>
                    </a:rPr>
                    <a:t>新硬件产品</a:t>
                  </a:r>
                </a:p>
                <a:p>
                  <a:pPr algn="ctr" defTabSz="1218865">
                    <a:defRPr/>
                  </a:pPr>
                  <a:r>
                    <a:rPr lang="zh-CN" altLang="en-US" sz="1199" kern="0" dirty="0" smtClean="0">
                      <a:solidFill>
                        <a:srgbClr val="FFFFFF"/>
                      </a:solidFill>
                    </a:rPr>
                    <a:t>＋</a:t>
                  </a:r>
                </a:p>
                <a:p>
                  <a:pPr algn="ctr" defTabSz="1218865">
                    <a:defRPr/>
                  </a:pPr>
                  <a:r>
                    <a:rPr lang="zh-CN" altLang="en-US" sz="1199" kern="0" dirty="0" smtClean="0">
                      <a:solidFill>
                        <a:srgbClr val="FFFFFF"/>
                      </a:solidFill>
                    </a:rPr>
                    <a:t>新算法</a:t>
                  </a:r>
                  <a:endParaRPr lang="zh-CN" altLang="en-US" sz="1199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文本框 72"/>
                <p:cNvSpPr txBox="1"/>
                <p:nvPr/>
              </p:nvSpPr>
              <p:spPr>
                <a:xfrm rot="16200000">
                  <a:off x="2514922" y="2802465"/>
                  <a:ext cx="890053" cy="223783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 b="0">
                      <a:solidFill>
                        <a:schemeClr val="l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algn="ctr" defTabSz="1218865">
                    <a:defRPr/>
                  </a:pPr>
                  <a:r>
                    <a:rPr lang="zh-CN" altLang="en-US" sz="1500" kern="0" dirty="0" smtClean="0">
                      <a:solidFill>
                        <a:srgbClr val="FFFFFF"/>
                      </a:solidFill>
                    </a:rPr>
                    <a:t>软件功能</a:t>
                  </a:r>
                  <a:endParaRPr lang="zh-CN" altLang="en-US" sz="1500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文本框 73"/>
                <p:cNvSpPr txBox="1"/>
                <p:nvPr/>
              </p:nvSpPr>
              <p:spPr>
                <a:xfrm rot="16200000" flipH="1" flipV="1">
                  <a:off x="5743551" y="2802467"/>
                  <a:ext cx="890053" cy="223783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 b="0">
                      <a:solidFill>
                        <a:schemeClr val="l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algn="ctr" defTabSz="1218865">
                    <a:defRPr/>
                  </a:pPr>
                  <a:r>
                    <a:rPr lang="zh-CN" altLang="en-US" sz="1500" kern="0" dirty="0" smtClean="0">
                      <a:solidFill>
                        <a:srgbClr val="FFFFFF"/>
                      </a:solidFill>
                    </a:rPr>
                    <a:t>基础业务</a:t>
                  </a:r>
                  <a:endParaRPr lang="zh-CN" altLang="en-US" sz="1500" kern="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0" name="文本框 78"/>
              <p:cNvSpPr txBox="1"/>
              <p:nvPr/>
            </p:nvSpPr>
            <p:spPr>
              <a:xfrm>
                <a:off x="4048434" y="744276"/>
                <a:ext cx="1348771" cy="191777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pPr algn="ctr" defTabSz="1218865">
                  <a:defRPr/>
                </a:pPr>
                <a:r>
                  <a:rPr lang="zh-CN" altLang="en-US" sz="1500" kern="0" dirty="0" smtClean="0">
                    <a:solidFill>
                      <a:srgbClr val="FFFFFF"/>
                    </a:solidFill>
                  </a:rPr>
                  <a:t>行业解决方案</a:t>
                </a:r>
                <a:endParaRPr lang="zh-CN" altLang="en-US" sz="15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文本框 79"/>
              <p:cNvSpPr txBox="1"/>
              <p:nvPr/>
            </p:nvSpPr>
            <p:spPr>
              <a:xfrm rot="16200000">
                <a:off x="2170271" y="2832397"/>
                <a:ext cx="890053" cy="223783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pPr algn="ctr" defTabSz="1218865">
                  <a:defRPr/>
                </a:pPr>
                <a:endParaRPr lang="zh-CN" altLang="en-US" sz="15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文本框 80"/>
              <p:cNvSpPr txBox="1"/>
              <p:nvPr/>
            </p:nvSpPr>
            <p:spPr>
              <a:xfrm rot="16200000" flipH="1" flipV="1">
                <a:off x="6340363" y="2822682"/>
                <a:ext cx="890053" cy="223783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pPr algn="ctr" defTabSz="1218865">
                  <a:defRPr/>
                </a:pPr>
                <a:endParaRPr lang="zh-CN" altLang="en-US" sz="1500" kern="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2" name="右箭头 21"/>
            <p:cNvSpPr/>
            <p:nvPr/>
          </p:nvSpPr>
          <p:spPr>
            <a:xfrm>
              <a:off x="4604558" y="1764014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8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 rot="3641494">
              <a:off x="5521037" y="2233859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8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  <p:sp>
          <p:nvSpPr>
            <p:cNvPr id="24" name="右箭头 23"/>
            <p:cNvSpPr/>
            <p:nvPr/>
          </p:nvSpPr>
          <p:spPr>
            <a:xfrm rot="7433975">
              <a:off x="5452134" y="3232529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8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 rot="10517011">
              <a:off x="4574400" y="3693438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865">
                <a:defRPr/>
              </a:pPr>
              <a:endParaRPr lang="zh-CN" altLang="en-US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  <p:sp>
          <p:nvSpPr>
            <p:cNvPr id="26" name="右箭头 25"/>
            <p:cNvSpPr/>
            <p:nvPr/>
          </p:nvSpPr>
          <p:spPr>
            <a:xfrm rot="14534215">
              <a:off x="3755564" y="3227090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865">
                <a:defRPr/>
              </a:pPr>
              <a:endParaRPr lang="zh-CN" altLang="en-US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  <p:sp>
          <p:nvSpPr>
            <p:cNvPr id="27" name="右箭头 26"/>
            <p:cNvSpPr/>
            <p:nvPr/>
          </p:nvSpPr>
          <p:spPr>
            <a:xfrm rot="17570559">
              <a:off x="3727847" y="2188472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865">
                <a:defRPr/>
              </a:pPr>
              <a:endParaRPr lang="zh-CN" altLang="en-US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</p:grpSp>
      <p:sp>
        <p:nvSpPr>
          <p:cNvPr id="59" name="MH_SubTitle_2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5414779" y="3848051"/>
            <a:ext cx="660640" cy="664398"/>
          </a:xfrm>
          <a:custGeom>
            <a:avLst/>
            <a:gdLst>
              <a:gd name="T0" fmla="*/ 678640 w 252"/>
              <a:gd name="T1" fmla="*/ 692327 h 253"/>
              <a:gd name="T2" fmla="*/ 45459 w 252"/>
              <a:gd name="T3" fmla="*/ 393294 h 253"/>
              <a:gd name="T4" fmla="*/ 750075 w 252"/>
              <a:gd name="T5" fmla="*/ 500556 h 253"/>
              <a:gd name="T6" fmla="*/ 81177 w 252"/>
              <a:gd name="T7" fmla="*/ 221025 h 253"/>
              <a:gd name="T8" fmla="*/ 626686 w 252"/>
              <a:gd name="T9" fmla="*/ 136515 h 253"/>
              <a:gd name="T10" fmla="*/ 386402 w 252"/>
              <a:gd name="T11" fmla="*/ 695578 h 253"/>
              <a:gd name="T12" fmla="*/ 81177 w 252"/>
              <a:gd name="T13" fmla="*/ 286032 h 253"/>
              <a:gd name="T14" fmla="*/ 386402 w 252"/>
              <a:gd name="T15" fmla="*/ 669575 h 253"/>
              <a:gd name="T16" fmla="*/ 110401 w 252"/>
              <a:gd name="T17" fmla="*/ 279531 h 253"/>
              <a:gd name="T18" fmla="*/ 363673 w 252"/>
              <a:gd name="T19" fmla="*/ 117013 h 253"/>
              <a:gd name="T20" fmla="*/ 633180 w 252"/>
              <a:gd name="T21" fmla="*/ 533060 h 253"/>
              <a:gd name="T22" fmla="*/ 373414 w 252"/>
              <a:gd name="T23" fmla="*/ 237277 h 253"/>
              <a:gd name="T24" fmla="*/ 448097 w 252"/>
              <a:gd name="T25" fmla="*/ 481054 h 253"/>
              <a:gd name="T26" fmla="*/ 564992 w 252"/>
              <a:gd name="T27" fmla="*/ 390044 h 253"/>
              <a:gd name="T28" fmla="*/ 558498 w 252"/>
              <a:gd name="T29" fmla="*/ 315285 h 253"/>
              <a:gd name="T30" fmla="*/ 597463 w 252"/>
              <a:gd name="T31" fmla="*/ 315285 h 253"/>
              <a:gd name="T32" fmla="*/ 318214 w 252"/>
              <a:gd name="T33" fmla="*/ 425798 h 253"/>
              <a:gd name="T34" fmla="*/ 487062 w 252"/>
              <a:gd name="T35" fmla="*/ 520058 h 253"/>
              <a:gd name="T36" fmla="*/ 626686 w 252"/>
              <a:gd name="T37" fmla="*/ 344539 h 253"/>
              <a:gd name="T38" fmla="*/ 529274 w 252"/>
              <a:gd name="T39" fmla="*/ 266530 h 253"/>
              <a:gd name="T40" fmla="*/ 178589 w 252"/>
              <a:gd name="T41" fmla="*/ 396544 h 253"/>
              <a:gd name="T42" fmla="*/ 178589 w 252"/>
              <a:gd name="T43" fmla="*/ 269780 h 253"/>
              <a:gd name="T44" fmla="*/ 279249 w 252"/>
              <a:gd name="T45" fmla="*/ 214524 h 253"/>
              <a:gd name="T46" fmla="*/ 214307 w 252"/>
              <a:gd name="T47" fmla="*/ 364041 h 253"/>
              <a:gd name="T48" fmla="*/ 301978 w 252"/>
              <a:gd name="T49" fmla="*/ 292533 h 253"/>
              <a:gd name="T50" fmla="*/ 146119 w 252"/>
              <a:gd name="T51" fmla="*/ 328287 h 253"/>
              <a:gd name="T52" fmla="*/ 191578 w 252"/>
              <a:gd name="T53" fmla="*/ 299033 h 253"/>
              <a:gd name="T54" fmla="*/ 250025 w 252"/>
              <a:gd name="T55" fmla="*/ 406295 h 253"/>
              <a:gd name="T56" fmla="*/ 383155 w 252"/>
              <a:gd name="T57" fmla="*/ 516808 h 253"/>
              <a:gd name="T58" fmla="*/ 516286 w 252"/>
              <a:gd name="T59" fmla="*/ 562313 h 253"/>
              <a:gd name="T60" fmla="*/ 649416 w 252"/>
              <a:gd name="T61" fmla="*/ 305534 h 253"/>
              <a:gd name="T62" fmla="*/ 461085 w 252"/>
              <a:gd name="T63" fmla="*/ 159268 h 253"/>
              <a:gd name="T64" fmla="*/ 337696 w 252"/>
              <a:gd name="T65" fmla="*/ 117013 h 253"/>
              <a:gd name="T66" fmla="*/ 120142 w 252"/>
              <a:gd name="T67" fmla="*/ 360790 h 253"/>
              <a:gd name="T68" fmla="*/ 159107 w 252"/>
              <a:gd name="T69" fmla="*/ 526559 h 253"/>
              <a:gd name="T70" fmla="*/ 259766 w 252"/>
              <a:gd name="T71" fmla="*/ 455051 h 253"/>
              <a:gd name="T72" fmla="*/ 334449 w 252"/>
              <a:gd name="T73" fmla="*/ 637071 h 253"/>
              <a:gd name="T74" fmla="*/ 513039 w 252"/>
              <a:gd name="T75" fmla="*/ 598067 h 253"/>
              <a:gd name="T76" fmla="*/ 704616 w 252"/>
              <a:gd name="T77" fmla="*/ 513557 h 253"/>
              <a:gd name="T78" fmla="*/ 659157 w 252"/>
              <a:gd name="T79" fmla="*/ 201523 h 253"/>
              <a:gd name="T80" fmla="*/ 464332 w 252"/>
              <a:gd name="T81" fmla="*/ 48755 h 253"/>
              <a:gd name="T82" fmla="*/ 334449 w 252"/>
              <a:gd name="T83" fmla="*/ 104012 h 253"/>
              <a:gd name="T84" fmla="*/ 97412 w 252"/>
              <a:gd name="T85" fmla="*/ 305534 h 253"/>
              <a:gd name="T86" fmla="*/ 217554 w 252"/>
              <a:gd name="T87" fmla="*/ 653323 h 253"/>
              <a:gd name="T88" fmla="*/ 298731 w 252"/>
              <a:gd name="T89" fmla="*/ 594817 h 253"/>
              <a:gd name="T90" fmla="*/ 405885 w 252"/>
              <a:gd name="T91" fmla="*/ 731332 h 253"/>
              <a:gd name="T92" fmla="*/ 594216 w 252"/>
              <a:gd name="T93" fmla="*/ 646822 h 253"/>
              <a:gd name="T94" fmla="*/ 707863 w 252"/>
              <a:gd name="T95" fmla="*/ 250278 h 253"/>
              <a:gd name="T96" fmla="*/ 519533 w 252"/>
              <a:gd name="T97" fmla="*/ 26003 h 253"/>
              <a:gd name="T98" fmla="*/ 133130 w 252"/>
              <a:gd name="T99" fmla="*/ 123514 h 253"/>
              <a:gd name="T100" fmla="*/ 94165 w 252"/>
              <a:gd name="T101" fmla="*/ 481054 h 253"/>
              <a:gd name="T102" fmla="*/ 227296 w 252"/>
              <a:gd name="T103" fmla="*/ 741083 h 253"/>
              <a:gd name="T104" fmla="*/ 308473 w 252"/>
              <a:gd name="T105" fmla="*/ 718330 h 253"/>
              <a:gd name="T106" fmla="*/ 477321 w 252"/>
              <a:gd name="T107" fmla="*/ 744333 h 253"/>
              <a:gd name="T108" fmla="*/ 733840 w 252"/>
              <a:gd name="T109" fmla="*/ 490805 h 253"/>
              <a:gd name="T110" fmla="*/ 730593 w 252"/>
              <a:gd name="T111" fmla="*/ 214524 h 253"/>
              <a:gd name="T112" fmla="*/ 600710 w 252"/>
              <a:gd name="T113" fmla="*/ 84509 h 253"/>
              <a:gd name="T114" fmla="*/ 58447 w 252"/>
              <a:gd name="T115" fmla="*/ 308785 h 253"/>
              <a:gd name="T116" fmla="*/ 25977 w 252"/>
              <a:gd name="T117" fmla="*/ 377042 h 253"/>
              <a:gd name="T118" fmla="*/ 263013 w 252"/>
              <a:gd name="T119" fmla="*/ 731332 h 253"/>
              <a:gd name="T120" fmla="*/ 587721 w 252"/>
              <a:gd name="T121" fmla="*/ 744333 h 253"/>
              <a:gd name="T122" fmla="*/ 691628 w 252"/>
              <a:gd name="T123" fmla="*/ 126764 h 253"/>
              <a:gd name="T124" fmla="*/ 409132 w 252"/>
              <a:gd name="T125" fmla="*/ 806090 h 2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52"/>
              <a:gd name="T190" fmla="*/ 0 h 253"/>
              <a:gd name="T191" fmla="*/ 252 w 252"/>
              <a:gd name="T192" fmla="*/ 253 h 2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52" h="253">
                <a:moveTo>
                  <a:pt x="243" y="78"/>
                </a:moveTo>
                <a:cubicBezTo>
                  <a:pt x="237" y="63"/>
                  <a:pt x="227" y="49"/>
                  <a:pt x="216" y="37"/>
                </a:cubicBezTo>
                <a:cubicBezTo>
                  <a:pt x="204" y="25"/>
                  <a:pt x="190" y="16"/>
                  <a:pt x="175" y="9"/>
                </a:cubicBezTo>
                <a:cubicBezTo>
                  <a:pt x="160" y="3"/>
                  <a:pt x="143" y="0"/>
                  <a:pt x="126" y="0"/>
                </a:cubicBezTo>
                <a:cubicBezTo>
                  <a:pt x="93" y="0"/>
                  <a:pt x="60" y="13"/>
                  <a:pt x="37" y="37"/>
                </a:cubicBezTo>
                <a:cubicBezTo>
                  <a:pt x="23" y="51"/>
                  <a:pt x="13" y="68"/>
                  <a:pt x="7" y="86"/>
                </a:cubicBezTo>
                <a:cubicBezTo>
                  <a:pt x="6" y="88"/>
                  <a:pt x="5" y="89"/>
                  <a:pt x="5" y="90"/>
                </a:cubicBezTo>
                <a:cubicBezTo>
                  <a:pt x="4" y="90"/>
                  <a:pt x="4" y="91"/>
                  <a:pt x="4" y="91"/>
                </a:cubicBezTo>
                <a:cubicBezTo>
                  <a:pt x="3" y="92"/>
                  <a:pt x="3" y="92"/>
                  <a:pt x="3" y="92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2"/>
                  <a:pt x="4" y="92"/>
                  <a:pt x="4" y="92"/>
                </a:cubicBezTo>
                <a:cubicBezTo>
                  <a:pt x="5" y="92"/>
                  <a:pt x="5" y="91"/>
                  <a:pt x="5" y="91"/>
                </a:cubicBezTo>
                <a:cubicBezTo>
                  <a:pt x="5" y="92"/>
                  <a:pt x="5" y="93"/>
                  <a:pt x="4" y="95"/>
                </a:cubicBezTo>
                <a:cubicBezTo>
                  <a:pt x="4" y="95"/>
                  <a:pt x="4" y="95"/>
                  <a:pt x="4" y="96"/>
                </a:cubicBezTo>
                <a:cubicBezTo>
                  <a:pt x="3" y="96"/>
                  <a:pt x="3" y="97"/>
                  <a:pt x="4" y="97"/>
                </a:cubicBezTo>
                <a:cubicBezTo>
                  <a:pt x="1" y="106"/>
                  <a:pt x="0" y="116"/>
                  <a:pt x="0" y="126"/>
                </a:cubicBezTo>
                <a:cubicBezTo>
                  <a:pt x="0" y="143"/>
                  <a:pt x="4" y="159"/>
                  <a:pt x="10" y="175"/>
                </a:cubicBezTo>
                <a:cubicBezTo>
                  <a:pt x="11" y="176"/>
                  <a:pt x="12" y="178"/>
                  <a:pt x="13" y="180"/>
                </a:cubicBezTo>
                <a:cubicBezTo>
                  <a:pt x="12" y="180"/>
                  <a:pt x="12" y="181"/>
                  <a:pt x="12" y="181"/>
                </a:cubicBezTo>
                <a:cubicBezTo>
                  <a:pt x="13" y="182"/>
                  <a:pt x="14" y="183"/>
                  <a:pt x="14" y="184"/>
                </a:cubicBezTo>
                <a:cubicBezTo>
                  <a:pt x="20" y="195"/>
                  <a:pt x="28" y="206"/>
                  <a:pt x="37" y="215"/>
                </a:cubicBezTo>
                <a:cubicBezTo>
                  <a:pt x="37" y="215"/>
                  <a:pt x="37" y="215"/>
                  <a:pt x="37" y="215"/>
                </a:cubicBezTo>
                <a:cubicBezTo>
                  <a:pt x="37" y="216"/>
                  <a:pt x="37" y="216"/>
                  <a:pt x="37" y="217"/>
                </a:cubicBezTo>
                <a:cubicBezTo>
                  <a:pt x="39" y="219"/>
                  <a:pt x="42" y="221"/>
                  <a:pt x="44" y="223"/>
                </a:cubicBezTo>
                <a:cubicBezTo>
                  <a:pt x="47" y="225"/>
                  <a:pt x="50" y="227"/>
                  <a:pt x="54" y="229"/>
                </a:cubicBezTo>
                <a:cubicBezTo>
                  <a:pt x="60" y="234"/>
                  <a:pt x="68" y="238"/>
                  <a:pt x="76" y="242"/>
                </a:cubicBezTo>
                <a:cubicBezTo>
                  <a:pt x="76" y="242"/>
                  <a:pt x="76" y="242"/>
                  <a:pt x="76" y="242"/>
                </a:cubicBezTo>
                <a:cubicBezTo>
                  <a:pt x="77" y="243"/>
                  <a:pt x="78" y="243"/>
                  <a:pt x="80" y="243"/>
                </a:cubicBezTo>
                <a:cubicBezTo>
                  <a:pt x="95" y="249"/>
                  <a:pt x="110" y="253"/>
                  <a:pt x="126" y="253"/>
                </a:cubicBezTo>
                <a:cubicBezTo>
                  <a:pt x="143" y="253"/>
                  <a:pt x="160" y="250"/>
                  <a:pt x="175" y="243"/>
                </a:cubicBezTo>
                <a:cubicBezTo>
                  <a:pt x="190" y="237"/>
                  <a:pt x="204" y="227"/>
                  <a:pt x="216" y="216"/>
                </a:cubicBezTo>
                <a:cubicBezTo>
                  <a:pt x="227" y="204"/>
                  <a:pt x="237" y="190"/>
                  <a:pt x="243" y="175"/>
                </a:cubicBezTo>
                <a:cubicBezTo>
                  <a:pt x="249" y="159"/>
                  <a:pt x="252" y="143"/>
                  <a:pt x="252" y="126"/>
                </a:cubicBezTo>
                <a:cubicBezTo>
                  <a:pt x="252" y="110"/>
                  <a:pt x="249" y="93"/>
                  <a:pt x="243" y="78"/>
                </a:cubicBezTo>
                <a:close/>
                <a:moveTo>
                  <a:pt x="252" y="126"/>
                </a:moveTo>
                <a:cubicBezTo>
                  <a:pt x="252" y="128"/>
                  <a:pt x="252" y="130"/>
                  <a:pt x="252" y="132"/>
                </a:cubicBezTo>
                <a:cubicBezTo>
                  <a:pt x="252" y="127"/>
                  <a:pt x="251" y="122"/>
                  <a:pt x="250" y="116"/>
                </a:cubicBezTo>
                <a:cubicBezTo>
                  <a:pt x="251" y="107"/>
                  <a:pt x="249" y="97"/>
                  <a:pt x="243" y="90"/>
                </a:cubicBezTo>
                <a:cubicBezTo>
                  <a:pt x="243" y="83"/>
                  <a:pt x="241" y="77"/>
                  <a:pt x="238" y="72"/>
                </a:cubicBezTo>
                <a:cubicBezTo>
                  <a:pt x="238" y="72"/>
                  <a:pt x="238" y="72"/>
                  <a:pt x="237" y="72"/>
                </a:cubicBezTo>
                <a:cubicBezTo>
                  <a:pt x="237" y="72"/>
                  <a:pt x="237" y="71"/>
                  <a:pt x="237" y="71"/>
                </a:cubicBezTo>
                <a:cubicBezTo>
                  <a:pt x="237" y="69"/>
                  <a:pt x="236" y="67"/>
                  <a:pt x="235" y="65"/>
                </a:cubicBezTo>
                <a:cubicBezTo>
                  <a:pt x="246" y="84"/>
                  <a:pt x="252" y="105"/>
                  <a:pt x="252" y="126"/>
                </a:cubicBezTo>
                <a:close/>
                <a:moveTo>
                  <a:pt x="226" y="192"/>
                </a:moveTo>
                <a:cubicBezTo>
                  <a:pt x="223" y="195"/>
                  <a:pt x="223" y="195"/>
                  <a:pt x="223" y="195"/>
                </a:cubicBezTo>
                <a:cubicBezTo>
                  <a:pt x="223" y="195"/>
                  <a:pt x="222" y="196"/>
                  <a:pt x="222" y="196"/>
                </a:cubicBezTo>
                <a:cubicBezTo>
                  <a:pt x="222" y="196"/>
                  <a:pt x="222" y="195"/>
                  <a:pt x="222" y="195"/>
                </a:cubicBezTo>
                <a:cubicBezTo>
                  <a:pt x="223" y="194"/>
                  <a:pt x="223" y="193"/>
                  <a:pt x="224" y="192"/>
                </a:cubicBezTo>
                <a:cubicBezTo>
                  <a:pt x="224" y="192"/>
                  <a:pt x="224" y="192"/>
                  <a:pt x="224" y="191"/>
                </a:cubicBezTo>
                <a:cubicBezTo>
                  <a:pt x="225" y="190"/>
                  <a:pt x="226" y="189"/>
                  <a:pt x="227" y="188"/>
                </a:cubicBezTo>
                <a:cubicBezTo>
                  <a:pt x="226" y="190"/>
                  <a:pt x="226" y="191"/>
                  <a:pt x="226" y="192"/>
                </a:cubicBezTo>
                <a:close/>
                <a:moveTo>
                  <a:pt x="227" y="194"/>
                </a:moveTo>
                <a:cubicBezTo>
                  <a:pt x="227" y="195"/>
                  <a:pt x="226" y="195"/>
                  <a:pt x="226" y="196"/>
                </a:cubicBezTo>
                <a:cubicBezTo>
                  <a:pt x="226" y="196"/>
                  <a:pt x="226" y="196"/>
                  <a:pt x="226" y="196"/>
                </a:cubicBezTo>
                <a:cubicBezTo>
                  <a:pt x="226" y="195"/>
                  <a:pt x="226" y="195"/>
                  <a:pt x="226" y="195"/>
                </a:cubicBezTo>
                <a:cubicBezTo>
                  <a:pt x="227" y="195"/>
                  <a:pt x="227" y="194"/>
                  <a:pt x="227" y="194"/>
                </a:cubicBezTo>
                <a:close/>
                <a:moveTo>
                  <a:pt x="220" y="193"/>
                </a:moveTo>
                <a:cubicBezTo>
                  <a:pt x="222" y="191"/>
                  <a:pt x="224" y="188"/>
                  <a:pt x="225" y="185"/>
                </a:cubicBezTo>
                <a:cubicBezTo>
                  <a:pt x="224" y="188"/>
                  <a:pt x="223" y="190"/>
                  <a:pt x="222" y="192"/>
                </a:cubicBezTo>
                <a:cubicBezTo>
                  <a:pt x="221" y="192"/>
                  <a:pt x="221" y="193"/>
                  <a:pt x="220" y="193"/>
                </a:cubicBezTo>
                <a:close/>
                <a:moveTo>
                  <a:pt x="217" y="197"/>
                </a:moveTo>
                <a:cubicBezTo>
                  <a:pt x="217" y="197"/>
                  <a:pt x="217" y="197"/>
                  <a:pt x="217" y="197"/>
                </a:cubicBezTo>
                <a:cubicBezTo>
                  <a:pt x="216" y="199"/>
                  <a:pt x="216" y="200"/>
                  <a:pt x="215" y="201"/>
                </a:cubicBezTo>
                <a:cubicBezTo>
                  <a:pt x="214" y="202"/>
                  <a:pt x="213" y="204"/>
                  <a:pt x="212" y="205"/>
                </a:cubicBezTo>
                <a:cubicBezTo>
                  <a:pt x="212" y="205"/>
                  <a:pt x="211" y="205"/>
                  <a:pt x="211" y="205"/>
                </a:cubicBezTo>
                <a:cubicBezTo>
                  <a:pt x="208" y="207"/>
                  <a:pt x="204" y="210"/>
                  <a:pt x="201" y="213"/>
                </a:cubicBezTo>
                <a:cubicBezTo>
                  <a:pt x="205" y="209"/>
                  <a:pt x="209" y="205"/>
                  <a:pt x="212" y="200"/>
                </a:cubicBezTo>
                <a:cubicBezTo>
                  <a:pt x="212" y="200"/>
                  <a:pt x="212" y="200"/>
                  <a:pt x="212" y="200"/>
                </a:cubicBezTo>
                <a:cubicBezTo>
                  <a:pt x="212" y="200"/>
                  <a:pt x="212" y="200"/>
                  <a:pt x="212" y="200"/>
                </a:cubicBezTo>
                <a:cubicBezTo>
                  <a:pt x="212" y="199"/>
                  <a:pt x="212" y="199"/>
                  <a:pt x="211" y="199"/>
                </a:cubicBezTo>
                <a:cubicBezTo>
                  <a:pt x="211" y="199"/>
                  <a:pt x="211" y="198"/>
                  <a:pt x="212" y="198"/>
                </a:cubicBezTo>
                <a:cubicBezTo>
                  <a:pt x="217" y="192"/>
                  <a:pt x="222" y="186"/>
                  <a:pt x="225" y="179"/>
                </a:cubicBezTo>
                <a:cubicBezTo>
                  <a:pt x="227" y="176"/>
                  <a:pt x="229" y="173"/>
                  <a:pt x="231" y="170"/>
                </a:cubicBezTo>
                <a:cubicBezTo>
                  <a:pt x="230" y="172"/>
                  <a:pt x="230" y="174"/>
                  <a:pt x="229" y="177"/>
                </a:cubicBezTo>
                <a:cubicBezTo>
                  <a:pt x="225" y="183"/>
                  <a:pt x="221" y="190"/>
                  <a:pt x="217" y="197"/>
                </a:cubicBezTo>
                <a:close/>
                <a:moveTo>
                  <a:pt x="208" y="213"/>
                </a:moveTo>
                <a:cubicBezTo>
                  <a:pt x="209" y="213"/>
                  <a:pt x="209" y="212"/>
                  <a:pt x="210" y="212"/>
                </a:cubicBezTo>
                <a:cubicBezTo>
                  <a:pt x="210" y="212"/>
                  <a:pt x="209" y="213"/>
                  <a:pt x="209" y="213"/>
                </a:cubicBezTo>
                <a:cubicBezTo>
                  <a:pt x="209" y="213"/>
                  <a:pt x="209" y="213"/>
                  <a:pt x="209" y="213"/>
                </a:cubicBezTo>
                <a:cubicBezTo>
                  <a:pt x="209" y="213"/>
                  <a:pt x="208" y="213"/>
                  <a:pt x="208" y="213"/>
                </a:cubicBezTo>
                <a:cubicBezTo>
                  <a:pt x="208" y="214"/>
                  <a:pt x="208" y="214"/>
                  <a:pt x="208" y="214"/>
                </a:cubicBezTo>
                <a:cubicBezTo>
                  <a:pt x="208" y="214"/>
                  <a:pt x="208" y="213"/>
                  <a:pt x="208" y="213"/>
                </a:cubicBezTo>
                <a:close/>
                <a:moveTo>
                  <a:pt x="206" y="214"/>
                </a:moveTo>
                <a:cubicBezTo>
                  <a:pt x="206" y="214"/>
                  <a:pt x="205" y="215"/>
                  <a:pt x="205" y="215"/>
                </a:cubicBezTo>
                <a:cubicBezTo>
                  <a:pt x="206" y="213"/>
                  <a:pt x="207" y="212"/>
                  <a:pt x="209" y="210"/>
                </a:cubicBezTo>
                <a:cubicBezTo>
                  <a:pt x="208" y="211"/>
                  <a:pt x="207" y="213"/>
                  <a:pt x="206" y="214"/>
                </a:cubicBezTo>
                <a:close/>
                <a:moveTo>
                  <a:pt x="209" y="211"/>
                </a:moveTo>
                <a:cubicBezTo>
                  <a:pt x="210" y="210"/>
                  <a:pt x="211" y="209"/>
                  <a:pt x="211" y="209"/>
                </a:cubicBezTo>
                <a:cubicBezTo>
                  <a:pt x="211" y="209"/>
                  <a:pt x="211" y="210"/>
                  <a:pt x="210" y="210"/>
                </a:cubicBezTo>
                <a:cubicBezTo>
                  <a:pt x="210" y="211"/>
                  <a:pt x="210" y="211"/>
                  <a:pt x="209" y="211"/>
                </a:cubicBezTo>
                <a:close/>
                <a:moveTo>
                  <a:pt x="216" y="207"/>
                </a:moveTo>
                <a:cubicBezTo>
                  <a:pt x="217" y="207"/>
                  <a:pt x="217" y="207"/>
                  <a:pt x="217" y="206"/>
                </a:cubicBezTo>
                <a:cubicBezTo>
                  <a:pt x="215" y="209"/>
                  <a:pt x="213" y="212"/>
                  <a:pt x="212" y="215"/>
                </a:cubicBezTo>
                <a:cubicBezTo>
                  <a:pt x="211" y="216"/>
                  <a:pt x="210" y="216"/>
                  <a:pt x="210" y="217"/>
                </a:cubicBezTo>
                <a:cubicBezTo>
                  <a:pt x="212" y="214"/>
                  <a:pt x="214" y="211"/>
                  <a:pt x="216" y="207"/>
                </a:cubicBezTo>
                <a:close/>
                <a:moveTo>
                  <a:pt x="192" y="225"/>
                </a:moveTo>
                <a:cubicBezTo>
                  <a:pt x="193" y="225"/>
                  <a:pt x="193" y="225"/>
                  <a:pt x="193" y="224"/>
                </a:cubicBezTo>
                <a:cubicBezTo>
                  <a:pt x="193" y="225"/>
                  <a:pt x="193" y="225"/>
                  <a:pt x="194" y="225"/>
                </a:cubicBezTo>
                <a:cubicBezTo>
                  <a:pt x="194" y="225"/>
                  <a:pt x="194" y="225"/>
                  <a:pt x="194" y="225"/>
                </a:cubicBezTo>
                <a:cubicBezTo>
                  <a:pt x="191" y="227"/>
                  <a:pt x="189" y="229"/>
                  <a:pt x="187" y="231"/>
                </a:cubicBezTo>
                <a:cubicBezTo>
                  <a:pt x="186" y="231"/>
                  <a:pt x="185" y="232"/>
                  <a:pt x="184" y="232"/>
                </a:cubicBezTo>
                <a:cubicBezTo>
                  <a:pt x="184" y="232"/>
                  <a:pt x="183" y="231"/>
                  <a:pt x="183" y="231"/>
                </a:cubicBezTo>
                <a:cubicBezTo>
                  <a:pt x="181" y="232"/>
                  <a:pt x="179" y="233"/>
                  <a:pt x="178" y="233"/>
                </a:cubicBezTo>
                <a:cubicBezTo>
                  <a:pt x="179" y="233"/>
                  <a:pt x="179" y="232"/>
                  <a:pt x="180" y="231"/>
                </a:cubicBezTo>
                <a:cubicBezTo>
                  <a:pt x="183" y="229"/>
                  <a:pt x="186" y="227"/>
                  <a:pt x="189" y="225"/>
                </a:cubicBezTo>
                <a:cubicBezTo>
                  <a:pt x="192" y="224"/>
                  <a:pt x="194" y="222"/>
                  <a:pt x="196" y="220"/>
                </a:cubicBezTo>
                <a:cubicBezTo>
                  <a:pt x="195" y="221"/>
                  <a:pt x="194" y="222"/>
                  <a:pt x="193" y="223"/>
                </a:cubicBezTo>
                <a:cubicBezTo>
                  <a:pt x="193" y="223"/>
                  <a:pt x="193" y="223"/>
                  <a:pt x="193" y="223"/>
                </a:cubicBezTo>
                <a:cubicBezTo>
                  <a:pt x="192" y="224"/>
                  <a:pt x="192" y="224"/>
                  <a:pt x="192" y="224"/>
                </a:cubicBezTo>
                <a:cubicBezTo>
                  <a:pt x="191" y="225"/>
                  <a:pt x="192" y="225"/>
                  <a:pt x="192" y="225"/>
                </a:cubicBezTo>
                <a:close/>
                <a:moveTo>
                  <a:pt x="190" y="231"/>
                </a:moveTo>
                <a:cubicBezTo>
                  <a:pt x="188" y="232"/>
                  <a:pt x="187" y="233"/>
                  <a:pt x="186" y="234"/>
                </a:cubicBezTo>
                <a:cubicBezTo>
                  <a:pt x="186" y="233"/>
                  <a:pt x="187" y="233"/>
                  <a:pt x="187" y="232"/>
                </a:cubicBezTo>
                <a:cubicBezTo>
                  <a:pt x="188" y="232"/>
                  <a:pt x="189" y="231"/>
                  <a:pt x="190" y="231"/>
                </a:cubicBezTo>
                <a:close/>
                <a:moveTo>
                  <a:pt x="118" y="243"/>
                </a:moveTo>
                <a:cubicBezTo>
                  <a:pt x="116" y="242"/>
                  <a:pt x="115" y="241"/>
                  <a:pt x="113" y="241"/>
                </a:cubicBezTo>
                <a:cubicBezTo>
                  <a:pt x="116" y="242"/>
                  <a:pt x="120" y="243"/>
                  <a:pt x="123" y="245"/>
                </a:cubicBezTo>
                <a:cubicBezTo>
                  <a:pt x="121" y="246"/>
                  <a:pt x="121" y="246"/>
                  <a:pt x="121" y="246"/>
                </a:cubicBezTo>
                <a:cubicBezTo>
                  <a:pt x="121" y="246"/>
                  <a:pt x="121" y="246"/>
                  <a:pt x="121" y="246"/>
                </a:cubicBezTo>
                <a:cubicBezTo>
                  <a:pt x="120" y="245"/>
                  <a:pt x="119" y="245"/>
                  <a:pt x="119" y="245"/>
                </a:cubicBezTo>
                <a:cubicBezTo>
                  <a:pt x="117" y="245"/>
                  <a:pt x="116" y="244"/>
                  <a:pt x="115" y="244"/>
                </a:cubicBezTo>
                <a:cubicBezTo>
                  <a:pt x="116" y="244"/>
                  <a:pt x="117" y="244"/>
                  <a:pt x="118" y="244"/>
                </a:cubicBezTo>
                <a:cubicBezTo>
                  <a:pt x="118" y="244"/>
                  <a:pt x="119" y="243"/>
                  <a:pt x="118" y="243"/>
                </a:cubicBezTo>
                <a:close/>
                <a:moveTo>
                  <a:pt x="60" y="233"/>
                </a:moveTo>
                <a:cubicBezTo>
                  <a:pt x="66" y="236"/>
                  <a:pt x="72" y="238"/>
                  <a:pt x="78" y="240"/>
                </a:cubicBezTo>
                <a:cubicBezTo>
                  <a:pt x="78" y="240"/>
                  <a:pt x="78" y="241"/>
                  <a:pt x="78" y="241"/>
                </a:cubicBezTo>
                <a:cubicBezTo>
                  <a:pt x="78" y="241"/>
                  <a:pt x="77" y="241"/>
                  <a:pt x="77" y="241"/>
                </a:cubicBezTo>
                <a:cubicBezTo>
                  <a:pt x="71" y="239"/>
                  <a:pt x="66" y="236"/>
                  <a:pt x="60" y="233"/>
                </a:cubicBezTo>
                <a:close/>
                <a:moveTo>
                  <a:pt x="5" y="106"/>
                </a:moveTo>
                <a:cubicBezTo>
                  <a:pt x="5" y="107"/>
                  <a:pt x="4" y="109"/>
                  <a:pt x="4" y="110"/>
                </a:cubicBezTo>
                <a:cubicBezTo>
                  <a:pt x="4" y="106"/>
                  <a:pt x="4" y="102"/>
                  <a:pt x="5" y="98"/>
                </a:cubicBezTo>
                <a:cubicBezTo>
                  <a:pt x="6" y="99"/>
                  <a:pt x="6" y="100"/>
                  <a:pt x="6" y="101"/>
                </a:cubicBezTo>
                <a:cubicBezTo>
                  <a:pt x="6" y="103"/>
                  <a:pt x="6" y="104"/>
                  <a:pt x="5" y="106"/>
                </a:cubicBezTo>
                <a:cubicBezTo>
                  <a:pt x="5" y="106"/>
                  <a:pt x="5" y="106"/>
                  <a:pt x="5" y="106"/>
                </a:cubicBezTo>
                <a:close/>
                <a:moveTo>
                  <a:pt x="5" y="116"/>
                </a:moveTo>
                <a:cubicBezTo>
                  <a:pt x="5" y="117"/>
                  <a:pt x="5" y="118"/>
                  <a:pt x="5" y="119"/>
                </a:cubicBezTo>
                <a:cubicBezTo>
                  <a:pt x="5" y="120"/>
                  <a:pt x="5" y="120"/>
                  <a:pt x="5" y="121"/>
                </a:cubicBezTo>
                <a:cubicBezTo>
                  <a:pt x="5" y="118"/>
                  <a:pt x="5" y="116"/>
                  <a:pt x="5" y="113"/>
                </a:cubicBezTo>
                <a:cubicBezTo>
                  <a:pt x="5" y="114"/>
                  <a:pt x="5" y="115"/>
                  <a:pt x="5" y="116"/>
                </a:cubicBezTo>
                <a:close/>
                <a:moveTo>
                  <a:pt x="5" y="153"/>
                </a:moveTo>
                <a:cubicBezTo>
                  <a:pt x="6" y="154"/>
                  <a:pt x="6" y="155"/>
                  <a:pt x="6" y="156"/>
                </a:cubicBezTo>
                <a:cubicBezTo>
                  <a:pt x="6" y="156"/>
                  <a:pt x="6" y="157"/>
                  <a:pt x="7" y="157"/>
                </a:cubicBezTo>
                <a:cubicBezTo>
                  <a:pt x="7" y="157"/>
                  <a:pt x="7" y="158"/>
                  <a:pt x="7" y="158"/>
                </a:cubicBezTo>
                <a:cubicBezTo>
                  <a:pt x="7" y="158"/>
                  <a:pt x="7" y="158"/>
                  <a:pt x="7" y="158"/>
                </a:cubicBezTo>
                <a:cubicBezTo>
                  <a:pt x="8" y="161"/>
                  <a:pt x="8" y="164"/>
                  <a:pt x="9" y="167"/>
                </a:cubicBezTo>
                <a:cubicBezTo>
                  <a:pt x="9" y="166"/>
                  <a:pt x="9" y="166"/>
                  <a:pt x="9" y="165"/>
                </a:cubicBezTo>
                <a:cubicBezTo>
                  <a:pt x="8" y="165"/>
                  <a:pt x="7" y="165"/>
                  <a:pt x="8" y="165"/>
                </a:cubicBezTo>
                <a:cubicBezTo>
                  <a:pt x="5" y="156"/>
                  <a:pt x="3" y="146"/>
                  <a:pt x="2" y="136"/>
                </a:cubicBezTo>
                <a:cubicBezTo>
                  <a:pt x="3" y="142"/>
                  <a:pt x="4" y="147"/>
                  <a:pt x="5" y="153"/>
                </a:cubicBezTo>
                <a:close/>
                <a:moveTo>
                  <a:pt x="2" y="119"/>
                </a:moveTo>
                <a:cubicBezTo>
                  <a:pt x="2" y="117"/>
                  <a:pt x="2" y="116"/>
                  <a:pt x="2" y="114"/>
                </a:cubicBezTo>
                <a:cubicBezTo>
                  <a:pt x="2" y="115"/>
                  <a:pt x="2" y="116"/>
                  <a:pt x="2" y="116"/>
                </a:cubicBezTo>
                <a:cubicBezTo>
                  <a:pt x="2" y="116"/>
                  <a:pt x="2" y="116"/>
                  <a:pt x="2" y="116"/>
                </a:cubicBezTo>
                <a:cubicBezTo>
                  <a:pt x="2" y="117"/>
                  <a:pt x="2" y="118"/>
                  <a:pt x="2" y="119"/>
                </a:cubicBezTo>
                <a:close/>
                <a:moveTo>
                  <a:pt x="13" y="106"/>
                </a:moveTo>
                <a:cubicBezTo>
                  <a:pt x="13" y="112"/>
                  <a:pt x="14" y="118"/>
                  <a:pt x="15" y="124"/>
                </a:cubicBezTo>
                <a:cubicBezTo>
                  <a:pt x="15" y="124"/>
                  <a:pt x="14" y="124"/>
                  <a:pt x="14" y="124"/>
                </a:cubicBezTo>
                <a:cubicBezTo>
                  <a:pt x="14" y="123"/>
                  <a:pt x="14" y="122"/>
                  <a:pt x="14" y="121"/>
                </a:cubicBezTo>
                <a:cubicBezTo>
                  <a:pt x="14" y="120"/>
                  <a:pt x="13" y="120"/>
                  <a:pt x="13" y="120"/>
                </a:cubicBezTo>
                <a:cubicBezTo>
                  <a:pt x="12" y="116"/>
                  <a:pt x="11" y="112"/>
                  <a:pt x="11" y="108"/>
                </a:cubicBezTo>
                <a:cubicBezTo>
                  <a:pt x="11" y="108"/>
                  <a:pt x="12" y="108"/>
                  <a:pt x="12" y="108"/>
                </a:cubicBezTo>
                <a:cubicBezTo>
                  <a:pt x="12" y="107"/>
                  <a:pt x="12" y="107"/>
                  <a:pt x="13" y="106"/>
                </a:cubicBezTo>
                <a:close/>
                <a:moveTo>
                  <a:pt x="12" y="103"/>
                </a:moveTo>
                <a:cubicBezTo>
                  <a:pt x="12" y="102"/>
                  <a:pt x="12" y="101"/>
                  <a:pt x="12" y="100"/>
                </a:cubicBezTo>
                <a:cubicBezTo>
                  <a:pt x="12" y="101"/>
                  <a:pt x="12" y="102"/>
                  <a:pt x="12" y="103"/>
                </a:cubicBezTo>
                <a:cubicBezTo>
                  <a:pt x="12" y="103"/>
                  <a:pt x="12" y="103"/>
                  <a:pt x="12" y="103"/>
                </a:cubicBezTo>
                <a:close/>
                <a:moveTo>
                  <a:pt x="13" y="94"/>
                </a:moveTo>
                <a:cubicBezTo>
                  <a:pt x="13" y="93"/>
                  <a:pt x="14" y="93"/>
                  <a:pt x="14" y="93"/>
                </a:cubicBezTo>
                <a:cubicBezTo>
                  <a:pt x="14" y="94"/>
                  <a:pt x="14" y="95"/>
                  <a:pt x="14" y="96"/>
                </a:cubicBezTo>
                <a:cubicBezTo>
                  <a:pt x="13" y="95"/>
                  <a:pt x="13" y="95"/>
                  <a:pt x="13" y="94"/>
                </a:cubicBezTo>
                <a:close/>
                <a:moveTo>
                  <a:pt x="15" y="72"/>
                </a:moveTo>
                <a:cubicBezTo>
                  <a:pt x="16" y="72"/>
                  <a:pt x="16" y="72"/>
                  <a:pt x="17" y="72"/>
                </a:cubicBezTo>
                <a:cubicBezTo>
                  <a:pt x="15" y="74"/>
                  <a:pt x="13" y="77"/>
                  <a:pt x="11" y="80"/>
                </a:cubicBezTo>
                <a:cubicBezTo>
                  <a:pt x="11" y="79"/>
                  <a:pt x="11" y="79"/>
                  <a:pt x="11" y="79"/>
                </a:cubicBezTo>
                <a:cubicBezTo>
                  <a:pt x="12" y="78"/>
                  <a:pt x="12" y="78"/>
                  <a:pt x="12" y="77"/>
                </a:cubicBezTo>
                <a:cubicBezTo>
                  <a:pt x="13" y="75"/>
                  <a:pt x="14" y="73"/>
                  <a:pt x="14" y="71"/>
                </a:cubicBezTo>
                <a:cubicBezTo>
                  <a:pt x="15" y="72"/>
                  <a:pt x="15" y="72"/>
                  <a:pt x="15" y="72"/>
                </a:cubicBezTo>
                <a:close/>
                <a:moveTo>
                  <a:pt x="36" y="41"/>
                </a:moveTo>
                <a:cubicBezTo>
                  <a:pt x="36" y="41"/>
                  <a:pt x="36" y="41"/>
                  <a:pt x="37" y="41"/>
                </a:cubicBezTo>
                <a:cubicBezTo>
                  <a:pt x="37" y="40"/>
                  <a:pt x="38" y="40"/>
                  <a:pt x="39" y="40"/>
                </a:cubicBezTo>
                <a:cubicBezTo>
                  <a:pt x="37" y="41"/>
                  <a:pt x="35" y="43"/>
                  <a:pt x="34" y="45"/>
                </a:cubicBezTo>
                <a:cubicBezTo>
                  <a:pt x="30" y="49"/>
                  <a:pt x="26" y="53"/>
                  <a:pt x="24" y="58"/>
                </a:cubicBezTo>
                <a:cubicBezTo>
                  <a:pt x="22" y="59"/>
                  <a:pt x="21" y="61"/>
                  <a:pt x="19" y="63"/>
                </a:cubicBezTo>
                <a:cubicBezTo>
                  <a:pt x="24" y="55"/>
                  <a:pt x="30" y="47"/>
                  <a:pt x="36" y="41"/>
                </a:cubicBezTo>
                <a:close/>
                <a:moveTo>
                  <a:pt x="124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0" y="9"/>
                  <a:pt x="118" y="9"/>
                  <a:pt x="115" y="9"/>
                </a:cubicBezTo>
                <a:cubicBezTo>
                  <a:pt x="115" y="9"/>
                  <a:pt x="115" y="9"/>
                  <a:pt x="115" y="10"/>
                </a:cubicBezTo>
                <a:cubicBezTo>
                  <a:pt x="114" y="10"/>
                  <a:pt x="114" y="10"/>
                  <a:pt x="113" y="10"/>
                </a:cubicBezTo>
                <a:cubicBezTo>
                  <a:pt x="113" y="10"/>
                  <a:pt x="113" y="9"/>
                  <a:pt x="113" y="9"/>
                </a:cubicBezTo>
                <a:cubicBezTo>
                  <a:pt x="114" y="9"/>
                  <a:pt x="115" y="8"/>
                  <a:pt x="116" y="8"/>
                </a:cubicBezTo>
                <a:cubicBezTo>
                  <a:pt x="116" y="7"/>
                  <a:pt x="116" y="7"/>
                  <a:pt x="116" y="7"/>
                </a:cubicBezTo>
                <a:cubicBezTo>
                  <a:pt x="119" y="8"/>
                  <a:pt x="121" y="8"/>
                  <a:pt x="124" y="9"/>
                </a:cubicBezTo>
                <a:close/>
                <a:moveTo>
                  <a:pt x="118" y="4"/>
                </a:moveTo>
                <a:cubicBezTo>
                  <a:pt x="118" y="4"/>
                  <a:pt x="118" y="4"/>
                  <a:pt x="118" y="4"/>
                </a:cubicBezTo>
                <a:cubicBezTo>
                  <a:pt x="118" y="5"/>
                  <a:pt x="119" y="5"/>
                  <a:pt x="120" y="5"/>
                </a:cubicBezTo>
                <a:cubicBezTo>
                  <a:pt x="120" y="5"/>
                  <a:pt x="120" y="5"/>
                  <a:pt x="120" y="5"/>
                </a:cubicBezTo>
                <a:cubicBezTo>
                  <a:pt x="119" y="5"/>
                  <a:pt x="119" y="5"/>
                  <a:pt x="118" y="5"/>
                </a:cubicBezTo>
                <a:cubicBezTo>
                  <a:pt x="118" y="5"/>
                  <a:pt x="118" y="5"/>
                  <a:pt x="118" y="4"/>
                </a:cubicBezTo>
                <a:close/>
                <a:moveTo>
                  <a:pt x="233" y="77"/>
                </a:moveTo>
                <a:cubicBezTo>
                  <a:pt x="233" y="77"/>
                  <a:pt x="234" y="77"/>
                  <a:pt x="234" y="77"/>
                </a:cubicBezTo>
                <a:cubicBezTo>
                  <a:pt x="236" y="79"/>
                  <a:pt x="237" y="82"/>
                  <a:pt x="239" y="85"/>
                </a:cubicBezTo>
                <a:cubicBezTo>
                  <a:pt x="239" y="86"/>
                  <a:pt x="239" y="87"/>
                  <a:pt x="239" y="88"/>
                </a:cubicBezTo>
                <a:cubicBezTo>
                  <a:pt x="240" y="90"/>
                  <a:pt x="240" y="92"/>
                  <a:pt x="240" y="93"/>
                </a:cubicBezTo>
                <a:cubicBezTo>
                  <a:pt x="238" y="88"/>
                  <a:pt x="235" y="82"/>
                  <a:pt x="233" y="77"/>
                </a:cubicBezTo>
                <a:close/>
                <a:moveTo>
                  <a:pt x="241" y="99"/>
                </a:moveTo>
                <a:cubicBezTo>
                  <a:pt x="242" y="103"/>
                  <a:pt x="243" y="108"/>
                  <a:pt x="244" y="112"/>
                </a:cubicBezTo>
                <a:cubicBezTo>
                  <a:pt x="244" y="113"/>
                  <a:pt x="244" y="114"/>
                  <a:pt x="244" y="115"/>
                </a:cubicBezTo>
                <a:cubicBezTo>
                  <a:pt x="243" y="110"/>
                  <a:pt x="241" y="105"/>
                  <a:pt x="240" y="100"/>
                </a:cubicBezTo>
                <a:cubicBezTo>
                  <a:pt x="240" y="99"/>
                  <a:pt x="240" y="99"/>
                  <a:pt x="240" y="98"/>
                </a:cubicBezTo>
                <a:cubicBezTo>
                  <a:pt x="239" y="96"/>
                  <a:pt x="238" y="94"/>
                  <a:pt x="238" y="92"/>
                </a:cubicBezTo>
                <a:cubicBezTo>
                  <a:pt x="239" y="94"/>
                  <a:pt x="240" y="97"/>
                  <a:pt x="241" y="99"/>
                </a:cubicBezTo>
                <a:close/>
                <a:moveTo>
                  <a:pt x="235" y="172"/>
                </a:moveTo>
                <a:cubicBezTo>
                  <a:pt x="235" y="173"/>
                  <a:pt x="234" y="175"/>
                  <a:pt x="233" y="176"/>
                </a:cubicBezTo>
                <a:cubicBezTo>
                  <a:pt x="232" y="178"/>
                  <a:pt x="231" y="180"/>
                  <a:pt x="230" y="182"/>
                </a:cubicBezTo>
                <a:cubicBezTo>
                  <a:pt x="230" y="181"/>
                  <a:pt x="230" y="180"/>
                  <a:pt x="230" y="180"/>
                </a:cubicBezTo>
                <a:cubicBezTo>
                  <a:pt x="232" y="177"/>
                  <a:pt x="234" y="173"/>
                  <a:pt x="235" y="170"/>
                </a:cubicBezTo>
                <a:cubicBezTo>
                  <a:pt x="235" y="171"/>
                  <a:pt x="235" y="171"/>
                  <a:pt x="235" y="171"/>
                </a:cubicBezTo>
                <a:cubicBezTo>
                  <a:pt x="235" y="172"/>
                  <a:pt x="235" y="172"/>
                  <a:pt x="235" y="172"/>
                </a:cubicBezTo>
                <a:close/>
                <a:moveTo>
                  <a:pt x="235" y="161"/>
                </a:moveTo>
                <a:cubicBezTo>
                  <a:pt x="234" y="164"/>
                  <a:pt x="234" y="167"/>
                  <a:pt x="233" y="170"/>
                </a:cubicBezTo>
                <a:cubicBezTo>
                  <a:pt x="233" y="171"/>
                  <a:pt x="232" y="172"/>
                  <a:pt x="232" y="172"/>
                </a:cubicBezTo>
                <a:cubicBezTo>
                  <a:pt x="232" y="171"/>
                  <a:pt x="232" y="170"/>
                  <a:pt x="233" y="168"/>
                </a:cubicBezTo>
                <a:cubicBezTo>
                  <a:pt x="233" y="168"/>
                  <a:pt x="233" y="168"/>
                  <a:pt x="232" y="168"/>
                </a:cubicBezTo>
                <a:cubicBezTo>
                  <a:pt x="233" y="167"/>
                  <a:pt x="233" y="167"/>
                  <a:pt x="233" y="166"/>
                </a:cubicBezTo>
                <a:cubicBezTo>
                  <a:pt x="234" y="165"/>
                  <a:pt x="233" y="165"/>
                  <a:pt x="233" y="165"/>
                </a:cubicBezTo>
                <a:cubicBezTo>
                  <a:pt x="233" y="164"/>
                  <a:pt x="234" y="163"/>
                  <a:pt x="235" y="161"/>
                </a:cubicBezTo>
                <a:close/>
                <a:moveTo>
                  <a:pt x="234" y="158"/>
                </a:moveTo>
                <a:cubicBezTo>
                  <a:pt x="235" y="156"/>
                  <a:pt x="236" y="154"/>
                  <a:pt x="236" y="152"/>
                </a:cubicBezTo>
                <a:cubicBezTo>
                  <a:pt x="236" y="153"/>
                  <a:pt x="236" y="155"/>
                  <a:pt x="236" y="156"/>
                </a:cubicBezTo>
                <a:cubicBezTo>
                  <a:pt x="235" y="157"/>
                  <a:pt x="234" y="157"/>
                  <a:pt x="234" y="158"/>
                </a:cubicBezTo>
                <a:close/>
                <a:moveTo>
                  <a:pt x="231" y="154"/>
                </a:moveTo>
                <a:cubicBezTo>
                  <a:pt x="231" y="154"/>
                  <a:pt x="231" y="154"/>
                  <a:pt x="231" y="154"/>
                </a:cubicBezTo>
                <a:cubicBezTo>
                  <a:pt x="230" y="155"/>
                  <a:pt x="229" y="156"/>
                  <a:pt x="229" y="157"/>
                </a:cubicBezTo>
                <a:cubicBezTo>
                  <a:pt x="229" y="154"/>
                  <a:pt x="229" y="152"/>
                  <a:pt x="229" y="150"/>
                </a:cubicBezTo>
                <a:cubicBezTo>
                  <a:pt x="232" y="139"/>
                  <a:pt x="233" y="126"/>
                  <a:pt x="232" y="114"/>
                </a:cubicBezTo>
                <a:cubicBezTo>
                  <a:pt x="233" y="116"/>
                  <a:pt x="234" y="117"/>
                  <a:pt x="234" y="118"/>
                </a:cubicBezTo>
                <a:cubicBezTo>
                  <a:pt x="233" y="130"/>
                  <a:pt x="233" y="142"/>
                  <a:pt x="231" y="154"/>
                </a:cubicBezTo>
                <a:close/>
                <a:moveTo>
                  <a:pt x="201" y="205"/>
                </a:moveTo>
                <a:cubicBezTo>
                  <a:pt x="201" y="204"/>
                  <a:pt x="202" y="203"/>
                  <a:pt x="203" y="203"/>
                </a:cubicBezTo>
                <a:cubicBezTo>
                  <a:pt x="203" y="202"/>
                  <a:pt x="203" y="202"/>
                  <a:pt x="203" y="202"/>
                </a:cubicBezTo>
                <a:cubicBezTo>
                  <a:pt x="205" y="200"/>
                  <a:pt x="206" y="199"/>
                  <a:pt x="208" y="197"/>
                </a:cubicBezTo>
                <a:cubicBezTo>
                  <a:pt x="208" y="198"/>
                  <a:pt x="207" y="198"/>
                  <a:pt x="207" y="198"/>
                </a:cubicBezTo>
                <a:cubicBezTo>
                  <a:pt x="205" y="201"/>
                  <a:pt x="203" y="203"/>
                  <a:pt x="201" y="205"/>
                </a:cubicBezTo>
                <a:close/>
                <a:moveTo>
                  <a:pt x="97" y="227"/>
                </a:moveTo>
                <a:cubicBezTo>
                  <a:pt x="98" y="227"/>
                  <a:pt x="98" y="227"/>
                  <a:pt x="99" y="227"/>
                </a:cubicBezTo>
                <a:cubicBezTo>
                  <a:pt x="101" y="228"/>
                  <a:pt x="102" y="229"/>
                  <a:pt x="104" y="229"/>
                </a:cubicBezTo>
                <a:cubicBezTo>
                  <a:pt x="106" y="231"/>
                  <a:pt x="108" y="232"/>
                  <a:pt x="110" y="233"/>
                </a:cubicBezTo>
                <a:cubicBezTo>
                  <a:pt x="110" y="233"/>
                  <a:pt x="109" y="233"/>
                  <a:pt x="109" y="233"/>
                </a:cubicBezTo>
                <a:cubicBezTo>
                  <a:pt x="105" y="231"/>
                  <a:pt x="101" y="229"/>
                  <a:pt x="97" y="227"/>
                </a:cubicBezTo>
                <a:close/>
                <a:moveTo>
                  <a:pt x="103" y="237"/>
                </a:moveTo>
                <a:cubicBezTo>
                  <a:pt x="102" y="237"/>
                  <a:pt x="101" y="237"/>
                  <a:pt x="100" y="237"/>
                </a:cubicBezTo>
                <a:cubicBezTo>
                  <a:pt x="100" y="237"/>
                  <a:pt x="100" y="237"/>
                  <a:pt x="100" y="237"/>
                </a:cubicBezTo>
                <a:cubicBezTo>
                  <a:pt x="100" y="237"/>
                  <a:pt x="100" y="236"/>
                  <a:pt x="100" y="236"/>
                </a:cubicBezTo>
                <a:cubicBezTo>
                  <a:pt x="100" y="236"/>
                  <a:pt x="100" y="236"/>
                  <a:pt x="100" y="236"/>
                </a:cubicBezTo>
                <a:cubicBezTo>
                  <a:pt x="101" y="237"/>
                  <a:pt x="102" y="237"/>
                  <a:pt x="103" y="237"/>
                </a:cubicBezTo>
                <a:close/>
                <a:moveTo>
                  <a:pt x="75" y="232"/>
                </a:moveTo>
                <a:cubicBezTo>
                  <a:pt x="74" y="232"/>
                  <a:pt x="74" y="232"/>
                  <a:pt x="74" y="232"/>
                </a:cubicBezTo>
                <a:cubicBezTo>
                  <a:pt x="75" y="232"/>
                  <a:pt x="75" y="232"/>
                  <a:pt x="76" y="232"/>
                </a:cubicBezTo>
                <a:cubicBezTo>
                  <a:pt x="78" y="233"/>
                  <a:pt x="79" y="234"/>
                  <a:pt x="81" y="235"/>
                </a:cubicBezTo>
                <a:cubicBezTo>
                  <a:pt x="81" y="235"/>
                  <a:pt x="81" y="235"/>
                  <a:pt x="82" y="235"/>
                </a:cubicBezTo>
                <a:cubicBezTo>
                  <a:pt x="79" y="234"/>
                  <a:pt x="77" y="233"/>
                  <a:pt x="75" y="232"/>
                </a:cubicBezTo>
                <a:close/>
                <a:moveTo>
                  <a:pt x="82" y="241"/>
                </a:moveTo>
                <a:cubicBezTo>
                  <a:pt x="82" y="241"/>
                  <a:pt x="83" y="241"/>
                  <a:pt x="83" y="241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4" y="241"/>
                  <a:pt x="84" y="241"/>
                  <a:pt x="84" y="242"/>
                </a:cubicBezTo>
                <a:cubicBezTo>
                  <a:pt x="83" y="241"/>
                  <a:pt x="83" y="241"/>
                  <a:pt x="82" y="241"/>
                </a:cubicBezTo>
                <a:cubicBezTo>
                  <a:pt x="82" y="241"/>
                  <a:pt x="81" y="241"/>
                  <a:pt x="81" y="240"/>
                </a:cubicBezTo>
                <a:cubicBezTo>
                  <a:pt x="81" y="241"/>
                  <a:pt x="81" y="241"/>
                  <a:pt x="82" y="241"/>
                </a:cubicBezTo>
                <a:close/>
                <a:moveTo>
                  <a:pt x="72" y="229"/>
                </a:moveTo>
                <a:cubicBezTo>
                  <a:pt x="72" y="229"/>
                  <a:pt x="72" y="228"/>
                  <a:pt x="71" y="228"/>
                </a:cubicBezTo>
                <a:cubicBezTo>
                  <a:pt x="72" y="228"/>
                  <a:pt x="72" y="228"/>
                  <a:pt x="73" y="229"/>
                </a:cubicBezTo>
                <a:cubicBezTo>
                  <a:pt x="74" y="229"/>
                  <a:pt x="74" y="230"/>
                  <a:pt x="75" y="230"/>
                </a:cubicBezTo>
                <a:cubicBezTo>
                  <a:pt x="74" y="230"/>
                  <a:pt x="73" y="229"/>
                  <a:pt x="72" y="229"/>
                </a:cubicBezTo>
                <a:close/>
                <a:moveTo>
                  <a:pt x="73" y="237"/>
                </a:moveTo>
                <a:cubicBezTo>
                  <a:pt x="73" y="237"/>
                  <a:pt x="73" y="237"/>
                  <a:pt x="73" y="237"/>
                </a:cubicBezTo>
                <a:cubicBezTo>
                  <a:pt x="71" y="236"/>
                  <a:pt x="68" y="235"/>
                  <a:pt x="66" y="234"/>
                </a:cubicBezTo>
                <a:cubicBezTo>
                  <a:pt x="68" y="235"/>
                  <a:pt x="71" y="236"/>
                  <a:pt x="73" y="237"/>
                </a:cubicBezTo>
                <a:close/>
                <a:moveTo>
                  <a:pt x="35" y="201"/>
                </a:moveTo>
                <a:cubicBezTo>
                  <a:pt x="35" y="201"/>
                  <a:pt x="35" y="200"/>
                  <a:pt x="35" y="200"/>
                </a:cubicBezTo>
                <a:cubicBezTo>
                  <a:pt x="35" y="200"/>
                  <a:pt x="35" y="201"/>
                  <a:pt x="35" y="201"/>
                </a:cubicBezTo>
                <a:cubicBezTo>
                  <a:pt x="36" y="201"/>
                  <a:pt x="36" y="202"/>
                  <a:pt x="37" y="202"/>
                </a:cubicBezTo>
                <a:cubicBezTo>
                  <a:pt x="37" y="203"/>
                  <a:pt x="37" y="203"/>
                  <a:pt x="37" y="203"/>
                </a:cubicBezTo>
                <a:cubicBezTo>
                  <a:pt x="38" y="203"/>
                  <a:pt x="38" y="203"/>
                  <a:pt x="38" y="203"/>
                </a:cubicBezTo>
                <a:cubicBezTo>
                  <a:pt x="38" y="204"/>
                  <a:pt x="39" y="205"/>
                  <a:pt x="40" y="206"/>
                </a:cubicBezTo>
                <a:cubicBezTo>
                  <a:pt x="41" y="207"/>
                  <a:pt x="42" y="208"/>
                  <a:pt x="43" y="209"/>
                </a:cubicBezTo>
                <a:cubicBezTo>
                  <a:pt x="41" y="208"/>
                  <a:pt x="40" y="207"/>
                  <a:pt x="39" y="206"/>
                </a:cubicBezTo>
                <a:cubicBezTo>
                  <a:pt x="38" y="205"/>
                  <a:pt x="36" y="203"/>
                  <a:pt x="35" y="202"/>
                </a:cubicBezTo>
                <a:cubicBezTo>
                  <a:pt x="35" y="201"/>
                  <a:pt x="35" y="201"/>
                  <a:pt x="35" y="201"/>
                </a:cubicBezTo>
                <a:close/>
                <a:moveTo>
                  <a:pt x="37" y="197"/>
                </a:moveTo>
                <a:cubicBezTo>
                  <a:pt x="37" y="197"/>
                  <a:pt x="37" y="197"/>
                  <a:pt x="38" y="197"/>
                </a:cubicBezTo>
                <a:cubicBezTo>
                  <a:pt x="39" y="200"/>
                  <a:pt x="41" y="202"/>
                  <a:pt x="43" y="204"/>
                </a:cubicBezTo>
                <a:cubicBezTo>
                  <a:pt x="42" y="203"/>
                  <a:pt x="40" y="201"/>
                  <a:pt x="39" y="200"/>
                </a:cubicBezTo>
                <a:cubicBezTo>
                  <a:pt x="38" y="199"/>
                  <a:pt x="38" y="198"/>
                  <a:pt x="37" y="197"/>
                </a:cubicBezTo>
                <a:close/>
                <a:moveTo>
                  <a:pt x="25" y="144"/>
                </a:moveTo>
                <a:cubicBezTo>
                  <a:pt x="25" y="142"/>
                  <a:pt x="24" y="140"/>
                  <a:pt x="24" y="138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5" y="140"/>
                  <a:pt x="26" y="143"/>
                  <a:pt x="27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28" y="148"/>
                  <a:pt x="28" y="148"/>
                  <a:pt x="28" y="148"/>
                </a:cubicBezTo>
                <a:cubicBezTo>
                  <a:pt x="28" y="149"/>
                  <a:pt x="28" y="150"/>
                  <a:pt x="28" y="151"/>
                </a:cubicBezTo>
                <a:cubicBezTo>
                  <a:pt x="27" y="149"/>
                  <a:pt x="26" y="146"/>
                  <a:pt x="25" y="144"/>
                </a:cubicBezTo>
                <a:close/>
                <a:moveTo>
                  <a:pt x="28" y="177"/>
                </a:moveTo>
                <a:cubicBezTo>
                  <a:pt x="27" y="176"/>
                  <a:pt x="26" y="174"/>
                  <a:pt x="26" y="173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7" y="173"/>
                  <a:pt x="27" y="175"/>
                  <a:pt x="28" y="177"/>
                </a:cubicBezTo>
                <a:close/>
                <a:moveTo>
                  <a:pt x="25" y="61"/>
                </a:moveTo>
                <a:cubicBezTo>
                  <a:pt x="24" y="61"/>
                  <a:pt x="24" y="61"/>
                  <a:pt x="24" y="61"/>
                </a:cubicBezTo>
                <a:cubicBezTo>
                  <a:pt x="25" y="60"/>
                  <a:pt x="26" y="59"/>
                  <a:pt x="27" y="58"/>
                </a:cubicBezTo>
                <a:cubicBezTo>
                  <a:pt x="27" y="58"/>
                  <a:pt x="27" y="58"/>
                  <a:pt x="27" y="58"/>
                </a:cubicBezTo>
                <a:cubicBezTo>
                  <a:pt x="26" y="59"/>
                  <a:pt x="26" y="60"/>
                  <a:pt x="25" y="61"/>
                </a:cubicBezTo>
                <a:close/>
                <a:moveTo>
                  <a:pt x="27" y="62"/>
                </a:moveTo>
                <a:cubicBezTo>
                  <a:pt x="26" y="63"/>
                  <a:pt x="25" y="64"/>
                  <a:pt x="25" y="66"/>
                </a:cubicBezTo>
                <a:cubicBezTo>
                  <a:pt x="25" y="64"/>
                  <a:pt x="26" y="63"/>
                  <a:pt x="26" y="62"/>
                </a:cubicBezTo>
                <a:cubicBezTo>
                  <a:pt x="27" y="62"/>
                  <a:pt x="27" y="62"/>
                  <a:pt x="27" y="62"/>
                </a:cubicBezTo>
                <a:close/>
                <a:moveTo>
                  <a:pt x="25" y="68"/>
                </a:moveTo>
                <a:cubicBezTo>
                  <a:pt x="26" y="66"/>
                  <a:pt x="27" y="63"/>
                  <a:pt x="29" y="61"/>
                </a:cubicBezTo>
                <a:cubicBezTo>
                  <a:pt x="30" y="61"/>
                  <a:pt x="31" y="60"/>
                  <a:pt x="32" y="59"/>
                </a:cubicBezTo>
                <a:cubicBezTo>
                  <a:pt x="32" y="60"/>
                  <a:pt x="32" y="61"/>
                  <a:pt x="31" y="62"/>
                </a:cubicBezTo>
                <a:cubicBezTo>
                  <a:pt x="30" y="63"/>
                  <a:pt x="29" y="64"/>
                  <a:pt x="28" y="66"/>
                </a:cubicBezTo>
                <a:cubicBezTo>
                  <a:pt x="27" y="66"/>
                  <a:pt x="26" y="67"/>
                  <a:pt x="25" y="68"/>
                </a:cubicBezTo>
                <a:close/>
                <a:moveTo>
                  <a:pt x="25" y="69"/>
                </a:moveTo>
                <a:cubicBezTo>
                  <a:pt x="23" y="71"/>
                  <a:pt x="22" y="73"/>
                  <a:pt x="20" y="75"/>
                </a:cubicBezTo>
                <a:cubicBezTo>
                  <a:pt x="21" y="73"/>
                  <a:pt x="22" y="72"/>
                  <a:pt x="23" y="70"/>
                </a:cubicBezTo>
                <a:cubicBezTo>
                  <a:pt x="24" y="70"/>
                  <a:pt x="24" y="69"/>
                  <a:pt x="25" y="69"/>
                </a:cubicBezTo>
                <a:close/>
                <a:moveTo>
                  <a:pt x="110" y="12"/>
                </a:moveTo>
                <a:cubicBezTo>
                  <a:pt x="110" y="12"/>
                  <a:pt x="109" y="12"/>
                  <a:pt x="109" y="12"/>
                </a:cubicBezTo>
                <a:cubicBezTo>
                  <a:pt x="109" y="11"/>
                  <a:pt x="109" y="11"/>
                  <a:pt x="110" y="11"/>
                </a:cubicBezTo>
                <a:cubicBezTo>
                  <a:pt x="112" y="11"/>
                  <a:pt x="113" y="11"/>
                  <a:pt x="115" y="12"/>
                </a:cubicBezTo>
                <a:cubicBezTo>
                  <a:pt x="112" y="13"/>
                  <a:pt x="110" y="14"/>
                  <a:pt x="107" y="15"/>
                </a:cubicBezTo>
                <a:cubicBezTo>
                  <a:pt x="107" y="15"/>
                  <a:pt x="107" y="15"/>
                  <a:pt x="106" y="15"/>
                </a:cubicBezTo>
                <a:cubicBezTo>
                  <a:pt x="108" y="14"/>
                  <a:pt x="109" y="14"/>
                  <a:pt x="110" y="13"/>
                </a:cubicBezTo>
                <a:cubicBezTo>
                  <a:pt x="111" y="13"/>
                  <a:pt x="111" y="12"/>
                  <a:pt x="110" y="12"/>
                </a:cubicBezTo>
                <a:close/>
                <a:moveTo>
                  <a:pt x="122" y="39"/>
                </a:moveTo>
                <a:cubicBezTo>
                  <a:pt x="126" y="38"/>
                  <a:pt x="129" y="37"/>
                  <a:pt x="133" y="36"/>
                </a:cubicBezTo>
                <a:cubicBezTo>
                  <a:pt x="135" y="36"/>
                  <a:pt x="137" y="36"/>
                  <a:pt x="140" y="36"/>
                </a:cubicBezTo>
                <a:cubicBezTo>
                  <a:pt x="137" y="37"/>
                  <a:pt x="134" y="39"/>
                  <a:pt x="132" y="40"/>
                </a:cubicBezTo>
                <a:cubicBezTo>
                  <a:pt x="127" y="41"/>
                  <a:pt x="122" y="41"/>
                  <a:pt x="117" y="41"/>
                </a:cubicBezTo>
                <a:cubicBezTo>
                  <a:pt x="119" y="39"/>
                  <a:pt x="120" y="38"/>
                  <a:pt x="121" y="36"/>
                </a:cubicBezTo>
                <a:cubicBezTo>
                  <a:pt x="122" y="36"/>
                  <a:pt x="123" y="36"/>
                  <a:pt x="123" y="36"/>
                </a:cubicBezTo>
                <a:cubicBezTo>
                  <a:pt x="123" y="36"/>
                  <a:pt x="122" y="37"/>
                  <a:pt x="122" y="37"/>
                </a:cubicBezTo>
                <a:cubicBezTo>
                  <a:pt x="121" y="38"/>
                  <a:pt x="121" y="39"/>
                  <a:pt x="122" y="39"/>
                </a:cubicBezTo>
                <a:close/>
                <a:moveTo>
                  <a:pt x="125" y="36"/>
                </a:moveTo>
                <a:cubicBezTo>
                  <a:pt x="126" y="36"/>
                  <a:pt x="126" y="36"/>
                  <a:pt x="127" y="36"/>
                </a:cubicBezTo>
                <a:cubicBezTo>
                  <a:pt x="127" y="36"/>
                  <a:pt x="128" y="36"/>
                  <a:pt x="128" y="36"/>
                </a:cubicBezTo>
                <a:cubicBezTo>
                  <a:pt x="127" y="36"/>
                  <a:pt x="126" y="36"/>
                  <a:pt x="125" y="36"/>
                </a:cubicBezTo>
                <a:close/>
                <a:moveTo>
                  <a:pt x="129" y="31"/>
                </a:moveTo>
                <a:cubicBezTo>
                  <a:pt x="129" y="31"/>
                  <a:pt x="129" y="31"/>
                  <a:pt x="130" y="31"/>
                </a:cubicBezTo>
                <a:cubicBezTo>
                  <a:pt x="130" y="31"/>
                  <a:pt x="131" y="31"/>
                  <a:pt x="131" y="31"/>
                </a:cubicBezTo>
                <a:cubicBezTo>
                  <a:pt x="131" y="31"/>
                  <a:pt x="131" y="31"/>
                  <a:pt x="130" y="31"/>
                </a:cubicBezTo>
                <a:cubicBezTo>
                  <a:pt x="130" y="31"/>
                  <a:pt x="130" y="31"/>
                  <a:pt x="129" y="31"/>
                </a:cubicBezTo>
                <a:cubicBezTo>
                  <a:pt x="129" y="31"/>
                  <a:pt x="129" y="31"/>
                  <a:pt x="129" y="31"/>
                </a:cubicBezTo>
                <a:close/>
                <a:moveTo>
                  <a:pt x="128" y="18"/>
                </a:moveTo>
                <a:cubicBezTo>
                  <a:pt x="129" y="17"/>
                  <a:pt x="130" y="17"/>
                  <a:pt x="131" y="16"/>
                </a:cubicBezTo>
                <a:cubicBezTo>
                  <a:pt x="131" y="16"/>
                  <a:pt x="132" y="16"/>
                  <a:pt x="133" y="17"/>
                </a:cubicBezTo>
                <a:cubicBezTo>
                  <a:pt x="132" y="17"/>
                  <a:pt x="131" y="18"/>
                  <a:pt x="130" y="18"/>
                </a:cubicBezTo>
                <a:cubicBezTo>
                  <a:pt x="129" y="18"/>
                  <a:pt x="128" y="18"/>
                  <a:pt x="128" y="18"/>
                </a:cubicBezTo>
                <a:close/>
                <a:moveTo>
                  <a:pt x="129" y="22"/>
                </a:moveTo>
                <a:cubicBezTo>
                  <a:pt x="129" y="22"/>
                  <a:pt x="128" y="23"/>
                  <a:pt x="128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3"/>
                  <a:pt x="128" y="22"/>
                  <a:pt x="129" y="22"/>
                </a:cubicBezTo>
                <a:cubicBezTo>
                  <a:pt x="129" y="22"/>
                  <a:pt x="129" y="22"/>
                  <a:pt x="129" y="22"/>
                </a:cubicBezTo>
                <a:close/>
                <a:moveTo>
                  <a:pt x="132" y="22"/>
                </a:moveTo>
                <a:cubicBezTo>
                  <a:pt x="132" y="22"/>
                  <a:pt x="133" y="22"/>
                  <a:pt x="133" y="22"/>
                </a:cubicBezTo>
                <a:cubicBezTo>
                  <a:pt x="135" y="23"/>
                  <a:pt x="137" y="24"/>
                  <a:pt x="140" y="24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138" y="24"/>
                  <a:pt x="137" y="24"/>
                  <a:pt x="136" y="24"/>
                </a:cubicBezTo>
                <a:cubicBezTo>
                  <a:pt x="134" y="24"/>
                  <a:pt x="132" y="24"/>
                  <a:pt x="130" y="23"/>
                </a:cubicBezTo>
                <a:cubicBezTo>
                  <a:pt x="131" y="23"/>
                  <a:pt x="131" y="23"/>
                  <a:pt x="132" y="22"/>
                </a:cubicBezTo>
                <a:close/>
                <a:moveTo>
                  <a:pt x="163" y="18"/>
                </a:moveTo>
                <a:cubicBezTo>
                  <a:pt x="163" y="17"/>
                  <a:pt x="162" y="17"/>
                  <a:pt x="162" y="17"/>
                </a:cubicBezTo>
                <a:cubicBezTo>
                  <a:pt x="164" y="17"/>
                  <a:pt x="165" y="18"/>
                  <a:pt x="167" y="19"/>
                </a:cubicBezTo>
                <a:cubicBezTo>
                  <a:pt x="167" y="19"/>
                  <a:pt x="168" y="20"/>
                  <a:pt x="168" y="20"/>
                </a:cubicBezTo>
                <a:cubicBezTo>
                  <a:pt x="167" y="19"/>
                  <a:pt x="165" y="18"/>
                  <a:pt x="163" y="18"/>
                </a:cubicBezTo>
                <a:close/>
                <a:moveTo>
                  <a:pt x="178" y="27"/>
                </a:moveTo>
                <a:cubicBezTo>
                  <a:pt x="174" y="25"/>
                  <a:pt x="170" y="23"/>
                  <a:pt x="165" y="21"/>
                </a:cubicBezTo>
                <a:cubicBezTo>
                  <a:pt x="165" y="21"/>
                  <a:pt x="166" y="21"/>
                  <a:pt x="166" y="20"/>
                </a:cubicBezTo>
                <a:cubicBezTo>
                  <a:pt x="170" y="22"/>
                  <a:pt x="174" y="24"/>
                  <a:pt x="178" y="27"/>
                </a:cubicBezTo>
                <a:close/>
                <a:moveTo>
                  <a:pt x="164" y="22"/>
                </a:moveTo>
                <a:cubicBezTo>
                  <a:pt x="164" y="22"/>
                  <a:pt x="164" y="22"/>
                  <a:pt x="164" y="23"/>
                </a:cubicBezTo>
                <a:cubicBezTo>
                  <a:pt x="164" y="23"/>
                  <a:pt x="164" y="23"/>
                  <a:pt x="164" y="23"/>
                </a:cubicBezTo>
                <a:cubicBezTo>
                  <a:pt x="163" y="23"/>
                  <a:pt x="161" y="24"/>
                  <a:pt x="160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0" y="24"/>
                  <a:pt x="160" y="23"/>
                  <a:pt x="159" y="23"/>
                </a:cubicBezTo>
                <a:cubicBezTo>
                  <a:pt x="158" y="23"/>
                  <a:pt x="158" y="23"/>
                  <a:pt x="157" y="24"/>
                </a:cubicBezTo>
                <a:cubicBezTo>
                  <a:pt x="155" y="23"/>
                  <a:pt x="154" y="23"/>
                  <a:pt x="152" y="22"/>
                </a:cubicBezTo>
                <a:cubicBezTo>
                  <a:pt x="152" y="22"/>
                  <a:pt x="151" y="22"/>
                  <a:pt x="150" y="21"/>
                </a:cubicBezTo>
                <a:cubicBezTo>
                  <a:pt x="152" y="20"/>
                  <a:pt x="153" y="20"/>
                  <a:pt x="155" y="19"/>
                </a:cubicBezTo>
                <a:cubicBezTo>
                  <a:pt x="158" y="20"/>
                  <a:pt x="161" y="21"/>
                  <a:pt x="164" y="22"/>
                </a:cubicBezTo>
                <a:close/>
                <a:moveTo>
                  <a:pt x="193" y="49"/>
                </a:moveTo>
                <a:cubicBezTo>
                  <a:pt x="193" y="49"/>
                  <a:pt x="194" y="49"/>
                  <a:pt x="194" y="49"/>
                </a:cubicBezTo>
                <a:cubicBezTo>
                  <a:pt x="195" y="51"/>
                  <a:pt x="196" y="52"/>
                  <a:pt x="198" y="54"/>
                </a:cubicBezTo>
                <a:cubicBezTo>
                  <a:pt x="195" y="52"/>
                  <a:pt x="193" y="51"/>
                  <a:pt x="191" y="49"/>
                </a:cubicBezTo>
                <a:cubicBezTo>
                  <a:pt x="192" y="49"/>
                  <a:pt x="192" y="49"/>
                  <a:pt x="193" y="49"/>
                </a:cubicBezTo>
                <a:close/>
                <a:moveTo>
                  <a:pt x="192" y="43"/>
                </a:moveTo>
                <a:cubicBezTo>
                  <a:pt x="192" y="43"/>
                  <a:pt x="193" y="43"/>
                  <a:pt x="193" y="42"/>
                </a:cubicBezTo>
                <a:cubicBezTo>
                  <a:pt x="193" y="43"/>
                  <a:pt x="194" y="44"/>
                  <a:pt x="195" y="45"/>
                </a:cubicBezTo>
                <a:cubicBezTo>
                  <a:pt x="194" y="44"/>
                  <a:pt x="193" y="43"/>
                  <a:pt x="192" y="43"/>
                </a:cubicBezTo>
                <a:close/>
                <a:moveTo>
                  <a:pt x="229" y="141"/>
                </a:moveTo>
                <a:cubicBezTo>
                  <a:pt x="230" y="132"/>
                  <a:pt x="230" y="122"/>
                  <a:pt x="230" y="113"/>
                </a:cubicBezTo>
                <a:cubicBezTo>
                  <a:pt x="231" y="113"/>
                  <a:pt x="231" y="113"/>
                  <a:pt x="231" y="113"/>
                </a:cubicBezTo>
                <a:cubicBezTo>
                  <a:pt x="231" y="122"/>
                  <a:pt x="231" y="132"/>
                  <a:pt x="229" y="141"/>
                </a:cubicBezTo>
                <a:close/>
                <a:moveTo>
                  <a:pt x="231" y="101"/>
                </a:moveTo>
                <a:cubicBezTo>
                  <a:pt x="231" y="102"/>
                  <a:pt x="231" y="103"/>
                  <a:pt x="232" y="103"/>
                </a:cubicBezTo>
                <a:cubicBezTo>
                  <a:pt x="232" y="103"/>
                  <a:pt x="231" y="104"/>
                  <a:pt x="231" y="104"/>
                </a:cubicBezTo>
                <a:cubicBezTo>
                  <a:pt x="231" y="103"/>
                  <a:pt x="231" y="102"/>
                  <a:pt x="231" y="101"/>
                </a:cubicBezTo>
                <a:close/>
                <a:moveTo>
                  <a:pt x="229" y="97"/>
                </a:moveTo>
                <a:cubicBezTo>
                  <a:pt x="229" y="98"/>
                  <a:pt x="229" y="99"/>
                  <a:pt x="230" y="99"/>
                </a:cubicBezTo>
                <a:cubicBezTo>
                  <a:pt x="230" y="99"/>
                  <a:pt x="229" y="99"/>
                  <a:pt x="229" y="99"/>
                </a:cubicBezTo>
                <a:cubicBezTo>
                  <a:pt x="229" y="99"/>
                  <a:pt x="229" y="100"/>
                  <a:pt x="228" y="100"/>
                </a:cubicBezTo>
                <a:cubicBezTo>
                  <a:pt x="228" y="99"/>
                  <a:pt x="228" y="99"/>
                  <a:pt x="228" y="98"/>
                </a:cubicBezTo>
                <a:cubicBezTo>
                  <a:pt x="228" y="98"/>
                  <a:pt x="228" y="98"/>
                  <a:pt x="229" y="97"/>
                </a:cubicBezTo>
                <a:close/>
                <a:moveTo>
                  <a:pt x="227" y="96"/>
                </a:moveTo>
                <a:cubicBezTo>
                  <a:pt x="227" y="95"/>
                  <a:pt x="226" y="94"/>
                  <a:pt x="226" y="92"/>
                </a:cubicBezTo>
                <a:cubicBezTo>
                  <a:pt x="226" y="92"/>
                  <a:pt x="226" y="92"/>
                  <a:pt x="226" y="92"/>
                </a:cubicBezTo>
                <a:cubicBezTo>
                  <a:pt x="226" y="94"/>
                  <a:pt x="227" y="95"/>
                  <a:pt x="228" y="96"/>
                </a:cubicBezTo>
                <a:cubicBezTo>
                  <a:pt x="228" y="96"/>
                  <a:pt x="227" y="96"/>
                  <a:pt x="227" y="96"/>
                </a:cubicBezTo>
                <a:close/>
                <a:moveTo>
                  <a:pt x="227" y="92"/>
                </a:moveTo>
                <a:cubicBezTo>
                  <a:pt x="228" y="91"/>
                  <a:pt x="228" y="91"/>
                  <a:pt x="228" y="91"/>
                </a:cubicBezTo>
                <a:cubicBezTo>
                  <a:pt x="229" y="93"/>
                  <a:pt x="229" y="94"/>
                  <a:pt x="230" y="96"/>
                </a:cubicBezTo>
                <a:cubicBezTo>
                  <a:pt x="229" y="95"/>
                  <a:pt x="228" y="93"/>
                  <a:pt x="227" y="92"/>
                </a:cubicBezTo>
                <a:close/>
                <a:moveTo>
                  <a:pt x="228" y="89"/>
                </a:moveTo>
                <a:cubicBezTo>
                  <a:pt x="227" y="89"/>
                  <a:pt x="227" y="90"/>
                  <a:pt x="226" y="90"/>
                </a:cubicBezTo>
                <a:cubicBezTo>
                  <a:pt x="225" y="89"/>
                  <a:pt x="225" y="87"/>
                  <a:pt x="224" y="86"/>
                </a:cubicBezTo>
                <a:cubicBezTo>
                  <a:pt x="224" y="86"/>
                  <a:pt x="224" y="86"/>
                  <a:pt x="224" y="86"/>
                </a:cubicBezTo>
                <a:cubicBezTo>
                  <a:pt x="225" y="85"/>
                  <a:pt x="226" y="85"/>
                  <a:pt x="227" y="84"/>
                </a:cubicBezTo>
                <a:cubicBezTo>
                  <a:pt x="227" y="86"/>
                  <a:pt x="228" y="87"/>
                  <a:pt x="228" y="89"/>
                </a:cubicBezTo>
                <a:cubicBezTo>
                  <a:pt x="228" y="89"/>
                  <a:pt x="228" y="89"/>
                  <a:pt x="228" y="89"/>
                </a:cubicBezTo>
                <a:close/>
                <a:moveTo>
                  <a:pt x="225" y="97"/>
                </a:moveTo>
                <a:cubicBezTo>
                  <a:pt x="225" y="97"/>
                  <a:pt x="225" y="97"/>
                  <a:pt x="225" y="97"/>
                </a:cubicBezTo>
                <a:cubicBezTo>
                  <a:pt x="225" y="96"/>
                  <a:pt x="224" y="95"/>
                  <a:pt x="224" y="94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25" y="95"/>
                  <a:pt x="225" y="96"/>
                  <a:pt x="225" y="97"/>
                </a:cubicBezTo>
                <a:close/>
                <a:moveTo>
                  <a:pt x="142" y="227"/>
                </a:moveTo>
                <a:cubicBezTo>
                  <a:pt x="143" y="226"/>
                  <a:pt x="144" y="225"/>
                  <a:pt x="145" y="225"/>
                </a:cubicBezTo>
                <a:cubicBezTo>
                  <a:pt x="144" y="225"/>
                  <a:pt x="144" y="226"/>
                  <a:pt x="143" y="227"/>
                </a:cubicBezTo>
                <a:cubicBezTo>
                  <a:pt x="143" y="227"/>
                  <a:pt x="142" y="227"/>
                  <a:pt x="142" y="227"/>
                </a:cubicBezTo>
                <a:close/>
                <a:moveTo>
                  <a:pt x="143" y="227"/>
                </a:moveTo>
                <a:cubicBezTo>
                  <a:pt x="142" y="227"/>
                  <a:pt x="142" y="227"/>
                  <a:pt x="142" y="227"/>
                </a:cubicBezTo>
                <a:cubicBezTo>
                  <a:pt x="142" y="227"/>
                  <a:pt x="142" y="228"/>
                  <a:pt x="142" y="228"/>
                </a:cubicBezTo>
                <a:cubicBezTo>
                  <a:pt x="142" y="228"/>
                  <a:pt x="141" y="228"/>
                  <a:pt x="141" y="228"/>
                </a:cubicBezTo>
                <a:cubicBezTo>
                  <a:pt x="141" y="228"/>
                  <a:pt x="141" y="228"/>
                  <a:pt x="141" y="227"/>
                </a:cubicBezTo>
                <a:cubicBezTo>
                  <a:pt x="141" y="227"/>
                  <a:pt x="141" y="227"/>
                  <a:pt x="141" y="227"/>
                </a:cubicBezTo>
                <a:cubicBezTo>
                  <a:pt x="142" y="227"/>
                  <a:pt x="142" y="227"/>
                  <a:pt x="143" y="227"/>
                </a:cubicBezTo>
                <a:close/>
                <a:moveTo>
                  <a:pt x="130" y="228"/>
                </a:moveTo>
                <a:cubicBezTo>
                  <a:pt x="130" y="227"/>
                  <a:pt x="130" y="227"/>
                  <a:pt x="130" y="226"/>
                </a:cubicBezTo>
                <a:cubicBezTo>
                  <a:pt x="130" y="226"/>
                  <a:pt x="130" y="225"/>
                  <a:pt x="131" y="225"/>
                </a:cubicBezTo>
                <a:cubicBezTo>
                  <a:pt x="139" y="218"/>
                  <a:pt x="146" y="211"/>
                  <a:pt x="154" y="203"/>
                </a:cubicBezTo>
                <a:cubicBezTo>
                  <a:pt x="159" y="200"/>
                  <a:pt x="163" y="196"/>
                  <a:pt x="168" y="192"/>
                </a:cubicBezTo>
                <a:cubicBezTo>
                  <a:pt x="168" y="192"/>
                  <a:pt x="169" y="192"/>
                  <a:pt x="169" y="192"/>
                </a:cubicBezTo>
                <a:cubicBezTo>
                  <a:pt x="169" y="191"/>
                  <a:pt x="169" y="191"/>
                  <a:pt x="170" y="191"/>
                </a:cubicBezTo>
                <a:cubicBezTo>
                  <a:pt x="171" y="190"/>
                  <a:pt x="172" y="189"/>
                  <a:pt x="173" y="188"/>
                </a:cubicBezTo>
                <a:cubicBezTo>
                  <a:pt x="167" y="194"/>
                  <a:pt x="161" y="200"/>
                  <a:pt x="155" y="206"/>
                </a:cubicBezTo>
                <a:cubicBezTo>
                  <a:pt x="151" y="209"/>
                  <a:pt x="146" y="213"/>
                  <a:pt x="143" y="217"/>
                </a:cubicBezTo>
                <a:cubicBezTo>
                  <a:pt x="142" y="218"/>
                  <a:pt x="142" y="218"/>
                  <a:pt x="143" y="219"/>
                </a:cubicBezTo>
                <a:cubicBezTo>
                  <a:pt x="140" y="221"/>
                  <a:pt x="138" y="223"/>
                  <a:pt x="136" y="225"/>
                </a:cubicBezTo>
                <a:cubicBezTo>
                  <a:pt x="134" y="226"/>
                  <a:pt x="132" y="227"/>
                  <a:pt x="130" y="228"/>
                </a:cubicBezTo>
                <a:close/>
                <a:moveTo>
                  <a:pt x="138" y="227"/>
                </a:moveTo>
                <a:cubicBezTo>
                  <a:pt x="138" y="227"/>
                  <a:pt x="138" y="228"/>
                  <a:pt x="137" y="228"/>
                </a:cubicBezTo>
                <a:cubicBezTo>
                  <a:pt x="137" y="228"/>
                  <a:pt x="136" y="228"/>
                  <a:pt x="135" y="228"/>
                </a:cubicBezTo>
                <a:cubicBezTo>
                  <a:pt x="135" y="228"/>
                  <a:pt x="136" y="228"/>
                  <a:pt x="136" y="228"/>
                </a:cubicBezTo>
                <a:cubicBezTo>
                  <a:pt x="137" y="227"/>
                  <a:pt x="137" y="227"/>
                  <a:pt x="138" y="227"/>
                </a:cubicBezTo>
                <a:close/>
                <a:moveTo>
                  <a:pt x="121" y="226"/>
                </a:moveTo>
                <a:cubicBezTo>
                  <a:pt x="121" y="226"/>
                  <a:pt x="121" y="226"/>
                  <a:pt x="121" y="226"/>
                </a:cubicBezTo>
                <a:cubicBezTo>
                  <a:pt x="121" y="225"/>
                  <a:pt x="122" y="224"/>
                  <a:pt x="123" y="223"/>
                </a:cubicBezTo>
                <a:cubicBezTo>
                  <a:pt x="123" y="224"/>
                  <a:pt x="123" y="224"/>
                  <a:pt x="124" y="224"/>
                </a:cubicBezTo>
                <a:cubicBezTo>
                  <a:pt x="123" y="225"/>
                  <a:pt x="122" y="225"/>
                  <a:pt x="121" y="226"/>
                </a:cubicBezTo>
                <a:close/>
                <a:moveTo>
                  <a:pt x="124" y="228"/>
                </a:move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23" y="228"/>
                  <a:pt x="122" y="228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23" y="228"/>
                  <a:pt x="124" y="228"/>
                </a:cubicBezTo>
                <a:close/>
                <a:moveTo>
                  <a:pt x="115" y="215"/>
                </a:moveTo>
                <a:cubicBezTo>
                  <a:pt x="115" y="215"/>
                  <a:pt x="114" y="215"/>
                  <a:pt x="114" y="215"/>
                </a:cubicBezTo>
                <a:cubicBezTo>
                  <a:pt x="115" y="214"/>
                  <a:pt x="116" y="213"/>
                  <a:pt x="117" y="212"/>
                </a:cubicBezTo>
                <a:cubicBezTo>
                  <a:pt x="118" y="213"/>
                  <a:pt x="118" y="213"/>
                  <a:pt x="119" y="214"/>
                </a:cubicBezTo>
                <a:cubicBezTo>
                  <a:pt x="119" y="214"/>
                  <a:pt x="119" y="214"/>
                  <a:pt x="119" y="214"/>
                </a:cubicBezTo>
                <a:cubicBezTo>
                  <a:pt x="119" y="214"/>
                  <a:pt x="119" y="214"/>
                  <a:pt x="119" y="214"/>
                </a:cubicBezTo>
                <a:cubicBezTo>
                  <a:pt x="118" y="215"/>
                  <a:pt x="116" y="215"/>
                  <a:pt x="115" y="215"/>
                </a:cubicBezTo>
                <a:close/>
                <a:moveTo>
                  <a:pt x="118" y="223"/>
                </a:moveTo>
                <a:cubicBezTo>
                  <a:pt x="117" y="223"/>
                  <a:pt x="117" y="223"/>
                  <a:pt x="116" y="224"/>
                </a:cubicBezTo>
                <a:cubicBezTo>
                  <a:pt x="116" y="223"/>
                  <a:pt x="116" y="223"/>
                  <a:pt x="115" y="223"/>
                </a:cubicBezTo>
                <a:cubicBezTo>
                  <a:pt x="116" y="223"/>
                  <a:pt x="117" y="222"/>
                  <a:pt x="117" y="222"/>
                </a:cubicBezTo>
                <a:cubicBezTo>
                  <a:pt x="117" y="222"/>
                  <a:pt x="118" y="222"/>
                  <a:pt x="118" y="223"/>
                </a:cubicBezTo>
                <a:close/>
                <a:moveTo>
                  <a:pt x="110" y="219"/>
                </a:moveTo>
                <a:cubicBezTo>
                  <a:pt x="110" y="219"/>
                  <a:pt x="111" y="219"/>
                  <a:pt x="111" y="219"/>
                </a:cubicBezTo>
                <a:cubicBezTo>
                  <a:pt x="111" y="219"/>
                  <a:pt x="111" y="218"/>
                  <a:pt x="112" y="218"/>
                </a:cubicBezTo>
                <a:cubicBezTo>
                  <a:pt x="112" y="219"/>
                  <a:pt x="113" y="219"/>
                  <a:pt x="113" y="219"/>
                </a:cubicBezTo>
                <a:cubicBezTo>
                  <a:pt x="113" y="220"/>
                  <a:pt x="113" y="220"/>
                  <a:pt x="112" y="221"/>
                </a:cubicBezTo>
                <a:cubicBezTo>
                  <a:pt x="112" y="220"/>
                  <a:pt x="111" y="220"/>
                  <a:pt x="110" y="219"/>
                </a:cubicBezTo>
                <a:close/>
                <a:moveTo>
                  <a:pt x="114" y="230"/>
                </a:moveTo>
                <a:cubicBezTo>
                  <a:pt x="113" y="230"/>
                  <a:pt x="113" y="230"/>
                  <a:pt x="112" y="230"/>
                </a:cubicBezTo>
                <a:cubicBezTo>
                  <a:pt x="112" y="230"/>
                  <a:pt x="111" y="229"/>
                  <a:pt x="110" y="229"/>
                </a:cubicBezTo>
                <a:cubicBezTo>
                  <a:pt x="111" y="229"/>
                  <a:pt x="111" y="229"/>
                  <a:pt x="111" y="228"/>
                </a:cubicBezTo>
                <a:cubicBezTo>
                  <a:pt x="112" y="229"/>
                  <a:pt x="113" y="229"/>
                  <a:pt x="114" y="230"/>
                </a:cubicBezTo>
                <a:close/>
                <a:moveTo>
                  <a:pt x="82" y="198"/>
                </a:moveTo>
                <a:cubicBezTo>
                  <a:pt x="82" y="198"/>
                  <a:pt x="82" y="197"/>
                  <a:pt x="83" y="197"/>
                </a:cubicBezTo>
                <a:cubicBezTo>
                  <a:pt x="83" y="197"/>
                  <a:pt x="83" y="197"/>
                  <a:pt x="83" y="197"/>
                </a:cubicBezTo>
                <a:cubicBezTo>
                  <a:pt x="83" y="198"/>
                  <a:pt x="82" y="198"/>
                  <a:pt x="82" y="199"/>
                </a:cubicBezTo>
                <a:lnTo>
                  <a:pt x="82" y="198"/>
                </a:lnTo>
                <a:close/>
                <a:moveTo>
                  <a:pt x="82" y="203"/>
                </a:moveTo>
                <a:cubicBezTo>
                  <a:pt x="82" y="203"/>
                  <a:pt x="81" y="203"/>
                  <a:pt x="81" y="203"/>
                </a:cubicBezTo>
                <a:cubicBezTo>
                  <a:pt x="81" y="203"/>
                  <a:pt x="81" y="203"/>
                  <a:pt x="80" y="203"/>
                </a:cubicBezTo>
                <a:cubicBezTo>
                  <a:pt x="80" y="202"/>
                  <a:pt x="81" y="202"/>
                  <a:pt x="81" y="202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81" y="202"/>
                  <a:pt x="81" y="203"/>
                  <a:pt x="82" y="203"/>
                </a:cubicBezTo>
                <a:close/>
                <a:moveTo>
                  <a:pt x="69" y="210"/>
                </a:moveTo>
                <a:cubicBezTo>
                  <a:pt x="68" y="209"/>
                  <a:pt x="67" y="208"/>
                  <a:pt x="66" y="207"/>
                </a:cubicBezTo>
                <a:cubicBezTo>
                  <a:pt x="66" y="207"/>
                  <a:pt x="66" y="207"/>
                  <a:pt x="66" y="207"/>
                </a:cubicBezTo>
                <a:cubicBezTo>
                  <a:pt x="68" y="209"/>
                  <a:pt x="70" y="210"/>
                  <a:pt x="71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0" y="212"/>
                  <a:pt x="70" y="212"/>
                  <a:pt x="69" y="212"/>
                </a:cubicBezTo>
                <a:cubicBezTo>
                  <a:pt x="69" y="212"/>
                  <a:pt x="69" y="211"/>
                  <a:pt x="69" y="211"/>
                </a:cubicBezTo>
                <a:cubicBezTo>
                  <a:pt x="69" y="211"/>
                  <a:pt x="69" y="210"/>
                  <a:pt x="69" y="210"/>
                </a:cubicBezTo>
                <a:close/>
                <a:moveTo>
                  <a:pt x="59" y="213"/>
                </a:moveTo>
                <a:cubicBezTo>
                  <a:pt x="59" y="213"/>
                  <a:pt x="58" y="212"/>
                  <a:pt x="57" y="211"/>
                </a:cubicBezTo>
                <a:cubicBezTo>
                  <a:pt x="60" y="213"/>
                  <a:pt x="62" y="215"/>
                  <a:pt x="65" y="216"/>
                </a:cubicBezTo>
                <a:cubicBezTo>
                  <a:pt x="63" y="215"/>
                  <a:pt x="61" y="214"/>
                  <a:pt x="59" y="213"/>
                </a:cubicBezTo>
                <a:close/>
                <a:moveTo>
                  <a:pt x="60" y="216"/>
                </a:moveTo>
                <a:cubicBezTo>
                  <a:pt x="58" y="215"/>
                  <a:pt x="55" y="213"/>
                  <a:pt x="53" y="212"/>
                </a:cubicBezTo>
                <a:cubicBezTo>
                  <a:pt x="55" y="213"/>
                  <a:pt x="57" y="214"/>
                  <a:pt x="59" y="215"/>
                </a:cubicBezTo>
                <a:cubicBezTo>
                  <a:pt x="59" y="215"/>
                  <a:pt x="60" y="216"/>
                  <a:pt x="60" y="216"/>
                </a:cubicBezTo>
                <a:close/>
                <a:moveTo>
                  <a:pt x="55" y="204"/>
                </a:moveTo>
                <a:cubicBezTo>
                  <a:pt x="55" y="204"/>
                  <a:pt x="56" y="205"/>
                  <a:pt x="56" y="205"/>
                </a:cubicBezTo>
                <a:cubicBezTo>
                  <a:pt x="57" y="206"/>
                  <a:pt x="57" y="206"/>
                  <a:pt x="57" y="206"/>
                </a:cubicBezTo>
                <a:cubicBezTo>
                  <a:pt x="58" y="207"/>
                  <a:pt x="59" y="208"/>
                  <a:pt x="60" y="209"/>
                </a:cubicBezTo>
                <a:cubicBezTo>
                  <a:pt x="59" y="209"/>
                  <a:pt x="59" y="208"/>
                  <a:pt x="59" y="208"/>
                </a:cubicBezTo>
                <a:cubicBezTo>
                  <a:pt x="58" y="208"/>
                  <a:pt x="58" y="209"/>
                  <a:pt x="58" y="209"/>
                </a:cubicBezTo>
                <a:cubicBezTo>
                  <a:pt x="57" y="208"/>
                  <a:pt x="56" y="208"/>
                  <a:pt x="55" y="207"/>
                </a:cubicBezTo>
                <a:cubicBezTo>
                  <a:pt x="55" y="207"/>
                  <a:pt x="55" y="206"/>
                  <a:pt x="55" y="206"/>
                </a:cubicBezTo>
                <a:cubicBezTo>
                  <a:pt x="55" y="205"/>
                  <a:pt x="55" y="204"/>
                  <a:pt x="55" y="204"/>
                </a:cubicBezTo>
                <a:close/>
                <a:moveTo>
                  <a:pt x="29" y="138"/>
                </a:moveTo>
                <a:cubicBezTo>
                  <a:pt x="29" y="137"/>
                  <a:pt x="30" y="137"/>
                  <a:pt x="30" y="136"/>
                </a:cubicBezTo>
                <a:cubicBezTo>
                  <a:pt x="30" y="136"/>
                  <a:pt x="30" y="137"/>
                  <a:pt x="30" y="137"/>
                </a:cubicBezTo>
                <a:cubicBezTo>
                  <a:pt x="30" y="138"/>
                  <a:pt x="29" y="140"/>
                  <a:pt x="29" y="141"/>
                </a:cubicBezTo>
                <a:cubicBezTo>
                  <a:pt x="29" y="140"/>
                  <a:pt x="29" y="139"/>
                  <a:pt x="29" y="138"/>
                </a:cubicBezTo>
                <a:close/>
                <a:moveTo>
                  <a:pt x="28" y="136"/>
                </a:moveTo>
                <a:cubicBezTo>
                  <a:pt x="28" y="136"/>
                  <a:pt x="28" y="136"/>
                  <a:pt x="28" y="136"/>
                </a:cubicBezTo>
                <a:cubicBezTo>
                  <a:pt x="27" y="129"/>
                  <a:pt x="25" y="122"/>
                  <a:pt x="24" y="115"/>
                </a:cubicBezTo>
                <a:cubicBezTo>
                  <a:pt x="25" y="121"/>
                  <a:pt x="27" y="126"/>
                  <a:pt x="29" y="131"/>
                </a:cubicBezTo>
                <a:cubicBezTo>
                  <a:pt x="29" y="133"/>
                  <a:pt x="28" y="134"/>
                  <a:pt x="28" y="136"/>
                </a:cubicBezTo>
                <a:close/>
                <a:moveTo>
                  <a:pt x="28" y="108"/>
                </a:moveTo>
                <a:cubicBezTo>
                  <a:pt x="27" y="106"/>
                  <a:pt x="27" y="104"/>
                  <a:pt x="26" y="102"/>
                </a:cubicBezTo>
                <a:cubicBezTo>
                  <a:pt x="27" y="102"/>
                  <a:pt x="28" y="101"/>
                  <a:pt x="28" y="101"/>
                </a:cubicBezTo>
                <a:cubicBezTo>
                  <a:pt x="30" y="104"/>
                  <a:pt x="31" y="108"/>
                  <a:pt x="32" y="111"/>
                </a:cubicBezTo>
                <a:cubicBezTo>
                  <a:pt x="32" y="113"/>
                  <a:pt x="31" y="115"/>
                  <a:pt x="31" y="117"/>
                </a:cubicBezTo>
                <a:cubicBezTo>
                  <a:pt x="30" y="114"/>
                  <a:pt x="29" y="111"/>
                  <a:pt x="28" y="108"/>
                </a:cubicBezTo>
                <a:close/>
                <a:moveTo>
                  <a:pt x="25" y="87"/>
                </a:moveTo>
                <a:cubicBezTo>
                  <a:pt x="25" y="87"/>
                  <a:pt x="25" y="87"/>
                  <a:pt x="24" y="87"/>
                </a:cubicBezTo>
                <a:cubicBezTo>
                  <a:pt x="24" y="86"/>
                  <a:pt x="24" y="86"/>
                  <a:pt x="24" y="86"/>
                </a:cubicBezTo>
                <a:cubicBezTo>
                  <a:pt x="25" y="85"/>
                  <a:pt x="25" y="85"/>
                  <a:pt x="26" y="84"/>
                </a:cubicBezTo>
                <a:cubicBezTo>
                  <a:pt x="26" y="84"/>
                  <a:pt x="26" y="84"/>
                  <a:pt x="27" y="84"/>
                </a:cubicBezTo>
                <a:cubicBezTo>
                  <a:pt x="26" y="85"/>
                  <a:pt x="25" y="86"/>
                  <a:pt x="25" y="87"/>
                </a:cubicBezTo>
                <a:close/>
                <a:moveTo>
                  <a:pt x="28" y="86"/>
                </a:moveTo>
                <a:cubicBezTo>
                  <a:pt x="27" y="87"/>
                  <a:pt x="26" y="88"/>
                  <a:pt x="26" y="89"/>
                </a:cubicBezTo>
                <a:cubicBezTo>
                  <a:pt x="25" y="89"/>
                  <a:pt x="25" y="89"/>
                  <a:pt x="25" y="88"/>
                </a:cubicBezTo>
                <a:cubicBezTo>
                  <a:pt x="25" y="88"/>
                  <a:pt x="26" y="88"/>
                  <a:pt x="26" y="88"/>
                </a:cubicBezTo>
                <a:cubicBezTo>
                  <a:pt x="27" y="87"/>
                  <a:pt x="27" y="87"/>
                  <a:pt x="28" y="86"/>
                </a:cubicBezTo>
                <a:close/>
                <a:moveTo>
                  <a:pt x="26" y="94"/>
                </a:moveTo>
                <a:cubicBezTo>
                  <a:pt x="26" y="95"/>
                  <a:pt x="26" y="95"/>
                  <a:pt x="26" y="95"/>
                </a:cubicBezTo>
                <a:cubicBezTo>
                  <a:pt x="26" y="95"/>
                  <a:pt x="26" y="95"/>
                  <a:pt x="26" y="95"/>
                </a:cubicBezTo>
                <a:cubicBezTo>
                  <a:pt x="26" y="96"/>
                  <a:pt x="26" y="97"/>
                  <a:pt x="25" y="98"/>
                </a:cubicBezTo>
                <a:cubicBezTo>
                  <a:pt x="25" y="97"/>
                  <a:pt x="25" y="96"/>
                  <a:pt x="25" y="95"/>
                </a:cubicBezTo>
                <a:cubicBezTo>
                  <a:pt x="25" y="95"/>
                  <a:pt x="26" y="95"/>
                  <a:pt x="26" y="94"/>
                </a:cubicBezTo>
                <a:close/>
                <a:moveTo>
                  <a:pt x="27" y="97"/>
                </a:moveTo>
                <a:cubicBezTo>
                  <a:pt x="27" y="98"/>
                  <a:pt x="28" y="99"/>
                  <a:pt x="28" y="99"/>
                </a:cubicBezTo>
                <a:cubicBezTo>
                  <a:pt x="27" y="100"/>
                  <a:pt x="27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99"/>
                  <a:pt x="27" y="98"/>
                  <a:pt x="27" y="97"/>
                </a:cubicBezTo>
                <a:close/>
                <a:moveTo>
                  <a:pt x="113" y="25"/>
                </a:moveTo>
                <a:cubicBezTo>
                  <a:pt x="113" y="25"/>
                  <a:pt x="113" y="25"/>
                  <a:pt x="112" y="25"/>
                </a:cubicBezTo>
                <a:cubicBezTo>
                  <a:pt x="112" y="25"/>
                  <a:pt x="111" y="25"/>
                  <a:pt x="111" y="25"/>
                </a:cubicBezTo>
                <a:cubicBezTo>
                  <a:pt x="111" y="25"/>
                  <a:pt x="112" y="25"/>
                  <a:pt x="112" y="24"/>
                </a:cubicBezTo>
                <a:cubicBezTo>
                  <a:pt x="113" y="24"/>
                  <a:pt x="113" y="24"/>
                  <a:pt x="113" y="25"/>
                </a:cubicBezTo>
                <a:close/>
                <a:moveTo>
                  <a:pt x="113" y="21"/>
                </a:moveTo>
                <a:cubicBezTo>
                  <a:pt x="113" y="21"/>
                  <a:pt x="114" y="21"/>
                  <a:pt x="114" y="21"/>
                </a:cubicBezTo>
                <a:cubicBezTo>
                  <a:pt x="114" y="21"/>
                  <a:pt x="115" y="21"/>
                  <a:pt x="116" y="21"/>
                </a:cubicBezTo>
                <a:cubicBezTo>
                  <a:pt x="116" y="21"/>
                  <a:pt x="115" y="21"/>
                  <a:pt x="115" y="21"/>
                </a:cubicBezTo>
                <a:cubicBezTo>
                  <a:pt x="114" y="21"/>
                  <a:pt x="114" y="21"/>
                  <a:pt x="113" y="21"/>
                </a:cubicBezTo>
                <a:close/>
                <a:moveTo>
                  <a:pt x="112" y="19"/>
                </a:moveTo>
                <a:cubicBezTo>
                  <a:pt x="111" y="19"/>
                  <a:pt x="110" y="19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1" y="19"/>
                  <a:pt x="112" y="19"/>
                  <a:pt x="112" y="19"/>
                </a:cubicBezTo>
                <a:cubicBezTo>
                  <a:pt x="112" y="19"/>
                  <a:pt x="112" y="19"/>
                  <a:pt x="112" y="19"/>
                </a:cubicBezTo>
                <a:close/>
                <a:moveTo>
                  <a:pt x="112" y="27"/>
                </a:moveTo>
                <a:cubicBezTo>
                  <a:pt x="114" y="27"/>
                  <a:pt x="115" y="27"/>
                  <a:pt x="117" y="27"/>
                </a:cubicBezTo>
                <a:cubicBezTo>
                  <a:pt x="115" y="27"/>
                  <a:pt x="114" y="28"/>
                  <a:pt x="113" y="29"/>
                </a:cubicBezTo>
                <a:cubicBezTo>
                  <a:pt x="111" y="29"/>
                  <a:pt x="110" y="29"/>
                  <a:pt x="108" y="29"/>
                </a:cubicBezTo>
                <a:cubicBezTo>
                  <a:pt x="110" y="28"/>
                  <a:pt x="111" y="28"/>
                  <a:pt x="112" y="27"/>
                </a:cubicBezTo>
                <a:close/>
                <a:moveTo>
                  <a:pt x="156" y="17"/>
                </a:moveTo>
                <a:cubicBezTo>
                  <a:pt x="157" y="18"/>
                  <a:pt x="158" y="18"/>
                  <a:pt x="160" y="19"/>
                </a:cubicBezTo>
                <a:cubicBezTo>
                  <a:pt x="158" y="18"/>
                  <a:pt x="157" y="18"/>
                  <a:pt x="155" y="17"/>
                </a:cubicBezTo>
                <a:cubicBezTo>
                  <a:pt x="155" y="17"/>
                  <a:pt x="155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ubicBezTo>
                  <a:pt x="151" y="16"/>
                  <a:pt x="148" y="15"/>
                  <a:pt x="145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4"/>
                  <a:pt x="147" y="14"/>
                </a:cubicBezTo>
                <a:cubicBezTo>
                  <a:pt x="147" y="14"/>
                  <a:pt x="147" y="14"/>
                  <a:pt x="147" y="14"/>
                </a:cubicBezTo>
                <a:cubicBezTo>
                  <a:pt x="150" y="15"/>
                  <a:pt x="153" y="16"/>
                  <a:pt x="156" y="17"/>
                </a:cubicBezTo>
                <a:close/>
                <a:moveTo>
                  <a:pt x="149" y="12"/>
                </a:moveTo>
                <a:cubicBezTo>
                  <a:pt x="149" y="12"/>
                  <a:pt x="149" y="12"/>
                  <a:pt x="149" y="12"/>
                </a:cubicBezTo>
                <a:cubicBezTo>
                  <a:pt x="151" y="13"/>
                  <a:pt x="153" y="13"/>
                  <a:pt x="155" y="14"/>
                </a:cubicBezTo>
                <a:cubicBezTo>
                  <a:pt x="157" y="15"/>
                  <a:pt x="158" y="15"/>
                  <a:pt x="160" y="16"/>
                </a:cubicBezTo>
                <a:cubicBezTo>
                  <a:pt x="158" y="16"/>
                  <a:pt x="156" y="15"/>
                  <a:pt x="155" y="15"/>
                </a:cubicBezTo>
                <a:cubicBezTo>
                  <a:pt x="153" y="14"/>
                  <a:pt x="151" y="13"/>
                  <a:pt x="149" y="12"/>
                </a:cubicBezTo>
                <a:close/>
                <a:moveTo>
                  <a:pt x="156" y="36"/>
                </a:moveTo>
                <a:cubicBezTo>
                  <a:pt x="158" y="36"/>
                  <a:pt x="160" y="36"/>
                  <a:pt x="163" y="36"/>
                </a:cubicBezTo>
                <a:cubicBezTo>
                  <a:pt x="161" y="37"/>
                  <a:pt x="160" y="37"/>
                  <a:pt x="158" y="38"/>
                </a:cubicBezTo>
                <a:cubicBezTo>
                  <a:pt x="156" y="39"/>
                  <a:pt x="154" y="39"/>
                  <a:pt x="152" y="39"/>
                </a:cubicBezTo>
                <a:cubicBezTo>
                  <a:pt x="153" y="38"/>
                  <a:pt x="155" y="37"/>
                  <a:pt x="156" y="36"/>
                </a:cubicBezTo>
                <a:close/>
                <a:moveTo>
                  <a:pt x="155" y="34"/>
                </a:moveTo>
                <a:cubicBezTo>
                  <a:pt x="156" y="34"/>
                  <a:pt x="156" y="33"/>
                  <a:pt x="156" y="33"/>
                </a:cubicBezTo>
                <a:cubicBezTo>
                  <a:pt x="156" y="33"/>
                  <a:pt x="157" y="33"/>
                  <a:pt x="157" y="33"/>
                </a:cubicBezTo>
                <a:cubicBezTo>
                  <a:pt x="157" y="33"/>
                  <a:pt x="157" y="34"/>
                  <a:pt x="156" y="34"/>
                </a:cubicBezTo>
                <a:cubicBezTo>
                  <a:pt x="156" y="34"/>
                  <a:pt x="156" y="34"/>
                  <a:pt x="155" y="34"/>
                </a:cubicBezTo>
                <a:close/>
                <a:moveTo>
                  <a:pt x="134" y="213"/>
                </a:moveTo>
                <a:cubicBezTo>
                  <a:pt x="135" y="212"/>
                  <a:pt x="136" y="211"/>
                  <a:pt x="137" y="209"/>
                </a:cubicBezTo>
                <a:cubicBezTo>
                  <a:pt x="139" y="208"/>
                  <a:pt x="140" y="207"/>
                  <a:pt x="141" y="206"/>
                </a:cubicBezTo>
                <a:cubicBezTo>
                  <a:pt x="141" y="206"/>
                  <a:pt x="141" y="206"/>
                  <a:pt x="142" y="206"/>
                </a:cubicBezTo>
                <a:cubicBezTo>
                  <a:pt x="140" y="207"/>
                  <a:pt x="139" y="209"/>
                  <a:pt x="138" y="210"/>
                </a:cubicBezTo>
                <a:cubicBezTo>
                  <a:pt x="137" y="211"/>
                  <a:pt x="136" y="212"/>
                  <a:pt x="134" y="213"/>
                </a:cubicBezTo>
                <a:close/>
                <a:moveTo>
                  <a:pt x="137" y="217"/>
                </a:moveTo>
                <a:cubicBezTo>
                  <a:pt x="136" y="218"/>
                  <a:pt x="135" y="219"/>
                  <a:pt x="133" y="220"/>
                </a:cubicBezTo>
                <a:cubicBezTo>
                  <a:pt x="134" y="220"/>
                  <a:pt x="134" y="220"/>
                  <a:pt x="134" y="219"/>
                </a:cubicBezTo>
                <a:cubicBezTo>
                  <a:pt x="135" y="219"/>
                  <a:pt x="136" y="218"/>
                  <a:pt x="137" y="217"/>
                </a:cubicBezTo>
                <a:close/>
                <a:moveTo>
                  <a:pt x="140" y="203"/>
                </a:moveTo>
                <a:cubicBezTo>
                  <a:pt x="138" y="204"/>
                  <a:pt x="136" y="206"/>
                  <a:pt x="134" y="208"/>
                </a:cubicBezTo>
                <a:cubicBezTo>
                  <a:pt x="132" y="209"/>
                  <a:pt x="130" y="210"/>
                  <a:pt x="128" y="211"/>
                </a:cubicBezTo>
                <a:cubicBezTo>
                  <a:pt x="128" y="210"/>
                  <a:pt x="128" y="210"/>
                  <a:pt x="127" y="210"/>
                </a:cubicBezTo>
                <a:cubicBezTo>
                  <a:pt x="128" y="210"/>
                  <a:pt x="128" y="209"/>
                  <a:pt x="128" y="209"/>
                </a:cubicBezTo>
                <a:cubicBezTo>
                  <a:pt x="131" y="207"/>
                  <a:pt x="134" y="205"/>
                  <a:pt x="137" y="202"/>
                </a:cubicBezTo>
                <a:cubicBezTo>
                  <a:pt x="141" y="199"/>
                  <a:pt x="145" y="196"/>
                  <a:pt x="149" y="193"/>
                </a:cubicBezTo>
                <a:cubicBezTo>
                  <a:pt x="146" y="197"/>
                  <a:pt x="143" y="200"/>
                  <a:pt x="140" y="203"/>
                </a:cubicBezTo>
                <a:close/>
                <a:moveTo>
                  <a:pt x="117" y="206"/>
                </a:moveTo>
                <a:cubicBezTo>
                  <a:pt x="117" y="206"/>
                  <a:pt x="118" y="205"/>
                  <a:pt x="118" y="205"/>
                </a:cubicBezTo>
                <a:cubicBezTo>
                  <a:pt x="119" y="205"/>
                  <a:pt x="119" y="206"/>
                  <a:pt x="119" y="206"/>
                </a:cubicBezTo>
                <a:cubicBezTo>
                  <a:pt x="119" y="206"/>
                  <a:pt x="119" y="206"/>
                  <a:pt x="118" y="207"/>
                </a:cubicBezTo>
                <a:cubicBezTo>
                  <a:pt x="118" y="207"/>
                  <a:pt x="117" y="206"/>
                  <a:pt x="117" y="206"/>
                </a:cubicBezTo>
                <a:close/>
                <a:moveTo>
                  <a:pt x="117" y="208"/>
                </a:moveTo>
                <a:cubicBezTo>
                  <a:pt x="117" y="208"/>
                  <a:pt x="117" y="208"/>
                  <a:pt x="117" y="208"/>
                </a:cubicBezTo>
                <a:cubicBezTo>
                  <a:pt x="117" y="208"/>
                  <a:pt x="116" y="208"/>
                  <a:pt x="116" y="207"/>
                </a:cubicBezTo>
                <a:cubicBezTo>
                  <a:pt x="116" y="207"/>
                  <a:pt x="116" y="207"/>
                  <a:pt x="116" y="207"/>
                </a:cubicBezTo>
                <a:cubicBezTo>
                  <a:pt x="116" y="207"/>
                  <a:pt x="117" y="208"/>
                  <a:pt x="117" y="208"/>
                </a:cubicBezTo>
                <a:close/>
                <a:moveTo>
                  <a:pt x="116" y="202"/>
                </a:moveTo>
                <a:cubicBezTo>
                  <a:pt x="116" y="202"/>
                  <a:pt x="115" y="201"/>
                  <a:pt x="115" y="201"/>
                </a:cubicBezTo>
                <a:cubicBezTo>
                  <a:pt x="116" y="199"/>
                  <a:pt x="118" y="198"/>
                  <a:pt x="120" y="196"/>
                </a:cubicBezTo>
                <a:cubicBezTo>
                  <a:pt x="127" y="190"/>
                  <a:pt x="134" y="185"/>
                  <a:pt x="141" y="180"/>
                </a:cubicBezTo>
                <a:cubicBezTo>
                  <a:pt x="133" y="188"/>
                  <a:pt x="125" y="195"/>
                  <a:pt x="116" y="202"/>
                </a:cubicBezTo>
                <a:close/>
                <a:moveTo>
                  <a:pt x="88" y="181"/>
                </a:moveTo>
                <a:cubicBezTo>
                  <a:pt x="88" y="180"/>
                  <a:pt x="88" y="178"/>
                  <a:pt x="88" y="177"/>
                </a:cubicBezTo>
                <a:cubicBezTo>
                  <a:pt x="90" y="176"/>
                  <a:pt x="92" y="174"/>
                  <a:pt x="94" y="172"/>
                </a:cubicBezTo>
                <a:cubicBezTo>
                  <a:pt x="97" y="171"/>
                  <a:pt x="99" y="170"/>
                  <a:pt x="102" y="169"/>
                </a:cubicBezTo>
                <a:cubicBezTo>
                  <a:pt x="100" y="171"/>
                  <a:pt x="98" y="173"/>
                  <a:pt x="97" y="175"/>
                </a:cubicBezTo>
                <a:cubicBezTo>
                  <a:pt x="94" y="177"/>
                  <a:pt x="91" y="179"/>
                  <a:pt x="88" y="181"/>
                </a:cubicBezTo>
                <a:close/>
                <a:moveTo>
                  <a:pt x="89" y="194"/>
                </a:moveTo>
                <a:cubicBezTo>
                  <a:pt x="89" y="194"/>
                  <a:pt x="88" y="195"/>
                  <a:pt x="88" y="196"/>
                </a:cubicBezTo>
                <a:cubicBezTo>
                  <a:pt x="87" y="196"/>
                  <a:pt x="87" y="196"/>
                  <a:pt x="87" y="196"/>
                </a:cubicBezTo>
                <a:cubicBezTo>
                  <a:pt x="88" y="195"/>
                  <a:pt x="89" y="194"/>
                  <a:pt x="89" y="194"/>
                </a:cubicBezTo>
                <a:cubicBezTo>
                  <a:pt x="89" y="194"/>
                  <a:pt x="89" y="194"/>
                  <a:pt x="89" y="194"/>
                </a:cubicBezTo>
                <a:close/>
                <a:moveTo>
                  <a:pt x="83" y="166"/>
                </a:moveTo>
                <a:cubicBezTo>
                  <a:pt x="83" y="166"/>
                  <a:pt x="82" y="167"/>
                  <a:pt x="82" y="167"/>
                </a:cubicBezTo>
                <a:cubicBezTo>
                  <a:pt x="82" y="167"/>
                  <a:pt x="82" y="167"/>
                  <a:pt x="82" y="167"/>
                </a:cubicBezTo>
                <a:cubicBezTo>
                  <a:pt x="83" y="165"/>
                  <a:pt x="84" y="164"/>
                  <a:pt x="85" y="163"/>
                </a:cubicBezTo>
                <a:cubicBezTo>
                  <a:pt x="85" y="164"/>
                  <a:pt x="85" y="164"/>
                  <a:pt x="85" y="165"/>
                </a:cubicBezTo>
                <a:cubicBezTo>
                  <a:pt x="84" y="165"/>
                  <a:pt x="84" y="166"/>
                  <a:pt x="83" y="166"/>
                </a:cubicBezTo>
                <a:close/>
                <a:moveTo>
                  <a:pt x="85" y="175"/>
                </a:moveTo>
                <a:cubicBezTo>
                  <a:pt x="84" y="175"/>
                  <a:pt x="84" y="175"/>
                  <a:pt x="83" y="176"/>
                </a:cubicBezTo>
                <a:cubicBezTo>
                  <a:pt x="83" y="175"/>
                  <a:pt x="83" y="175"/>
                  <a:pt x="83" y="175"/>
                </a:cubicBezTo>
                <a:cubicBezTo>
                  <a:pt x="84" y="175"/>
                  <a:pt x="84" y="175"/>
                  <a:pt x="85" y="175"/>
                </a:cubicBezTo>
                <a:close/>
                <a:moveTo>
                  <a:pt x="62" y="209"/>
                </a:moveTo>
                <a:cubicBezTo>
                  <a:pt x="60" y="208"/>
                  <a:pt x="59" y="207"/>
                  <a:pt x="58" y="206"/>
                </a:cubicBezTo>
                <a:cubicBezTo>
                  <a:pt x="58" y="205"/>
                  <a:pt x="58" y="205"/>
                  <a:pt x="58" y="205"/>
                </a:cubicBezTo>
                <a:cubicBezTo>
                  <a:pt x="58" y="204"/>
                  <a:pt x="58" y="203"/>
                  <a:pt x="58" y="202"/>
                </a:cubicBezTo>
                <a:cubicBezTo>
                  <a:pt x="58" y="203"/>
                  <a:pt x="59" y="203"/>
                  <a:pt x="59" y="203"/>
                </a:cubicBezTo>
                <a:cubicBezTo>
                  <a:pt x="60" y="205"/>
                  <a:pt x="61" y="207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lose/>
                <a:moveTo>
                  <a:pt x="62" y="211"/>
                </a:moveTo>
                <a:cubicBezTo>
                  <a:pt x="62" y="211"/>
                  <a:pt x="62" y="211"/>
                  <a:pt x="62" y="211"/>
                </a:cubicBezTo>
                <a:cubicBezTo>
                  <a:pt x="63" y="211"/>
                  <a:pt x="63" y="211"/>
                  <a:pt x="63" y="211"/>
                </a:cubicBezTo>
                <a:cubicBezTo>
                  <a:pt x="61" y="211"/>
                  <a:pt x="60" y="210"/>
                  <a:pt x="59" y="210"/>
                </a:cubicBezTo>
                <a:cubicBezTo>
                  <a:pt x="60" y="210"/>
                  <a:pt x="61" y="211"/>
                  <a:pt x="62" y="211"/>
                </a:cubicBezTo>
                <a:close/>
                <a:moveTo>
                  <a:pt x="60" y="200"/>
                </a:moveTo>
                <a:cubicBezTo>
                  <a:pt x="59" y="199"/>
                  <a:pt x="58" y="197"/>
                  <a:pt x="57" y="196"/>
                </a:cubicBezTo>
                <a:cubicBezTo>
                  <a:pt x="57" y="196"/>
                  <a:pt x="57" y="196"/>
                  <a:pt x="58" y="196"/>
                </a:cubicBezTo>
                <a:cubicBezTo>
                  <a:pt x="58" y="196"/>
                  <a:pt x="58" y="196"/>
                  <a:pt x="58" y="195"/>
                </a:cubicBezTo>
                <a:cubicBezTo>
                  <a:pt x="60" y="197"/>
                  <a:pt x="61" y="199"/>
                  <a:pt x="63" y="201"/>
                </a:cubicBezTo>
                <a:cubicBezTo>
                  <a:pt x="63" y="201"/>
                  <a:pt x="63" y="201"/>
                  <a:pt x="63" y="201"/>
                </a:cubicBezTo>
                <a:cubicBezTo>
                  <a:pt x="62" y="201"/>
                  <a:pt x="61" y="200"/>
                  <a:pt x="60" y="200"/>
                </a:cubicBezTo>
                <a:cubicBezTo>
                  <a:pt x="60" y="200"/>
                  <a:pt x="60" y="200"/>
                  <a:pt x="60" y="200"/>
                </a:cubicBezTo>
                <a:close/>
                <a:moveTo>
                  <a:pt x="44" y="171"/>
                </a:moveTo>
                <a:cubicBezTo>
                  <a:pt x="45" y="173"/>
                  <a:pt x="47" y="175"/>
                  <a:pt x="48" y="176"/>
                </a:cubicBezTo>
                <a:cubicBezTo>
                  <a:pt x="48" y="177"/>
                  <a:pt x="48" y="178"/>
                  <a:pt x="48" y="180"/>
                </a:cubicBezTo>
                <a:cubicBezTo>
                  <a:pt x="48" y="179"/>
                  <a:pt x="47" y="179"/>
                  <a:pt x="47" y="179"/>
                </a:cubicBezTo>
                <a:cubicBezTo>
                  <a:pt x="47" y="178"/>
                  <a:pt x="46" y="177"/>
                  <a:pt x="46" y="176"/>
                </a:cubicBezTo>
                <a:cubicBezTo>
                  <a:pt x="45" y="174"/>
                  <a:pt x="44" y="171"/>
                  <a:pt x="43" y="168"/>
                </a:cubicBezTo>
                <a:cubicBezTo>
                  <a:pt x="43" y="169"/>
                  <a:pt x="44" y="170"/>
                  <a:pt x="44" y="170"/>
                </a:cubicBezTo>
                <a:cubicBezTo>
                  <a:pt x="44" y="170"/>
                  <a:pt x="44" y="171"/>
                  <a:pt x="44" y="171"/>
                </a:cubicBezTo>
                <a:close/>
                <a:moveTo>
                  <a:pt x="33" y="98"/>
                </a:moveTo>
                <a:cubicBezTo>
                  <a:pt x="33" y="99"/>
                  <a:pt x="33" y="100"/>
                  <a:pt x="33" y="101"/>
                </a:cubicBezTo>
                <a:cubicBezTo>
                  <a:pt x="33" y="102"/>
                  <a:pt x="32" y="103"/>
                  <a:pt x="32" y="104"/>
                </a:cubicBezTo>
                <a:cubicBezTo>
                  <a:pt x="32" y="103"/>
                  <a:pt x="31" y="101"/>
                  <a:pt x="31" y="99"/>
                </a:cubicBezTo>
                <a:cubicBezTo>
                  <a:pt x="32" y="99"/>
                  <a:pt x="32" y="99"/>
                  <a:pt x="33" y="98"/>
                </a:cubicBezTo>
                <a:close/>
                <a:moveTo>
                  <a:pt x="31" y="98"/>
                </a:moveTo>
                <a:cubicBezTo>
                  <a:pt x="30" y="97"/>
                  <a:pt x="30" y="97"/>
                  <a:pt x="30" y="97"/>
                </a:cubicBezTo>
                <a:cubicBezTo>
                  <a:pt x="31" y="97"/>
                  <a:pt x="31" y="96"/>
                  <a:pt x="32" y="96"/>
                </a:cubicBezTo>
                <a:cubicBezTo>
                  <a:pt x="32" y="96"/>
                  <a:pt x="32" y="96"/>
                  <a:pt x="32" y="97"/>
                </a:cubicBezTo>
                <a:cubicBezTo>
                  <a:pt x="32" y="97"/>
                  <a:pt x="31" y="97"/>
                  <a:pt x="31" y="98"/>
                </a:cubicBezTo>
                <a:close/>
                <a:moveTo>
                  <a:pt x="32" y="85"/>
                </a:moveTo>
                <a:cubicBezTo>
                  <a:pt x="32" y="85"/>
                  <a:pt x="32" y="85"/>
                  <a:pt x="32" y="85"/>
                </a:cubicBezTo>
                <a:cubicBezTo>
                  <a:pt x="33" y="83"/>
                  <a:pt x="34" y="82"/>
                  <a:pt x="36" y="80"/>
                </a:cubicBezTo>
                <a:cubicBezTo>
                  <a:pt x="35" y="81"/>
                  <a:pt x="35" y="81"/>
                  <a:pt x="34" y="82"/>
                </a:cubicBezTo>
                <a:cubicBezTo>
                  <a:pt x="33" y="83"/>
                  <a:pt x="33" y="84"/>
                  <a:pt x="32" y="85"/>
                </a:cubicBezTo>
                <a:close/>
                <a:moveTo>
                  <a:pt x="35" y="84"/>
                </a:moveTo>
                <a:cubicBezTo>
                  <a:pt x="35" y="84"/>
                  <a:pt x="35" y="83"/>
                  <a:pt x="36" y="83"/>
                </a:cubicBezTo>
                <a:cubicBezTo>
                  <a:pt x="36" y="83"/>
                  <a:pt x="36" y="82"/>
                  <a:pt x="37" y="82"/>
                </a:cubicBezTo>
                <a:cubicBezTo>
                  <a:pt x="36" y="83"/>
                  <a:pt x="35" y="85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5"/>
                  <a:pt x="34" y="85"/>
                  <a:pt x="35" y="84"/>
                </a:cubicBezTo>
                <a:close/>
                <a:moveTo>
                  <a:pt x="37" y="73"/>
                </a:moveTo>
                <a:cubicBezTo>
                  <a:pt x="39" y="72"/>
                  <a:pt x="40" y="71"/>
                  <a:pt x="41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1" y="71"/>
                  <a:pt x="40" y="71"/>
                  <a:pt x="40" y="71"/>
                </a:cubicBezTo>
                <a:cubicBezTo>
                  <a:pt x="39" y="72"/>
                  <a:pt x="38" y="73"/>
                  <a:pt x="36" y="74"/>
                </a:cubicBezTo>
                <a:cubicBezTo>
                  <a:pt x="37" y="74"/>
                  <a:pt x="37" y="73"/>
                  <a:pt x="37" y="73"/>
                </a:cubicBezTo>
                <a:close/>
                <a:moveTo>
                  <a:pt x="35" y="72"/>
                </a:moveTo>
                <a:cubicBezTo>
                  <a:pt x="36" y="71"/>
                  <a:pt x="37" y="70"/>
                  <a:pt x="39" y="68"/>
                </a:cubicBezTo>
                <a:cubicBezTo>
                  <a:pt x="38" y="69"/>
                  <a:pt x="37" y="70"/>
                  <a:pt x="36" y="71"/>
                </a:cubicBezTo>
                <a:cubicBezTo>
                  <a:pt x="36" y="72"/>
                  <a:pt x="35" y="72"/>
                  <a:pt x="35" y="72"/>
                </a:cubicBezTo>
                <a:close/>
                <a:moveTo>
                  <a:pt x="42" y="77"/>
                </a:moveTo>
                <a:cubicBezTo>
                  <a:pt x="42" y="76"/>
                  <a:pt x="43" y="76"/>
                  <a:pt x="43" y="76"/>
                </a:cubicBezTo>
                <a:cubicBezTo>
                  <a:pt x="42" y="77"/>
                  <a:pt x="42" y="78"/>
                  <a:pt x="41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40" y="81"/>
                  <a:pt x="39" y="82"/>
                  <a:pt x="38" y="83"/>
                </a:cubicBezTo>
                <a:cubicBezTo>
                  <a:pt x="38" y="83"/>
                  <a:pt x="38" y="83"/>
                  <a:pt x="37" y="83"/>
                </a:cubicBezTo>
                <a:cubicBezTo>
                  <a:pt x="39" y="81"/>
                  <a:pt x="40" y="79"/>
                  <a:pt x="42" y="77"/>
                </a:cubicBezTo>
                <a:close/>
                <a:moveTo>
                  <a:pt x="69" y="32"/>
                </a:moveTo>
                <a:cubicBezTo>
                  <a:pt x="67" y="34"/>
                  <a:pt x="64" y="36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0" y="38"/>
                  <a:pt x="59" y="40"/>
                  <a:pt x="57" y="41"/>
                </a:cubicBezTo>
                <a:cubicBezTo>
                  <a:pt x="58" y="39"/>
                  <a:pt x="59" y="37"/>
                  <a:pt x="60" y="36"/>
                </a:cubicBezTo>
                <a:cubicBezTo>
                  <a:pt x="63" y="35"/>
                  <a:pt x="66" y="33"/>
                  <a:pt x="69" y="32"/>
                </a:cubicBezTo>
                <a:close/>
                <a:moveTo>
                  <a:pt x="55" y="33"/>
                </a:moveTo>
                <a:cubicBezTo>
                  <a:pt x="55" y="33"/>
                  <a:pt x="55" y="33"/>
                  <a:pt x="56" y="33"/>
                </a:cubicBezTo>
                <a:cubicBezTo>
                  <a:pt x="59" y="31"/>
                  <a:pt x="63" y="29"/>
                  <a:pt x="66" y="28"/>
                </a:cubicBezTo>
                <a:cubicBezTo>
                  <a:pt x="65" y="28"/>
                  <a:pt x="64" y="29"/>
                  <a:pt x="63" y="29"/>
                </a:cubicBezTo>
                <a:cubicBezTo>
                  <a:pt x="61" y="31"/>
                  <a:pt x="58" y="32"/>
                  <a:pt x="55" y="33"/>
                </a:cubicBezTo>
                <a:close/>
                <a:moveTo>
                  <a:pt x="73" y="36"/>
                </a:moveTo>
                <a:cubicBezTo>
                  <a:pt x="74" y="36"/>
                  <a:pt x="74" y="35"/>
                  <a:pt x="74" y="35"/>
                </a:cubicBezTo>
                <a:cubicBezTo>
                  <a:pt x="73" y="38"/>
                  <a:pt x="71" y="40"/>
                  <a:pt x="69" y="42"/>
                </a:cubicBezTo>
                <a:cubicBezTo>
                  <a:pt x="67" y="43"/>
                  <a:pt x="65" y="45"/>
                  <a:pt x="64" y="46"/>
                </a:cubicBezTo>
                <a:cubicBezTo>
                  <a:pt x="67" y="43"/>
                  <a:pt x="70" y="39"/>
                  <a:pt x="73" y="36"/>
                </a:cubicBezTo>
                <a:close/>
                <a:moveTo>
                  <a:pt x="70" y="36"/>
                </a:moveTo>
                <a:cubicBezTo>
                  <a:pt x="71" y="35"/>
                  <a:pt x="72" y="34"/>
                  <a:pt x="74" y="32"/>
                </a:cubicBezTo>
                <a:cubicBezTo>
                  <a:pt x="73" y="33"/>
                  <a:pt x="73" y="33"/>
                  <a:pt x="73" y="34"/>
                </a:cubicBezTo>
                <a:cubicBezTo>
                  <a:pt x="72" y="34"/>
                  <a:pt x="71" y="35"/>
                  <a:pt x="70" y="36"/>
                </a:cubicBezTo>
                <a:close/>
                <a:moveTo>
                  <a:pt x="77" y="34"/>
                </a:moveTo>
                <a:cubicBezTo>
                  <a:pt x="78" y="33"/>
                  <a:pt x="79" y="33"/>
                  <a:pt x="80" y="32"/>
                </a:cubicBezTo>
                <a:cubicBezTo>
                  <a:pt x="78" y="34"/>
                  <a:pt x="77" y="36"/>
                  <a:pt x="75" y="37"/>
                </a:cubicBezTo>
                <a:cubicBezTo>
                  <a:pt x="74" y="38"/>
                  <a:pt x="74" y="39"/>
                  <a:pt x="73" y="39"/>
                </a:cubicBezTo>
                <a:cubicBezTo>
                  <a:pt x="74" y="37"/>
                  <a:pt x="76" y="36"/>
                  <a:pt x="77" y="34"/>
                </a:cubicBezTo>
                <a:close/>
                <a:moveTo>
                  <a:pt x="77" y="31"/>
                </a:moveTo>
                <a:cubicBezTo>
                  <a:pt x="77" y="31"/>
                  <a:pt x="77" y="30"/>
                  <a:pt x="78" y="30"/>
                </a:cubicBezTo>
                <a:cubicBezTo>
                  <a:pt x="78" y="30"/>
                  <a:pt x="78" y="30"/>
                  <a:pt x="78" y="29"/>
                </a:cubicBezTo>
                <a:cubicBezTo>
                  <a:pt x="78" y="29"/>
                  <a:pt x="78" y="29"/>
                  <a:pt x="79" y="29"/>
                </a:cubicBezTo>
                <a:cubicBezTo>
                  <a:pt x="78" y="29"/>
                  <a:pt x="78" y="30"/>
                  <a:pt x="78" y="30"/>
                </a:cubicBezTo>
                <a:cubicBezTo>
                  <a:pt x="77" y="30"/>
                  <a:pt x="77" y="31"/>
                  <a:pt x="77" y="31"/>
                </a:cubicBezTo>
                <a:close/>
                <a:moveTo>
                  <a:pt x="96" y="32"/>
                </a:moveTo>
                <a:cubicBezTo>
                  <a:pt x="96" y="32"/>
                  <a:pt x="96" y="32"/>
                  <a:pt x="96" y="32"/>
                </a:cubicBezTo>
                <a:cubicBezTo>
                  <a:pt x="95" y="34"/>
                  <a:pt x="93" y="36"/>
                  <a:pt x="91" y="38"/>
                </a:cubicBezTo>
                <a:cubicBezTo>
                  <a:pt x="91" y="38"/>
                  <a:pt x="90" y="38"/>
                  <a:pt x="90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88" y="41"/>
                  <a:pt x="87" y="43"/>
                  <a:pt x="85" y="44"/>
                </a:cubicBezTo>
                <a:cubicBezTo>
                  <a:pt x="82" y="46"/>
                  <a:pt x="80" y="48"/>
                  <a:pt x="77" y="50"/>
                </a:cubicBezTo>
                <a:cubicBezTo>
                  <a:pt x="77" y="50"/>
                  <a:pt x="77" y="50"/>
                  <a:pt x="76" y="50"/>
                </a:cubicBezTo>
                <a:cubicBezTo>
                  <a:pt x="76" y="51"/>
                  <a:pt x="75" y="51"/>
                  <a:pt x="74" y="52"/>
                </a:cubicBezTo>
                <a:cubicBezTo>
                  <a:pt x="73" y="53"/>
                  <a:pt x="73" y="53"/>
                  <a:pt x="73" y="53"/>
                </a:cubicBezTo>
                <a:cubicBezTo>
                  <a:pt x="76" y="49"/>
                  <a:pt x="80" y="45"/>
                  <a:pt x="83" y="42"/>
                </a:cubicBezTo>
                <a:cubicBezTo>
                  <a:pt x="87" y="38"/>
                  <a:pt x="91" y="35"/>
                  <a:pt x="96" y="32"/>
                </a:cubicBezTo>
                <a:close/>
                <a:moveTo>
                  <a:pt x="87" y="36"/>
                </a:moveTo>
                <a:cubicBezTo>
                  <a:pt x="87" y="36"/>
                  <a:pt x="88" y="35"/>
                  <a:pt x="88" y="35"/>
                </a:cubicBezTo>
                <a:cubicBezTo>
                  <a:pt x="89" y="35"/>
                  <a:pt x="89" y="35"/>
                  <a:pt x="90" y="34"/>
                </a:cubicBezTo>
                <a:cubicBezTo>
                  <a:pt x="89" y="35"/>
                  <a:pt x="88" y="36"/>
                  <a:pt x="87" y="36"/>
                </a:cubicBezTo>
                <a:close/>
                <a:moveTo>
                  <a:pt x="111" y="34"/>
                </a:moveTo>
                <a:cubicBezTo>
                  <a:pt x="110" y="34"/>
                  <a:pt x="110" y="34"/>
                  <a:pt x="109" y="34"/>
                </a:cubicBezTo>
                <a:cubicBezTo>
                  <a:pt x="109" y="34"/>
                  <a:pt x="108" y="34"/>
                  <a:pt x="108" y="34"/>
                </a:cubicBezTo>
                <a:cubicBezTo>
                  <a:pt x="108" y="34"/>
                  <a:pt x="108" y="33"/>
                  <a:pt x="109" y="33"/>
                </a:cubicBezTo>
                <a:cubicBezTo>
                  <a:pt x="109" y="33"/>
                  <a:pt x="109" y="32"/>
                  <a:pt x="110" y="32"/>
                </a:cubicBezTo>
                <a:cubicBezTo>
                  <a:pt x="111" y="32"/>
                  <a:pt x="112" y="32"/>
                  <a:pt x="113" y="32"/>
                </a:cubicBezTo>
                <a:cubicBezTo>
                  <a:pt x="112" y="33"/>
                  <a:pt x="112" y="33"/>
                  <a:pt x="111" y="34"/>
                </a:cubicBezTo>
                <a:close/>
                <a:moveTo>
                  <a:pt x="112" y="36"/>
                </a:moveTo>
                <a:cubicBezTo>
                  <a:pt x="111" y="36"/>
                  <a:pt x="111" y="37"/>
                  <a:pt x="110" y="37"/>
                </a:cubicBezTo>
                <a:cubicBezTo>
                  <a:pt x="110" y="37"/>
                  <a:pt x="109" y="37"/>
                  <a:pt x="109" y="37"/>
                </a:cubicBezTo>
                <a:cubicBezTo>
                  <a:pt x="110" y="37"/>
                  <a:pt x="110" y="36"/>
                  <a:pt x="111" y="36"/>
                </a:cubicBezTo>
                <a:cubicBezTo>
                  <a:pt x="111" y="36"/>
                  <a:pt x="111" y="36"/>
                  <a:pt x="112" y="36"/>
                </a:cubicBezTo>
                <a:close/>
                <a:moveTo>
                  <a:pt x="108" y="36"/>
                </a:moveTo>
                <a:cubicBezTo>
                  <a:pt x="107" y="37"/>
                  <a:pt x="106" y="37"/>
                  <a:pt x="105" y="38"/>
                </a:cubicBezTo>
                <a:cubicBezTo>
                  <a:pt x="105" y="38"/>
                  <a:pt x="105" y="39"/>
                  <a:pt x="105" y="39"/>
                </a:cubicBezTo>
                <a:cubicBezTo>
                  <a:pt x="104" y="39"/>
                  <a:pt x="104" y="39"/>
                  <a:pt x="103" y="39"/>
                </a:cubicBezTo>
                <a:cubicBezTo>
                  <a:pt x="104" y="38"/>
                  <a:pt x="105" y="37"/>
                  <a:pt x="106" y="36"/>
                </a:cubicBezTo>
                <a:cubicBezTo>
                  <a:pt x="107" y="36"/>
                  <a:pt x="107" y="36"/>
                  <a:pt x="108" y="36"/>
                </a:cubicBezTo>
                <a:close/>
                <a:moveTo>
                  <a:pt x="122" y="49"/>
                </a:moveTo>
                <a:cubicBezTo>
                  <a:pt x="125" y="49"/>
                  <a:pt x="128" y="48"/>
                  <a:pt x="132" y="47"/>
                </a:cubicBezTo>
                <a:cubicBezTo>
                  <a:pt x="131" y="48"/>
                  <a:pt x="130" y="49"/>
                  <a:pt x="129" y="50"/>
                </a:cubicBezTo>
                <a:cubicBezTo>
                  <a:pt x="128" y="50"/>
                  <a:pt x="127" y="51"/>
                  <a:pt x="126" y="51"/>
                </a:cubicBezTo>
                <a:cubicBezTo>
                  <a:pt x="126" y="51"/>
                  <a:pt x="126" y="51"/>
                  <a:pt x="126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25" y="52"/>
                  <a:pt x="126" y="51"/>
                  <a:pt x="127" y="50"/>
                </a:cubicBezTo>
                <a:cubicBezTo>
                  <a:pt x="127" y="50"/>
                  <a:pt x="126" y="48"/>
                  <a:pt x="126" y="49"/>
                </a:cubicBezTo>
                <a:cubicBezTo>
                  <a:pt x="125" y="50"/>
                  <a:pt x="124" y="51"/>
                  <a:pt x="123" y="52"/>
                </a:cubicBezTo>
                <a:cubicBezTo>
                  <a:pt x="123" y="51"/>
                  <a:pt x="122" y="51"/>
                  <a:pt x="121" y="51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1" y="51"/>
                  <a:pt x="121" y="51"/>
                  <a:pt x="122" y="50"/>
                </a:cubicBezTo>
                <a:cubicBezTo>
                  <a:pt x="122" y="50"/>
                  <a:pt x="122" y="50"/>
                  <a:pt x="122" y="49"/>
                </a:cubicBezTo>
                <a:close/>
                <a:moveTo>
                  <a:pt x="148" y="57"/>
                </a:moveTo>
                <a:cubicBezTo>
                  <a:pt x="146" y="57"/>
                  <a:pt x="143" y="58"/>
                  <a:pt x="141" y="59"/>
                </a:cubicBezTo>
                <a:cubicBezTo>
                  <a:pt x="142" y="58"/>
                  <a:pt x="143" y="57"/>
                  <a:pt x="144" y="56"/>
                </a:cubicBezTo>
                <a:cubicBezTo>
                  <a:pt x="149" y="54"/>
                  <a:pt x="153" y="52"/>
                  <a:pt x="158" y="50"/>
                </a:cubicBezTo>
                <a:cubicBezTo>
                  <a:pt x="155" y="52"/>
                  <a:pt x="151" y="54"/>
                  <a:pt x="148" y="57"/>
                </a:cubicBezTo>
                <a:close/>
                <a:moveTo>
                  <a:pt x="160" y="51"/>
                </a:moveTo>
                <a:cubicBezTo>
                  <a:pt x="159" y="52"/>
                  <a:pt x="159" y="52"/>
                  <a:pt x="159" y="52"/>
                </a:cubicBezTo>
                <a:cubicBezTo>
                  <a:pt x="158" y="53"/>
                  <a:pt x="157" y="53"/>
                  <a:pt x="156" y="54"/>
                </a:cubicBezTo>
                <a:cubicBezTo>
                  <a:pt x="157" y="53"/>
                  <a:pt x="158" y="52"/>
                  <a:pt x="160" y="51"/>
                </a:cubicBezTo>
                <a:close/>
                <a:moveTo>
                  <a:pt x="163" y="63"/>
                </a:moveTo>
                <a:cubicBezTo>
                  <a:pt x="167" y="61"/>
                  <a:pt x="171" y="59"/>
                  <a:pt x="175" y="57"/>
                </a:cubicBezTo>
                <a:cubicBezTo>
                  <a:pt x="174" y="58"/>
                  <a:pt x="173" y="60"/>
                  <a:pt x="172" y="61"/>
                </a:cubicBezTo>
                <a:cubicBezTo>
                  <a:pt x="167" y="63"/>
                  <a:pt x="161" y="66"/>
                  <a:pt x="156" y="69"/>
                </a:cubicBezTo>
                <a:cubicBezTo>
                  <a:pt x="155" y="69"/>
                  <a:pt x="154" y="70"/>
                  <a:pt x="153" y="70"/>
                </a:cubicBezTo>
                <a:cubicBezTo>
                  <a:pt x="156" y="68"/>
                  <a:pt x="159" y="65"/>
                  <a:pt x="163" y="63"/>
                </a:cubicBezTo>
                <a:close/>
                <a:moveTo>
                  <a:pt x="162" y="61"/>
                </a:moveTo>
                <a:cubicBezTo>
                  <a:pt x="163" y="60"/>
                  <a:pt x="165" y="59"/>
                  <a:pt x="166" y="57"/>
                </a:cubicBezTo>
                <a:cubicBezTo>
                  <a:pt x="168" y="57"/>
                  <a:pt x="169" y="56"/>
                  <a:pt x="171" y="56"/>
                </a:cubicBezTo>
                <a:cubicBezTo>
                  <a:pt x="168" y="57"/>
                  <a:pt x="165" y="59"/>
                  <a:pt x="162" y="61"/>
                </a:cubicBezTo>
                <a:cubicBezTo>
                  <a:pt x="162" y="61"/>
                  <a:pt x="162" y="61"/>
                  <a:pt x="162" y="61"/>
                </a:cubicBezTo>
                <a:close/>
                <a:moveTo>
                  <a:pt x="172" y="57"/>
                </a:moveTo>
                <a:cubicBezTo>
                  <a:pt x="174" y="56"/>
                  <a:pt x="176" y="54"/>
                  <a:pt x="179" y="53"/>
                </a:cubicBezTo>
                <a:cubicBezTo>
                  <a:pt x="178" y="53"/>
                  <a:pt x="178" y="54"/>
                  <a:pt x="178" y="54"/>
                </a:cubicBezTo>
                <a:cubicBezTo>
                  <a:pt x="176" y="55"/>
                  <a:pt x="174" y="56"/>
                  <a:pt x="172" y="57"/>
                </a:cubicBezTo>
                <a:close/>
                <a:moveTo>
                  <a:pt x="189" y="60"/>
                </a:moveTo>
                <a:cubicBezTo>
                  <a:pt x="185" y="62"/>
                  <a:pt x="181" y="64"/>
                  <a:pt x="176" y="66"/>
                </a:cubicBezTo>
                <a:cubicBezTo>
                  <a:pt x="178" y="64"/>
                  <a:pt x="180" y="62"/>
                  <a:pt x="182" y="60"/>
                </a:cubicBezTo>
                <a:cubicBezTo>
                  <a:pt x="184" y="60"/>
                  <a:pt x="186" y="59"/>
                  <a:pt x="187" y="59"/>
                </a:cubicBezTo>
                <a:cubicBezTo>
                  <a:pt x="188" y="59"/>
                  <a:pt x="188" y="59"/>
                  <a:pt x="189" y="60"/>
                </a:cubicBezTo>
                <a:close/>
                <a:moveTo>
                  <a:pt x="189" y="58"/>
                </a:moveTo>
                <a:cubicBezTo>
                  <a:pt x="190" y="58"/>
                  <a:pt x="192" y="57"/>
                  <a:pt x="194" y="57"/>
                </a:cubicBezTo>
                <a:cubicBezTo>
                  <a:pt x="193" y="58"/>
                  <a:pt x="191" y="59"/>
                  <a:pt x="190" y="59"/>
                </a:cubicBezTo>
                <a:cubicBezTo>
                  <a:pt x="189" y="59"/>
                  <a:pt x="189" y="59"/>
                  <a:pt x="189" y="58"/>
                </a:cubicBezTo>
                <a:close/>
                <a:moveTo>
                  <a:pt x="193" y="65"/>
                </a:moveTo>
                <a:cubicBezTo>
                  <a:pt x="194" y="65"/>
                  <a:pt x="195" y="65"/>
                  <a:pt x="196" y="64"/>
                </a:cubicBezTo>
                <a:cubicBezTo>
                  <a:pt x="194" y="65"/>
                  <a:pt x="193" y="66"/>
                  <a:pt x="191" y="67"/>
                </a:cubicBezTo>
                <a:cubicBezTo>
                  <a:pt x="188" y="69"/>
                  <a:pt x="184" y="70"/>
                  <a:pt x="181" y="72"/>
                </a:cubicBezTo>
                <a:cubicBezTo>
                  <a:pt x="182" y="71"/>
                  <a:pt x="183" y="71"/>
                  <a:pt x="184" y="70"/>
                </a:cubicBezTo>
                <a:cubicBezTo>
                  <a:pt x="187" y="68"/>
                  <a:pt x="190" y="67"/>
                  <a:pt x="193" y="65"/>
                </a:cubicBezTo>
                <a:close/>
                <a:moveTo>
                  <a:pt x="188" y="65"/>
                </a:moveTo>
                <a:cubicBezTo>
                  <a:pt x="190" y="64"/>
                  <a:pt x="192" y="63"/>
                  <a:pt x="195" y="62"/>
                </a:cubicBezTo>
                <a:cubicBezTo>
                  <a:pt x="194" y="63"/>
                  <a:pt x="193" y="63"/>
                  <a:pt x="192" y="64"/>
                </a:cubicBezTo>
                <a:cubicBezTo>
                  <a:pt x="191" y="64"/>
                  <a:pt x="189" y="65"/>
                  <a:pt x="188" y="65"/>
                </a:cubicBezTo>
                <a:cubicBezTo>
                  <a:pt x="188" y="65"/>
                  <a:pt x="188" y="65"/>
                  <a:pt x="188" y="65"/>
                </a:cubicBezTo>
                <a:close/>
                <a:moveTo>
                  <a:pt x="207" y="95"/>
                </a:moveTo>
                <a:cubicBezTo>
                  <a:pt x="210" y="94"/>
                  <a:pt x="213" y="92"/>
                  <a:pt x="215" y="91"/>
                </a:cubicBezTo>
                <a:cubicBezTo>
                  <a:pt x="216" y="92"/>
                  <a:pt x="216" y="93"/>
                  <a:pt x="217" y="95"/>
                </a:cubicBezTo>
                <a:cubicBezTo>
                  <a:pt x="212" y="97"/>
                  <a:pt x="208" y="99"/>
                  <a:pt x="204" y="101"/>
                </a:cubicBezTo>
                <a:cubicBezTo>
                  <a:pt x="204" y="101"/>
                  <a:pt x="203" y="101"/>
                  <a:pt x="203" y="101"/>
                </a:cubicBezTo>
                <a:cubicBezTo>
                  <a:pt x="202" y="102"/>
                  <a:pt x="201" y="103"/>
                  <a:pt x="199" y="104"/>
                </a:cubicBezTo>
                <a:cubicBezTo>
                  <a:pt x="199" y="104"/>
                  <a:pt x="199" y="105"/>
                  <a:pt x="198" y="105"/>
                </a:cubicBezTo>
                <a:cubicBezTo>
                  <a:pt x="198" y="105"/>
                  <a:pt x="198" y="105"/>
                  <a:pt x="198" y="105"/>
                </a:cubicBezTo>
                <a:cubicBezTo>
                  <a:pt x="199" y="104"/>
                  <a:pt x="200" y="103"/>
                  <a:pt x="200" y="102"/>
                </a:cubicBezTo>
                <a:cubicBezTo>
                  <a:pt x="203" y="100"/>
                  <a:pt x="205" y="98"/>
                  <a:pt x="208" y="96"/>
                </a:cubicBezTo>
                <a:cubicBezTo>
                  <a:pt x="208" y="96"/>
                  <a:pt x="208" y="95"/>
                  <a:pt x="207" y="95"/>
                </a:cubicBezTo>
                <a:close/>
                <a:moveTo>
                  <a:pt x="196" y="173"/>
                </a:moveTo>
                <a:cubicBezTo>
                  <a:pt x="197" y="172"/>
                  <a:pt x="198" y="171"/>
                  <a:pt x="198" y="171"/>
                </a:cubicBezTo>
                <a:cubicBezTo>
                  <a:pt x="198" y="171"/>
                  <a:pt x="198" y="171"/>
                  <a:pt x="198" y="171"/>
                </a:cubicBezTo>
                <a:cubicBezTo>
                  <a:pt x="197" y="172"/>
                  <a:pt x="196" y="173"/>
                  <a:pt x="195" y="174"/>
                </a:cubicBezTo>
                <a:cubicBezTo>
                  <a:pt x="196" y="174"/>
                  <a:pt x="196" y="173"/>
                  <a:pt x="196" y="173"/>
                </a:cubicBezTo>
                <a:close/>
                <a:moveTo>
                  <a:pt x="195" y="164"/>
                </a:moveTo>
                <a:cubicBezTo>
                  <a:pt x="195" y="165"/>
                  <a:pt x="195" y="165"/>
                  <a:pt x="194" y="165"/>
                </a:cubicBezTo>
                <a:cubicBezTo>
                  <a:pt x="195" y="164"/>
                  <a:pt x="196" y="162"/>
                  <a:pt x="197" y="161"/>
                </a:cubicBezTo>
                <a:cubicBezTo>
                  <a:pt x="196" y="162"/>
                  <a:pt x="196" y="163"/>
                  <a:pt x="195" y="164"/>
                </a:cubicBezTo>
                <a:close/>
                <a:moveTo>
                  <a:pt x="194" y="155"/>
                </a:moveTo>
                <a:cubicBezTo>
                  <a:pt x="193" y="157"/>
                  <a:pt x="191" y="158"/>
                  <a:pt x="190" y="159"/>
                </a:cubicBezTo>
                <a:cubicBezTo>
                  <a:pt x="193" y="156"/>
                  <a:pt x="196" y="153"/>
                  <a:pt x="198" y="150"/>
                </a:cubicBezTo>
                <a:cubicBezTo>
                  <a:pt x="197" y="152"/>
                  <a:pt x="196" y="154"/>
                  <a:pt x="194" y="155"/>
                </a:cubicBezTo>
                <a:close/>
                <a:moveTo>
                  <a:pt x="105" y="198"/>
                </a:moveTo>
                <a:cubicBezTo>
                  <a:pt x="105" y="198"/>
                  <a:pt x="106" y="198"/>
                  <a:pt x="106" y="197"/>
                </a:cubicBezTo>
                <a:cubicBezTo>
                  <a:pt x="106" y="197"/>
                  <a:pt x="107" y="197"/>
                  <a:pt x="107" y="197"/>
                </a:cubicBezTo>
                <a:cubicBezTo>
                  <a:pt x="106" y="198"/>
                  <a:pt x="106" y="198"/>
                  <a:pt x="105" y="199"/>
                </a:cubicBezTo>
                <a:cubicBezTo>
                  <a:pt x="105" y="199"/>
                  <a:pt x="105" y="198"/>
                  <a:pt x="105" y="198"/>
                </a:cubicBezTo>
                <a:close/>
                <a:moveTo>
                  <a:pt x="108" y="204"/>
                </a:moveTo>
                <a:cubicBezTo>
                  <a:pt x="108" y="204"/>
                  <a:pt x="108" y="204"/>
                  <a:pt x="108" y="204"/>
                </a:cubicBezTo>
                <a:cubicBezTo>
                  <a:pt x="107" y="203"/>
                  <a:pt x="105" y="202"/>
                  <a:pt x="104" y="202"/>
                </a:cubicBezTo>
                <a:cubicBezTo>
                  <a:pt x="104" y="202"/>
                  <a:pt x="104" y="201"/>
                  <a:pt x="104" y="201"/>
                </a:cubicBezTo>
                <a:cubicBezTo>
                  <a:pt x="106" y="202"/>
                  <a:pt x="107" y="203"/>
                  <a:pt x="108" y="204"/>
                </a:cubicBezTo>
                <a:close/>
                <a:moveTo>
                  <a:pt x="104" y="194"/>
                </a:moveTo>
                <a:cubicBezTo>
                  <a:pt x="104" y="194"/>
                  <a:pt x="103" y="194"/>
                  <a:pt x="103" y="193"/>
                </a:cubicBezTo>
                <a:cubicBezTo>
                  <a:pt x="104" y="192"/>
                  <a:pt x="105" y="191"/>
                  <a:pt x="106" y="190"/>
                </a:cubicBezTo>
                <a:cubicBezTo>
                  <a:pt x="107" y="189"/>
                  <a:pt x="109" y="188"/>
                  <a:pt x="110" y="186"/>
                </a:cubicBezTo>
                <a:cubicBezTo>
                  <a:pt x="115" y="183"/>
                  <a:pt x="119" y="179"/>
                  <a:pt x="123" y="176"/>
                </a:cubicBezTo>
                <a:cubicBezTo>
                  <a:pt x="125" y="175"/>
                  <a:pt x="127" y="174"/>
                  <a:pt x="129" y="173"/>
                </a:cubicBezTo>
                <a:cubicBezTo>
                  <a:pt x="124" y="177"/>
                  <a:pt x="118" y="182"/>
                  <a:pt x="112" y="187"/>
                </a:cubicBezTo>
                <a:cubicBezTo>
                  <a:pt x="110" y="189"/>
                  <a:pt x="107" y="192"/>
                  <a:pt x="104" y="194"/>
                </a:cubicBezTo>
                <a:close/>
                <a:moveTo>
                  <a:pt x="73" y="126"/>
                </a:moveTo>
                <a:cubicBezTo>
                  <a:pt x="73" y="126"/>
                  <a:pt x="72" y="127"/>
                  <a:pt x="72" y="128"/>
                </a:cubicBezTo>
                <a:cubicBezTo>
                  <a:pt x="71" y="127"/>
                  <a:pt x="71" y="126"/>
                  <a:pt x="71" y="125"/>
                </a:cubicBezTo>
                <a:cubicBezTo>
                  <a:pt x="71" y="125"/>
                  <a:pt x="71" y="124"/>
                  <a:pt x="71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3" y="125"/>
                  <a:pt x="73" y="125"/>
                  <a:pt x="73" y="126"/>
                </a:cubicBezTo>
                <a:close/>
                <a:moveTo>
                  <a:pt x="71" y="168"/>
                </a:moveTo>
                <a:cubicBezTo>
                  <a:pt x="71" y="167"/>
                  <a:pt x="71" y="167"/>
                  <a:pt x="71" y="167"/>
                </a:cubicBezTo>
                <a:cubicBezTo>
                  <a:pt x="71" y="166"/>
                  <a:pt x="71" y="166"/>
                  <a:pt x="72" y="166"/>
                </a:cubicBezTo>
                <a:cubicBezTo>
                  <a:pt x="72" y="167"/>
                  <a:pt x="72" y="167"/>
                  <a:pt x="72" y="167"/>
                </a:cubicBezTo>
                <a:cubicBezTo>
                  <a:pt x="72" y="167"/>
                  <a:pt x="71" y="168"/>
                  <a:pt x="71" y="168"/>
                </a:cubicBezTo>
                <a:close/>
                <a:moveTo>
                  <a:pt x="73" y="170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71"/>
                  <a:pt x="73" y="171"/>
                  <a:pt x="73" y="171"/>
                </a:cubicBezTo>
                <a:cubicBezTo>
                  <a:pt x="72" y="171"/>
                  <a:pt x="72" y="171"/>
                  <a:pt x="72" y="171"/>
                </a:cubicBezTo>
                <a:cubicBezTo>
                  <a:pt x="72" y="171"/>
                  <a:pt x="72" y="171"/>
                  <a:pt x="72" y="171"/>
                </a:cubicBezTo>
                <a:cubicBezTo>
                  <a:pt x="72" y="170"/>
                  <a:pt x="72" y="170"/>
                  <a:pt x="73" y="170"/>
                </a:cubicBezTo>
                <a:close/>
                <a:moveTo>
                  <a:pt x="71" y="165"/>
                </a:moveTo>
                <a:cubicBezTo>
                  <a:pt x="71" y="164"/>
                  <a:pt x="71" y="163"/>
                  <a:pt x="70" y="162"/>
                </a:cubicBezTo>
                <a:cubicBezTo>
                  <a:pt x="71" y="162"/>
                  <a:pt x="71" y="162"/>
                  <a:pt x="71" y="162"/>
                </a:cubicBezTo>
                <a:cubicBezTo>
                  <a:pt x="71" y="163"/>
                  <a:pt x="71" y="164"/>
                  <a:pt x="71" y="164"/>
                </a:cubicBezTo>
                <a:cubicBezTo>
                  <a:pt x="71" y="165"/>
                  <a:pt x="71" y="165"/>
                  <a:pt x="71" y="165"/>
                </a:cubicBezTo>
                <a:close/>
                <a:moveTo>
                  <a:pt x="61" y="51"/>
                </a:moveTo>
                <a:cubicBezTo>
                  <a:pt x="61" y="51"/>
                  <a:pt x="61" y="52"/>
                  <a:pt x="61" y="52"/>
                </a:cubicBezTo>
                <a:cubicBezTo>
                  <a:pt x="59" y="54"/>
                  <a:pt x="57" y="55"/>
                  <a:pt x="55" y="57"/>
                </a:cubicBezTo>
                <a:cubicBezTo>
                  <a:pt x="55" y="58"/>
                  <a:pt x="54" y="59"/>
                  <a:pt x="53" y="59"/>
                </a:cubicBezTo>
                <a:cubicBezTo>
                  <a:pt x="52" y="61"/>
                  <a:pt x="50" y="62"/>
                  <a:pt x="49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49" y="62"/>
                  <a:pt x="50" y="61"/>
                  <a:pt x="51" y="60"/>
                </a:cubicBezTo>
                <a:cubicBezTo>
                  <a:pt x="54" y="57"/>
                  <a:pt x="58" y="54"/>
                  <a:pt x="61" y="51"/>
                </a:cubicBezTo>
                <a:close/>
                <a:moveTo>
                  <a:pt x="54" y="54"/>
                </a:move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3"/>
                  <a:pt x="56" y="53"/>
                </a:cubicBezTo>
                <a:cubicBezTo>
                  <a:pt x="57" y="52"/>
                  <a:pt x="58" y="52"/>
                  <a:pt x="58" y="51"/>
                </a:cubicBezTo>
                <a:cubicBezTo>
                  <a:pt x="57" y="52"/>
                  <a:pt x="56" y="53"/>
                  <a:pt x="54" y="54"/>
                </a:cubicBezTo>
                <a:close/>
                <a:moveTo>
                  <a:pt x="92" y="45"/>
                </a:moveTo>
                <a:cubicBezTo>
                  <a:pt x="92" y="47"/>
                  <a:pt x="92" y="48"/>
                  <a:pt x="91" y="50"/>
                </a:cubicBezTo>
                <a:cubicBezTo>
                  <a:pt x="86" y="54"/>
                  <a:pt x="80" y="58"/>
                  <a:pt x="75" y="63"/>
                </a:cubicBezTo>
                <a:cubicBezTo>
                  <a:pt x="75" y="62"/>
                  <a:pt x="75" y="61"/>
                  <a:pt x="76" y="60"/>
                </a:cubicBezTo>
                <a:cubicBezTo>
                  <a:pt x="81" y="55"/>
                  <a:pt x="87" y="50"/>
                  <a:pt x="92" y="45"/>
                </a:cubicBezTo>
                <a:close/>
                <a:moveTo>
                  <a:pt x="82" y="53"/>
                </a:moveTo>
                <a:cubicBezTo>
                  <a:pt x="84" y="50"/>
                  <a:pt x="86" y="48"/>
                  <a:pt x="89" y="46"/>
                </a:cubicBezTo>
                <a:cubicBezTo>
                  <a:pt x="89" y="46"/>
                  <a:pt x="90" y="45"/>
                  <a:pt x="90" y="45"/>
                </a:cubicBezTo>
                <a:cubicBezTo>
                  <a:pt x="87" y="48"/>
                  <a:pt x="84" y="50"/>
                  <a:pt x="82" y="53"/>
                </a:cubicBezTo>
                <a:close/>
                <a:moveTo>
                  <a:pt x="110" y="51"/>
                </a:moveTo>
                <a:cubicBezTo>
                  <a:pt x="110" y="51"/>
                  <a:pt x="110" y="51"/>
                  <a:pt x="110" y="51"/>
                </a:cubicBezTo>
                <a:cubicBezTo>
                  <a:pt x="110" y="52"/>
                  <a:pt x="109" y="52"/>
                  <a:pt x="108" y="53"/>
                </a:cubicBezTo>
                <a:cubicBezTo>
                  <a:pt x="106" y="54"/>
                  <a:pt x="104" y="54"/>
                  <a:pt x="102" y="55"/>
                </a:cubicBezTo>
                <a:cubicBezTo>
                  <a:pt x="103" y="54"/>
                  <a:pt x="105" y="53"/>
                  <a:pt x="106" y="51"/>
                </a:cubicBezTo>
                <a:cubicBezTo>
                  <a:pt x="107" y="51"/>
                  <a:pt x="108" y="50"/>
                  <a:pt x="109" y="50"/>
                </a:cubicBezTo>
                <a:cubicBezTo>
                  <a:pt x="108" y="50"/>
                  <a:pt x="109" y="51"/>
                  <a:pt x="110" y="51"/>
                </a:cubicBezTo>
                <a:close/>
                <a:moveTo>
                  <a:pt x="112" y="77"/>
                </a:moveTo>
                <a:cubicBezTo>
                  <a:pt x="110" y="79"/>
                  <a:pt x="108" y="82"/>
                  <a:pt x="107" y="84"/>
                </a:cubicBezTo>
                <a:cubicBezTo>
                  <a:pt x="109" y="80"/>
                  <a:pt x="112" y="76"/>
                  <a:pt x="115" y="73"/>
                </a:cubicBezTo>
                <a:cubicBezTo>
                  <a:pt x="115" y="73"/>
                  <a:pt x="115" y="73"/>
                  <a:pt x="115" y="72"/>
                </a:cubicBezTo>
                <a:cubicBezTo>
                  <a:pt x="114" y="74"/>
                  <a:pt x="113" y="76"/>
                  <a:pt x="112" y="77"/>
                </a:cubicBezTo>
                <a:close/>
                <a:moveTo>
                  <a:pt x="116" y="78"/>
                </a:moveTo>
                <a:cubicBezTo>
                  <a:pt x="115" y="79"/>
                  <a:pt x="114" y="80"/>
                  <a:pt x="114" y="80"/>
                </a:cubicBezTo>
                <a:cubicBezTo>
                  <a:pt x="112" y="82"/>
                  <a:pt x="110" y="83"/>
                  <a:pt x="109" y="85"/>
                </a:cubicBezTo>
                <a:cubicBezTo>
                  <a:pt x="111" y="83"/>
                  <a:pt x="113" y="80"/>
                  <a:pt x="116" y="78"/>
                </a:cubicBezTo>
                <a:close/>
                <a:moveTo>
                  <a:pt x="98" y="92"/>
                </a:moveTo>
                <a:cubicBezTo>
                  <a:pt x="95" y="96"/>
                  <a:pt x="91" y="99"/>
                  <a:pt x="88" y="102"/>
                </a:cubicBezTo>
                <a:cubicBezTo>
                  <a:pt x="89" y="101"/>
                  <a:pt x="89" y="100"/>
                  <a:pt x="90" y="98"/>
                </a:cubicBezTo>
                <a:cubicBezTo>
                  <a:pt x="96" y="92"/>
                  <a:pt x="103" y="85"/>
                  <a:pt x="109" y="78"/>
                </a:cubicBezTo>
                <a:cubicBezTo>
                  <a:pt x="105" y="82"/>
                  <a:pt x="102" y="87"/>
                  <a:pt x="98" y="92"/>
                </a:cubicBezTo>
                <a:close/>
                <a:moveTo>
                  <a:pt x="99" y="97"/>
                </a:moveTo>
                <a:cubicBezTo>
                  <a:pt x="97" y="100"/>
                  <a:pt x="94" y="103"/>
                  <a:pt x="92" y="105"/>
                </a:cubicBezTo>
                <a:cubicBezTo>
                  <a:pt x="93" y="104"/>
                  <a:pt x="94" y="102"/>
                  <a:pt x="95" y="100"/>
                </a:cubicBezTo>
                <a:cubicBezTo>
                  <a:pt x="97" y="99"/>
                  <a:pt x="98" y="98"/>
                  <a:pt x="99" y="97"/>
                </a:cubicBezTo>
                <a:close/>
                <a:moveTo>
                  <a:pt x="128" y="67"/>
                </a:moveTo>
                <a:cubicBezTo>
                  <a:pt x="129" y="66"/>
                  <a:pt x="130" y="65"/>
                  <a:pt x="130" y="64"/>
                </a:cubicBezTo>
                <a:cubicBezTo>
                  <a:pt x="131" y="64"/>
                  <a:pt x="131" y="64"/>
                  <a:pt x="132" y="63"/>
                </a:cubicBezTo>
                <a:cubicBezTo>
                  <a:pt x="132" y="63"/>
                  <a:pt x="133" y="63"/>
                  <a:pt x="133" y="63"/>
                </a:cubicBezTo>
                <a:cubicBezTo>
                  <a:pt x="132" y="64"/>
                  <a:pt x="130" y="66"/>
                  <a:pt x="128" y="67"/>
                </a:cubicBezTo>
                <a:close/>
                <a:moveTo>
                  <a:pt x="137" y="62"/>
                </a:moveTo>
                <a:cubicBezTo>
                  <a:pt x="138" y="62"/>
                  <a:pt x="140" y="61"/>
                  <a:pt x="141" y="61"/>
                </a:cubicBezTo>
                <a:cubicBezTo>
                  <a:pt x="138" y="63"/>
                  <a:pt x="135" y="65"/>
                  <a:pt x="132" y="67"/>
                </a:cubicBezTo>
                <a:cubicBezTo>
                  <a:pt x="133" y="65"/>
                  <a:pt x="135" y="64"/>
                  <a:pt x="137" y="62"/>
                </a:cubicBezTo>
                <a:close/>
                <a:moveTo>
                  <a:pt x="132" y="76"/>
                </a:moveTo>
                <a:cubicBezTo>
                  <a:pt x="132" y="77"/>
                  <a:pt x="132" y="77"/>
                  <a:pt x="132" y="77"/>
                </a:cubicBezTo>
                <a:cubicBezTo>
                  <a:pt x="133" y="77"/>
                  <a:pt x="134" y="76"/>
                  <a:pt x="136" y="76"/>
                </a:cubicBezTo>
                <a:cubicBezTo>
                  <a:pt x="132" y="79"/>
                  <a:pt x="128" y="82"/>
                  <a:pt x="124" y="85"/>
                </a:cubicBezTo>
                <a:cubicBezTo>
                  <a:pt x="125" y="85"/>
                  <a:pt x="125" y="84"/>
                  <a:pt x="125" y="84"/>
                </a:cubicBezTo>
                <a:cubicBezTo>
                  <a:pt x="128" y="82"/>
                  <a:pt x="130" y="80"/>
                  <a:pt x="132" y="77"/>
                </a:cubicBezTo>
                <a:cubicBezTo>
                  <a:pt x="132" y="77"/>
                  <a:pt x="132" y="77"/>
                  <a:pt x="132" y="76"/>
                </a:cubicBezTo>
                <a:close/>
                <a:moveTo>
                  <a:pt x="199" y="77"/>
                </a:moveTo>
                <a:cubicBezTo>
                  <a:pt x="199" y="78"/>
                  <a:pt x="198" y="78"/>
                  <a:pt x="198" y="78"/>
                </a:cubicBezTo>
                <a:cubicBezTo>
                  <a:pt x="196" y="79"/>
                  <a:pt x="194" y="80"/>
                  <a:pt x="192" y="81"/>
                </a:cubicBezTo>
                <a:cubicBezTo>
                  <a:pt x="192" y="80"/>
                  <a:pt x="192" y="80"/>
                  <a:pt x="192" y="80"/>
                </a:cubicBezTo>
                <a:cubicBezTo>
                  <a:pt x="195" y="79"/>
                  <a:pt x="197" y="78"/>
                  <a:pt x="199" y="77"/>
                </a:cubicBezTo>
                <a:close/>
                <a:moveTo>
                  <a:pt x="196" y="75"/>
                </a:moveTo>
                <a:cubicBezTo>
                  <a:pt x="197" y="74"/>
                  <a:pt x="198" y="73"/>
                  <a:pt x="199" y="73"/>
                </a:cubicBezTo>
                <a:cubicBezTo>
                  <a:pt x="198" y="73"/>
                  <a:pt x="197" y="74"/>
                  <a:pt x="196" y="75"/>
                </a:cubicBezTo>
                <a:cubicBezTo>
                  <a:pt x="196" y="75"/>
                  <a:pt x="196" y="75"/>
                  <a:pt x="196" y="75"/>
                </a:cubicBezTo>
                <a:close/>
                <a:moveTo>
                  <a:pt x="191" y="138"/>
                </a:moveTo>
                <a:cubicBezTo>
                  <a:pt x="191" y="138"/>
                  <a:pt x="191" y="138"/>
                  <a:pt x="190" y="137"/>
                </a:cubicBezTo>
                <a:cubicBezTo>
                  <a:pt x="191" y="137"/>
                  <a:pt x="191" y="136"/>
                  <a:pt x="191" y="136"/>
                </a:cubicBezTo>
                <a:cubicBezTo>
                  <a:pt x="197" y="131"/>
                  <a:pt x="203" y="126"/>
                  <a:pt x="209" y="121"/>
                </a:cubicBezTo>
                <a:cubicBezTo>
                  <a:pt x="209" y="121"/>
                  <a:pt x="209" y="121"/>
                  <a:pt x="209" y="121"/>
                </a:cubicBezTo>
                <a:cubicBezTo>
                  <a:pt x="203" y="127"/>
                  <a:pt x="197" y="133"/>
                  <a:pt x="191" y="138"/>
                </a:cubicBezTo>
                <a:close/>
                <a:moveTo>
                  <a:pt x="205" y="126"/>
                </a:moveTo>
                <a:cubicBezTo>
                  <a:pt x="205" y="127"/>
                  <a:pt x="204" y="128"/>
                  <a:pt x="204" y="129"/>
                </a:cubicBezTo>
                <a:cubicBezTo>
                  <a:pt x="199" y="134"/>
                  <a:pt x="196" y="138"/>
                  <a:pt x="192" y="143"/>
                </a:cubicBezTo>
                <a:cubicBezTo>
                  <a:pt x="192" y="143"/>
                  <a:pt x="191" y="143"/>
                  <a:pt x="191" y="143"/>
                </a:cubicBezTo>
                <a:cubicBezTo>
                  <a:pt x="191" y="142"/>
                  <a:pt x="191" y="141"/>
                  <a:pt x="191" y="140"/>
                </a:cubicBezTo>
                <a:cubicBezTo>
                  <a:pt x="196" y="136"/>
                  <a:pt x="201" y="131"/>
                  <a:pt x="205" y="126"/>
                </a:cubicBezTo>
                <a:close/>
                <a:moveTo>
                  <a:pt x="189" y="139"/>
                </a:moveTo>
                <a:cubicBezTo>
                  <a:pt x="189" y="139"/>
                  <a:pt x="189" y="139"/>
                  <a:pt x="189" y="139"/>
                </a:cubicBezTo>
                <a:cubicBezTo>
                  <a:pt x="189" y="140"/>
                  <a:pt x="189" y="140"/>
                  <a:pt x="189" y="140"/>
                </a:cubicBezTo>
                <a:cubicBezTo>
                  <a:pt x="188" y="141"/>
                  <a:pt x="187" y="142"/>
                  <a:pt x="186" y="143"/>
                </a:cubicBezTo>
                <a:cubicBezTo>
                  <a:pt x="186" y="143"/>
                  <a:pt x="186" y="143"/>
                  <a:pt x="186" y="143"/>
                </a:cubicBezTo>
                <a:cubicBezTo>
                  <a:pt x="187" y="142"/>
                  <a:pt x="188" y="140"/>
                  <a:pt x="189" y="139"/>
                </a:cubicBezTo>
                <a:close/>
                <a:moveTo>
                  <a:pt x="183" y="144"/>
                </a:moveTo>
                <a:cubicBezTo>
                  <a:pt x="182" y="144"/>
                  <a:pt x="182" y="144"/>
                  <a:pt x="181" y="145"/>
                </a:cubicBezTo>
                <a:cubicBezTo>
                  <a:pt x="183" y="143"/>
                  <a:pt x="184" y="142"/>
                  <a:pt x="186" y="140"/>
                </a:cubicBezTo>
                <a:cubicBezTo>
                  <a:pt x="186" y="140"/>
                  <a:pt x="186" y="140"/>
                  <a:pt x="186" y="140"/>
                </a:cubicBezTo>
                <a:cubicBezTo>
                  <a:pt x="185" y="142"/>
                  <a:pt x="184" y="143"/>
                  <a:pt x="183" y="144"/>
                </a:cubicBezTo>
                <a:close/>
                <a:moveTo>
                  <a:pt x="180" y="142"/>
                </a:moveTo>
                <a:cubicBezTo>
                  <a:pt x="178" y="143"/>
                  <a:pt x="177" y="145"/>
                  <a:pt x="175" y="146"/>
                </a:cubicBezTo>
                <a:cubicBezTo>
                  <a:pt x="175" y="147"/>
                  <a:pt x="174" y="147"/>
                  <a:pt x="174" y="147"/>
                </a:cubicBezTo>
                <a:cubicBezTo>
                  <a:pt x="175" y="146"/>
                  <a:pt x="176" y="144"/>
                  <a:pt x="178" y="142"/>
                </a:cubicBezTo>
                <a:cubicBezTo>
                  <a:pt x="180" y="139"/>
                  <a:pt x="183" y="137"/>
                  <a:pt x="185" y="134"/>
                </a:cubicBezTo>
                <a:cubicBezTo>
                  <a:pt x="186" y="134"/>
                  <a:pt x="186" y="133"/>
                  <a:pt x="187" y="133"/>
                </a:cubicBezTo>
                <a:cubicBezTo>
                  <a:pt x="187" y="133"/>
                  <a:pt x="187" y="134"/>
                  <a:pt x="187" y="134"/>
                </a:cubicBezTo>
                <a:cubicBezTo>
                  <a:pt x="185" y="137"/>
                  <a:pt x="183" y="139"/>
                  <a:pt x="180" y="142"/>
                </a:cubicBezTo>
                <a:close/>
                <a:moveTo>
                  <a:pt x="129" y="154"/>
                </a:moveTo>
                <a:cubicBezTo>
                  <a:pt x="128" y="155"/>
                  <a:pt x="127" y="155"/>
                  <a:pt x="126" y="156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7" y="155"/>
                  <a:pt x="127" y="155"/>
                  <a:pt x="127" y="155"/>
                </a:cubicBezTo>
                <a:cubicBezTo>
                  <a:pt x="128" y="153"/>
                  <a:pt x="130" y="151"/>
                  <a:pt x="132" y="149"/>
                </a:cubicBezTo>
                <a:cubicBezTo>
                  <a:pt x="133" y="148"/>
                  <a:pt x="134" y="148"/>
                  <a:pt x="134" y="147"/>
                </a:cubicBezTo>
                <a:cubicBezTo>
                  <a:pt x="136" y="148"/>
                  <a:pt x="137" y="148"/>
                  <a:pt x="138" y="148"/>
                </a:cubicBezTo>
                <a:cubicBezTo>
                  <a:pt x="136" y="150"/>
                  <a:pt x="135" y="151"/>
                  <a:pt x="133" y="153"/>
                </a:cubicBezTo>
                <a:cubicBezTo>
                  <a:pt x="131" y="153"/>
                  <a:pt x="130" y="154"/>
                  <a:pt x="129" y="154"/>
                </a:cubicBezTo>
                <a:close/>
                <a:moveTo>
                  <a:pt x="130" y="160"/>
                </a:moveTo>
                <a:cubicBezTo>
                  <a:pt x="130" y="161"/>
                  <a:pt x="130" y="161"/>
                  <a:pt x="129" y="161"/>
                </a:cubicBezTo>
                <a:cubicBezTo>
                  <a:pt x="129" y="161"/>
                  <a:pt x="129" y="162"/>
                  <a:pt x="128" y="162"/>
                </a:cubicBezTo>
                <a:cubicBezTo>
                  <a:pt x="129" y="161"/>
                  <a:pt x="129" y="161"/>
                  <a:pt x="130" y="161"/>
                </a:cubicBezTo>
                <a:cubicBezTo>
                  <a:pt x="130" y="161"/>
                  <a:pt x="130" y="161"/>
                  <a:pt x="130" y="160"/>
                </a:cubicBezTo>
                <a:close/>
                <a:moveTo>
                  <a:pt x="89" y="124"/>
                </a:moveTo>
                <a:cubicBezTo>
                  <a:pt x="91" y="122"/>
                  <a:pt x="92" y="120"/>
                  <a:pt x="94" y="118"/>
                </a:cubicBezTo>
                <a:cubicBezTo>
                  <a:pt x="95" y="118"/>
                  <a:pt x="95" y="118"/>
                  <a:pt x="96" y="118"/>
                </a:cubicBezTo>
                <a:cubicBezTo>
                  <a:pt x="94" y="120"/>
                  <a:pt x="92" y="122"/>
                  <a:pt x="89" y="124"/>
                </a:cubicBezTo>
                <a:close/>
                <a:moveTo>
                  <a:pt x="91" y="127"/>
                </a:moveTo>
                <a:cubicBezTo>
                  <a:pt x="89" y="129"/>
                  <a:pt x="88" y="130"/>
                  <a:pt x="87" y="132"/>
                </a:cubicBezTo>
                <a:cubicBezTo>
                  <a:pt x="86" y="132"/>
                  <a:pt x="86" y="132"/>
                  <a:pt x="85" y="131"/>
                </a:cubicBezTo>
                <a:cubicBezTo>
                  <a:pt x="87" y="130"/>
                  <a:pt x="89" y="128"/>
                  <a:pt x="91" y="127"/>
                </a:cubicBezTo>
                <a:close/>
                <a:moveTo>
                  <a:pt x="95" y="123"/>
                </a:moveTo>
                <a:cubicBezTo>
                  <a:pt x="97" y="122"/>
                  <a:pt x="99" y="121"/>
                  <a:pt x="101" y="120"/>
                </a:cubicBezTo>
                <a:cubicBezTo>
                  <a:pt x="99" y="122"/>
                  <a:pt x="97" y="123"/>
                  <a:pt x="95" y="125"/>
                </a:cubicBezTo>
                <a:cubicBezTo>
                  <a:pt x="94" y="127"/>
                  <a:pt x="92" y="128"/>
                  <a:pt x="91" y="130"/>
                </a:cubicBezTo>
                <a:cubicBezTo>
                  <a:pt x="92" y="128"/>
                  <a:pt x="94" y="125"/>
                  <a:pt x="95" y="123"/>
                </a:cubicBezTo>
                <a:close/>
                <a:moveTo>
                  <a:pt x="94" y="130"/>
                </a:moveTo>
                <a:cubicBezTo>
                  <a:pt x="98" y="127"/>
                  <a:pt x="101" y="123"/>
                  <a:pt x="105" y="120"/>
                </a:cubicBezTo>
                <a:cubicBezTo>
                  <a:pt x="105" y="120"/>
                  <a:pt x="105" y="120"/>
                  <a:pt x="106" y="120"/>
                </a:cubicBezTo>
                <a:cubicBezTo>
                  <a:pt x="106" y="120"/>
                  <a:pt x="106" y="120"/>
                  <a:pt x="106" y="120"/>
                </a:cubicBezTo>
                <a:cubicBezTo>
                  <a:pt x="103" y="122"/>
                  <a:pt x="101" y="124"/>
                  <a:pt x="99" y="127"/>
                </a:cubicBezTo>
                <a:cubicBezTo>
                  <a:pt x="96" y="129"/>
                  <a:pt x="94" y="131"/>
                  <a:pt x="91" y="134"/>
                </a:cubicBezTo>
                <a:cubicBezTo>
                  <a:pt x="91" y="134"/>
                  <a:pt x="91" y="134"/>
                  <a:pt x="91" y="133"/>
                </a:cubicBezTo>
                <a:cubicBezTo>
                  <a:pt x="92" y="132"/>
                  <a:pt x="93" y="131"/>
                  <a:pt x="94" y="130"/>
                </a:cubicBezTo>
                <a:close/>
                <a:moveTo>
                  <a:pt x="119" y="101"/>
                </a:moveTo>
                <a:cubicBezTo>
                  <a:pt x="125" y="95"/>
                  <a:pt x="131" y="89"/>
                  <a:pt x="138" y="83"/>
                </a:cubicBezTo>
                <a:cubicBezTo>
                  <a:pt x="139" y="83"/>
                  <a:pt x="141" y="83"/>
                  <a:pt x="142" y="83"/>
                </a:cubicBezTo>
                <a:cubicBezTo>
                  <a:pt x="140" y="86"/>
                  <a:pt x="138" y="88"/>
                  <a:pt x="136" y="91"/>
                </a:cubicBezTo>
                <a:cubicBezTo>
                  <a:pt x="134" y="92"/>
                  <a:pt x="132" y="94"/>
                  <a:pt x="130" y="96"/>
                </a:cubicBezTo>
                <a:cubicBezTo>
                  <a:pt x="122" y="102"/>
                  <a:pt x="115" y="108"/>
                  <a:pt x="107" y="115"/>
                </a:cubicBezTo>
                <a:cubicBezTo>
                  <a:pt x="107" y="115"/>
                  <a:pt x="107" y="115"/>
                  <a:pt x="107" y="115"/>
                </a:cubicBezTo>
                <a:cubicBezTo>
                  <a:pt x="111" y="110"/>
                  <a:pt x="115" y="106"/>
                  <a:pt x="119" y="102"/>
                </a:cubicBezTo>
                <a:cubicBezTo>
                  <a:pt x="120" y="101"/>
                  <a:pt x="119" y="101"/>
                  <a:pt x="119" y="101"/>
                </a:cubicBezTo>
                <a:close/>
                <a:moveTo>
                  <a:pt x="127" y="102"/>
                </a:moveTo>
                <a:cubicBezTo>
                  <a:pt x="125" y="104"/>
                  <a:pt x="123" y="106"/>
                  <a:pt x="121" y="108"/>
                </a:cubicBezTo>
                <a:cubicBezTo>
                  <a:pt x="120" y="109"/>
                  <a:pt x="120" y="109"/>
                  <a:pt x="119" y="110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22" y="107"/>
                  <a:pt x="125" y="104"/>
                  <a:pt x="127" y="102"/>
                </a:cubicBezTo>
                <a:close/>
                <a:moveTo>
                  <a:pt x="189" y="111"/>
                </a:moveTo>
                <a:cubicBezTo>
                  <a:pt x="189" y="111"/>
                  <a:pt x="190" y="110"/>
                  <a:pt x="190" y="109"/>
                </a:cubicBezTo>
                <a:cubicBezTo>
                  <a:pt x="191" y="109"/>
                  <a:pt x="192" y="109"/>
                  <a:pt x="192" y="109"/>
                </a:cubicBezTo>
                <a:cubicBezTo>
                  <a:pt x="191" y="109"/>
                  <a:pt x="190" y="110"/>
                  <a:pt x="189" y="111"/>
                </a:cubicBezTo>
                <a:close/>
                <a:moveTo>
                  <a:pt x="193" y="117"/>
                </a:moveTo>
                <a:cubicBezTo>
                  <a:pt x="193" y="117"/>
                  <a:pt x="194" y="117"/>
                  <a:pt x="194" y="117"/>
                </a:cubicBezTo>
                <a:cubicBezTo>
                  <a:pt x="194" y="118"/>
                  <a:pt x="193" y="118"/>
                  <a:pt x="192" y="119"/>
                </a:cubicBezTo>
                <a:cubicBezTo>
                  <a:pt x="192" y="118"/>
                  <a:pt x="193" y="118"/>
                  <a:pt x="193" y="117"/>
                </a:cubicBezTo>
                <a:close/>
                <a:moveTo>
                  <a:pt x="189" y="107"/>
                </a:moveTo>
                <a:cubicBezTo>
                  <a:pt x="189" y="107"/>
                  <a:pt x="189" y="107"/>
                  <a:pt x="189" y="108"/>
                </a:cubicBezTo>
                <a:cubicBezTo>
                  <a:pt x="188" y="108"/>
                  <a:pt x="188" y="108"/>
                  <a:pt x="187" y="108"/>
                </a:cubicBezTo>
                <a:cubicBezTo>
                  <a:pt x="188" y="107"/>
                  <a:pt x="188" y="107"/>
                  <a:pt x="189" y="106"/>
                </a:cubicBezTo>
                <a:cubicBezTo>
                  <a:pt x="189" y="106"/>
                  <a:pt x="190" y="106"/>
                  <a:pt x="190" y="106"/>
                </a:cubicBezTo>
                <a:cubicBezTo>
                  <a:pt x="190" y="106"/>
                  <a:pt x="189" y="107"/>
                  <a:pt x="189" y="107"/>
                </a:cubicBezTo>
                <a:close/>
                <a:moveTo>
                  <a:pt x="189" y="115"/>
                </a:moveTo>
                <a:cubicBezTo>
                  <a:pt x="189" y="115"/>
                  <a:pt x="189" y="115"/>
                  <a:pt x="189" y="115"/>
                </a:cubicBezTo>
                <a:cubicBezTo>
                  <a:pt x="189" y="116"/>
                  <a:pt x="188" y="116"/>
                  <a:pt x="187" y="117"/>
                </a:cubicBezTo>
                <a:cubicBezTo>
                  <a:pt x="187" y="117"/>
                  <a:pt x="187" y="117"/>
                  <a:pt x="186" y="118"/>
                </a:cubicBezTo>
                <a:cubicBezTo>
                  <a:pt x="186" y="118"/>
                  <a:pt x="185" y="118"/>
                  <a:pt x="184" y="119"/>
                </a:cubicBezTo>
                <a:cubicBezTo>
                  <a:pt x="186" y="118"/>
                  <a:pt x="187" y="116"/>
                  <a:pt x="189" y="115"/>
                </a:cubicBezTo>
                <a:close/>
                <a:moveTo>
                  <a:pt x="191" y="117"/>
                </a:moveTo>
                <a:cubicBezTo>
                  <a:pt x="190" y="118"/>
                  <a:pt x="189" y="120"/>
                  <a:pt x="188" y="121"/>
                </a:cubicBezTo>
                <a:cubicBezTo>
                  <a:pt x="187" y="121"/>
                  <a:pt x="186" y="122"/>
                  <a:pt x="185" y="123"/>
                </a:cubicBezTo>
                <a:cubicBezTo>
                  <a:pt x="186" y="121"/>
                  <a:pt x="187" y="120"/>
                  <a:pt x="188" y="119"/>
                </a:cubicBezTo>
                <a:cubicBezTo>
                  <a:pt x="189" y="118"/>
                  <a:pt x="190" y="117"/>
                  <a:pt x="191" y="117"/>
                </a:cubicBezTo>
                <a:close/>
                <a:moveTo>
                  <a:pt x="182" y="131"/>
                </a:moveTo>
                <a:cubicBezTo>
                  <a:pt x="183" y="131"/>
                  <a:pt x="183" y="130"/>
                  <a:pt x="184" y="130"/>
                </a:cubicBezTo>
                <a:cubicBezTo>
                  <a:pt x="184" y="130"/>
                  <a:pt x="184" y="130"/>
                  <a:pt x="184" y="130"/>
                </a:cubicBezTo>
                <a:cubicBezTo>
                  <a:pt x="183" y="131"/>
                  <a:pt x="182" y="132"/>
                  <a:pt x="181" y="133"/>
                </a:cubicBezTo>
                <a:cubicBezTo>
                  <a:pt x="181" y="133"/>
                  <a:pt x="180" y="133"/>
                  <a:pt x="180" y="134"/>
                </a:cubicBezTo>
                <a:cubicBezTo>
                  <a:pt x="181" y="133"/>
                  <a:pt x="182" y="132"/>
                  <a:pt x="182" y="131"/>
                </a:cubicBezTo>
                <a:close/>
                <a:moveTo>
                  <a:pt x="180" y="124"/>
                </a:moveTo>
                <a:cubicBezTo>
                  <a:pt x="181" y="123"/>
                  <a:pt x="183" y="122"/>
                  <a:pt x="184" y="121"/>
                </a:cubicBezTo>
                <a:cubicBezTo>
                  <a:pt x="183" y="122"/>
                  <a:pt x="182" y="124"/>
                  <a:pt x="181" y="125"/>
                </a:cubicBezTo>
                <a:cubicBezTo>
                  <a:pt x="181" y="124"/>
                  <a:pt x="180" y="124"/>
                  <a:pt x="180" y="124"/>
                </a:cubicBezTo>
                <a:close/>
                <a:moveTo>
                  <a:pt x="178" y="122"/>
                </a:moveTo>
                <a:cubicBezTo>
                  <a:pt x="178" y="122"/>
                  <a:pt x="178" y="122"/>
                  <a:pt x="178" y="122"/>
                </a:cubicBezTo>
                <a:cubicBezTo>
                  <a:pt x="176" y="121"/>
                  <a:pt x="175" y="121"/>
                  <a:pt x="174" y="120"/>
                </a:cubicBezTo>
                <a:cubicBezTo>
                  <a:pt x="178" y="117"/>
                  <a:pt x="182" y="115"/>
                  <a:pt x="186" y="112"/>
                </a:cubicBezTo>
                <a:cubicBezTo>
                  <a:pt x="183" y="115"/>
                  <a:pt x="181" y="119"/>
                  <a:pt x="178" y="122"/>
                </a:cubicBezTo>
                <a:close/>
                <a:moveTo>
                  <a:pt x="178" y="128"/>
                </a:moveTo>
                <a:cubicBezTo>
                  <a:pt x="176" y="129"/>
                  <a:pt x="175" y="129"/>
                  <a:pt x="173" y="130"/>
                </a:cubicBezTo>
                <a:cubicBezTo>
                  <a:pt x="175" y="129"/>
                  <a:pt x="176" y="127"/>
                  <a:pt x="177" y="125"/>
                </a:cubicBezTo>
                <a:cubicBezTo>
                  <a:pt x="178" y="125"/>
                  <a:pt x="178" y="125"/>
                  <a:pt x="178" y="125"/>
                </a:cubicBezTo>
                <a:cubicBezTo>
                  <a:pt x="178" y="125"/>
                  <a:pt x="179" y="126"/>
                  <a:pt x="179" y="126"/>
                </a:cubicBezTo>
                <a:cubicBezTo>
                  <a:pt x="179" y="126"/>
                  <a:pt x="179" y="126"/>
                  <a:pt x="179" y="126"/>
                </a:cubicBezTo>
                <a:cubicBezTo>
                  <a:pt x="179" y="126"/>
                  <a:pt x="178" y="127"/>
                  <a:pt x="178" y="127"/>
                </a:cubicBezTo>
                <a:cubicBezTo>
                  <a:pt x="177" y="127"/>
                  <a:pt x="177" y="128"/>
                  <a:pt x="178" y="128"/>
                </a:cubicBezTo>
                <a:close/>
                <a:moveTo>
                  <a:pt x="127" y="123"/>
                </a:moveTo>
                <a:cubicBezTo>
                  <a:pt x="127" y="123"/>
                  <a:pt x="126" y="124"/>
                  <a:pt x="126" y="124"/>
                </a:cubicBezTo>
                <a:cubicBezTo>
                  <a:pt x="126" y="123"/>
                  <a:pt x="126" y="123"/>
                  <a:pt x="127" y="123"/>
                </a:cubicBezTo>
                <a:cubicBezTo>
                  <a:pt x="127" y="123"/>
                  <a:pt x="127" y="123"/>
                  <a:pt x="127" y="122"/>
                </a:cubicBezTo>
                <a:cubicBezTo>
                  <a:pt x="128" y="122"/>
                  <a:pt x="128" y="122"/>
                  <a:pt x="128" y="122"/>
                </a:cubicBezTo>
                <a:cubicBezTo>
                  <a:pt x="128" y="122"/>
                  <a:pt x="128" y="123"/>
                  <a:pt x="127" y="123"/>
                </a:cubicBezTo>
                <a:close/>
                <a:moveTo>
                  <a:pt x="136" y="122"/>
                </a:moveTo>
                <a:cubicBezTo>
                  <a:pt x="135" y="122"/>
                  <a:pt x="135" y="123"/>
                  <a:pt x="134" y="123"/>
                </a:cubicBezTo>
                <a:cubicBezTo>
                  <a:pt x="133" y="125"/>
                  <a:pt x="131" y="126"/>
                  <a:pt x="130" y="127"/>
                </a:cubicBezTo>
                <a:cubicBezTo>
                  <a:pt x="129" y="127"/>
                  <a:pt x="128" y="126"/>
                  <a:pt x="127" y="126"/>
                </a:cubicBezTo>
                <a:cubicBezTo>
                  <a:pt x="127" y="125"/>
                  <a:pt x="128" y="125"/>
                  <a:pt x="128" y="124"/>
                </a:cubicBezTo>
                <a:cubicBezTo>
                  <a:pt x="131" y="123"/>
                  <a:pt x="133" y="122"/>
                  <a:pt x="136" y="122"/>
                </a:cubicBezTo>
                <a:close/>
                <a:moveTo>
                  <a:pt x="126" y="127"/>
                </a:moveTo>
                <a:cubicBezTo>
                  <a:pt x="127" y="127"/>
                  <a:pt x="127" y="128"/>
                  <a:pt x="128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7" y="129"/>
                  <a:pt x="126" y="130"/>
                  <a:pt x="125" y="131"/>
                </a:cubicBezTo>
                <a:cubicBezTo>
                  <a:pt x="123" y="132"/>
                  <a:pt x="121" y="133"/>
                  <a:pt x="120" y="134"/>
                </a:cubicBezTo>
                <a:cubicBezTo>
                  <a:pt x="122" y="132"/>
                  <a:pt x="124" y="130"/>
                  <a:pt x="126" y="127"/>
                </a:cubicBezTo>
                <a:close/>
                <a:moveTo>
                  <a:pt x="131" y="129"/>
                </a:moveTo>
                <a:cubicBezTo>
                  <a:pt x="132" y="129"/>
                  <a:pt x="132" y="129"/>
                  <a:pt x="133" y="130"/>
                </a:cubicBezTo>
                <a:cubicBezTo>
                  <a:pt x="133" y="130"/>
                  <a:pt x="133" y="130"/>
                  <a:pt x="132" y="130"/>
                </a:cubicBezTo>
                <a:cubicBezTo>
                  <a:pt x="132" y="130"/>
                  <a:pt x="132" y="130"/>
                  <a:pt x="132" y="130"/>
                </a:cubicBezTo>
                <a:cubicBezTo>
                  <a:pt x="130" y="131"/>
                  <a:pt x="129" y="132"/>
                  <a:pt x="127" y="133"/>
                </a:cubicBezTo>
                <a:cubicBezTo>
                  <a:pt x="128" y="132"/>
                  <a:pt x="130" y="130"/>
                  <a:pt x="131" y="129"/>
                </a:cubicBezTo>
                <a:close/>
                <a:moveTo>
                  <a:pt x="132" y="128"/>
                </a:moveTo>
                <a:cubicBezTo>
                  <a:pt x="135" y="126"/>
                  <a:pt x="138" y="124"/>
                  <a:pt x="140" y="123"/>
                </a:cubicBezTo>
                <a:cubicBezTo>
                  <a:pt x="138" y="125"/>
                  <a:pt x="136" y="127"/>
                  <a:pt x="134" y="129"/>
                </a:cubicBezTo>
                <a:cubicBezTo>
                  <a:pt x="134" y="128"/>
                  <a:pt x="133" y="128"/>
                  <a:pt x="132" y="128"/>
                </a:cubicBezTo>
                <a:close/>
                <a:moveTo>
                  <a:pt x="139" y="130"/>
                </a:moveTo>
                <a:cubicBezTo>
                  <a:pt x="139" y="130"/>
                  <a:pt x="139" y="130"/>
                  <a:pt x="139" y="130"/>
                </a:cubicBezTo>
                <a:cubicBezTo>
                  <a:pt x="139" y="130"/>
                  <a:pt x="138" y="130"/>
                  <a:pt x="138" y="130"/>
                </a:cubicBezTo>
                <a:cubicBezTo>
                  <a:pt x="138" y="130"/>
                  <a:pt x="139" y="129"/>
                  <a:pt x="139" y="129"/>
                </a:cubicBezTo>
                <a:cubicBezTo>
                  <a:pt x="140" y="129"/>
                  <a:pt x="141" y="128"/>
                  <a:pt x="142" y="128"/>
                </a:cubicBezTo>
                <a:cubicBezTo>
                  <a:pt x="141" y="129"/>
                  <a:pt x="140" y="129"/>
                  <a:pt x="139" y="130"/>
                </a:cubicBezTo>
                <a:close/>
                <a:moveTo>
                  <a:pt x="148" y="136"/>
                </a:moveTo>
                <a:cubicBezTo>
                  <a:pt x="144" y="138"/>
                  <a:pt x="141" y="141"/>
                  <a:pt x="138" y="143"/>
                </a:cubicBezTo>
                <a:cubicBezTo>
                  <a:pt x="138" y="142"/>
                  <a:pt x="139" y="142"/>
                  <a:pt x="139" y="141"/>
                </a:cubicBezTo>
                <a:cubicBezTo>
                  <a:pt x="140" y="140"/>
                  <a:pt x="141" y="140"/>
                  <a:pt x="141" y="139"/>
                </a:cubicBezTo>
                <a:cubicBezTo>
                  <a:pt x="142" y="139"/>
                  <a:pt x="142" y="139"/>
                  <a:pt x="142" y="139"/>
                </a:cubicBezTo>
                <a:cubicBezTo>
                  <a:pt x="144" y="138"/>
                  <a:pt x="146" y="137"/>
                  <a:pt x="148" y="136"/>
                </a:cubicBezTo>
                <a:close/>
                <a:moveTo>
                  <a:pt x="139" y="134"/>
                </a:moveTo>
                <a:cubicBezTo>
                  <a:pt x="140" y="133"/>
                  <a:pt x="141" y="133"/>
                  <a:pt x="141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0" y="134"/>
                  <a:pt x="139" y="136"/>
                  <a:pt x="137" y="137"/>
                </a:cubicBezTo>
                <a:cubicBezTo>
                  <a:pt x="137" y="137"/>
                  <a:pt x="136" y="138"/>
                  <a:pt x="135" y="138"/>
                </a:cubicBezTo>
                <a:cubicBezTo>
                  <a:pt x="137" y="137"/>
                  <a:pt x="138" y="135"/>
                  <a:pt x="139" y="134"/>
                </a:cubicBezTo>
                <a:close/>
                <a:moveTo>
                  <a:pt x="144" y="144"/>
                </a:moveTo>
                <a:cubicBezTo>
                  <a:pt x="143" y="144"/>
                  <a:pt x="143" y="144"/>
                  <a:pt x="143" y="144"/>
                </a:cubicBezTo>
                <a:cubicBezTo>
                  <a:pt x="142" y="145"/>
                  <a:pt x="141" y="146"/>
                  <a:pt x="140" y="147"/>
                </a:cubicBezTo>
                <a:cubicBezTo>
                  <a:pt x="139" y="147"/>
                  <a:pt x="138" y="146"/>
                  <a:pt x="137" y="146"/>
                </a:cubicBezTo>
                <a:cubicBezTo>
                  <a:pt x="139" y="145"/>
                  <a:pt x="141" y="145"/>
                  <a:pt x="144" y="144"/>
                </a:cubicBezTo>
                <a:close/>
                <a:moveTo>
                  <a:pt x="146" y="152"/>
                </a:moveTo>
                <a:cubicBezTo>
                  <a:pt x="147" y="151"/>
                  <a:pt x="148" y="151"/>
                  <a:pt x="149" y="150"/>
                </a:cubicBezTo>
                <a:cubicBezTo>
                  <a:pt x="148" y="151"/>
                  <a:pt x="147" y="152"/>
                  <a:pt x="146" y="153"/>
                </a:cubicBezTo>
                <a:cubicBezTo>
                  <a:pt x="145" y="154"/>
                  <a:pt x="144" y="154"/>
                  <a:pt x="142" y="155"/>
                </a:cubicBezTo>
                <a:cubicBezTo>
                  <a:pt x="143" y="154"/>
                  <a:pt x="145" y="153"/>
                  <a:pt x="146" y="152"/>
                </a:cubicBezTo>
                <a:close/>
                <a:moveTo>
                  <a:pt x="146" y="147"/>
                </a:moveTo>
                <a:cubicBezTo>
                  <a:pt x="147" y="145"/>
                  <a:pt x="149" y="144"/>
                  <a:pt x="150" y="142"/>
                </a:cubicBezTo>
                <a:cubicBezTo>
                  <a:pt x="151" y="141"/>
                  <a:pt x="153" y="140"/>
                  <a:pt x="154" y="139"/>
                </a:cubicBezTo>
                <a:cubicBezTo>
                  <a:pt x="155" y="139"/>
                  <a:pt x="155" y="139"/>
                  <a:pt x="156" y="139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54" y="142"/>
                  <a:pt x="151" y="144"/>
                  <a:pt x="149" y="146"/>
                </a:cubicBezTo>
                <a:cubicBezTo>
                  <a:pt x="149" y="146"/>
                  <a:pt x="149" y="146"/>
                  <a:pt x="149" y="146"/>
                </a:cubicBezTo>
                <a:cubicBezTo>
                  <a:pt x="148" y="146"/>
                  <a:pt x="147" y="147"/>
                  <a:pt x="146" y="147"/>
                </a:cubicBezTo>
                <a:close/>
                <a:moveTo>
                  <a:pt x="173" y="99"/>
                </a:moveTo>
                <a:cubicBezTo>
                  <a:pt x="172" y="99"/>
                  <a:pt x="172" y="99"/>
                  <a:pt x="172" y="99"/>
                </a:cubicBezTo>
                <a:cubicBezTo>
                  <a:pt x="172" y="99"/>
                  <a:pt x="172" y="99"/>
                  <a:pt x="171" y="99"/>
                </a:cubicBezTo>
                <a:cubicBezTo>
                  <a:pt x="170" y="100"/>
                  <a:pt x="168" y="101"/>
                  <a:pt x="167" y="101"/>
                </a:cubicBezTo>
                <a:cubicBezTo>
                  <a:pt x="168" y="100"/>
                  <a:pt x="170" y="98"/>
                  <a:pt x="172" y="97"/>
                </a:cubicBezTo>
                <a:cubicBezTo>
                  <a:pt x="172" y="97"/>
                  <a:pt x="172" y="97"/>
                  <a:pt x="172" y="97"/>
                </a:cubicBezTo>
                <a:cubicBezTo>
                  <a:pt x="172" y="98"/>
                  <a:pt x="172" y="98"/>
                  <a:pt x="173" y="99"/>
                </a:cubicBezTo>
                <a:close/>
                <a:moveTo>
                  <a:pt x="168" y="111"/>
                </a:moveTo>
                <a:cubicBezTo>
                  <a:pt x="170" y="109"/>
                  <a:pt x="172" y="108"/>
                  <a:pt x="174" y="107"/>
                </a:cubicBezTo>
                <a:cubicBezTo>
                  <a:pt x="174" y="107"/>
                  <a:pt x="175" y="108"/>
                  <a:pt x="175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07"/>
                  <a:pt x="176" y="107"/>
                  <a:pt x="175" y="108"/>
                </a:cubicBezTo>
                <a:cubicBezTo>
                  <a:pt x="171" y="110"/>
                  <a:pt x="167" y="113"/>
                  <a:pt x="163" y="115"/>
                </a:cubicBezTo>
                <a:cubicBezTo>
                  <a:pt x="164" y="114"/>
                  <a:pt x="164" y="113"/>
                  <a:pt x="165" y="113"/>
                </a:cubicBezTo>
                <a:cubicBezTo>
                  <a:pt x="166" y="112"/>
                  <a:pt x="167" y="111"/>
                  <a:pt x="168" y="111"/>
                </a:cubicBezTo>
                <a:close/>
                <a:moveTo>
                  <a:pt x="165" y="124"/>
                </a:moveTo>
                <a:cubicBezTo>
                  <a:pt x="166" y="123"/>
                  <a:pt x="167" y="122"/>
                  <a:pt x="168" y="121"/>
                </a:cubicBezTo>
                <a:cubicBezTo>
                  <a:pt x="168" y="122"/>
                  <a:pt x="168" y="122"/>
                  <a:pt x="167" y="122"/>
                </a:cubicBezTo>
                <a:cubicBezTo>
                  <a:pt x="166" y="123"/>
                  <a:pt x="165" y="124"/>
                  <a:pt x="164" y="125"/>
                </a:cubicBezTo>
                <a:cubicBezTo>
                  <a:pt x="164" y="124"/>
                  <a:pt x="164" y="124"/>
                  <a:pt x="165" y="124"/>
                </a:cubicBezTo>
                <a:close/>
                <a:moveTo>
                  <a:pt x="156" y="126"/>
                </a:moveTo>
                <a:cubicBezTo>
                  <a:pt x="157" y="125"/>
                  <a:pt x="158" y="125"/>
                  <a:pt x="159" y="124"/>
                </a:cubicBezTo>
                <a:cubicBezTo>
                  <a:pt x="160" y="123"/>
                  <a:pt x="161" y="123"/>
                  <a:pt x="161" y="122"/>
                </a:cubicBezTo>
                <a:cubicBezTo>
                  <a:pt x="162" y="122"/>
                  <a:pt x="163" y="122"/>
                  <a:pt x="164" y="121"/>
                </a:cubicBezTo>
                <a:cubicBezTo>
                  <a:pt x="161" y="123"/>
                  <a:pt x="159" y="125"/>
                  <a:pt x="156" y="126"/>
                </a:cubicBezTo>
                <a:close/>
                <a:moveTo>
                  <a:pt x="165" y="127"/>
                </a:moveTo>
                <a:cubicBezTo>
                  <a:pt x="166" y="127"/>
                  <a:pt x="166" y="127"/>
                  <a:pt x="166" y="127"/>
                </a:cubicBezTo>
                <a:cubicBezTo>
                  <a:pt x="167" y="126"/>
                  <a:pt x="167" y="126"/>
                  <a:pt x="166" y="125"/>
                </a:cubicBezTo>
                <a:cubicBezTo>
                  <a:pt x="167" y="125"/>
                  <a:pt x="167" y="125"/>
                  <a:pt x="168" y="124"/>
                </a:cubicBezTo>
                <a:cubicBezTo>
                  <a:pt x="169" y="123"/>
                  <a:pt x="170" y="122"/>
                  <a:pt x="172" y="121"/>
                </a:cubicBezTo>
                <a:cubicBezTo>
                  <a:pt x="173" y="122"/>
                  <a:pt x="175" y="123"/>
                  <a:pt x="176" y="124"/>
                </a:cubicBezTo>
                <a:cubicBezTo>
                  <a:pt x="170" y="127"/>
                  <a:pt x="163" y="131"/>
                  <a:pt x="157" y="135"/>
                </a:cubicBezTo>
                <a:cubicBezTo>
                  <a:pt x="157" y="135"/>
                  <a:pt x="157" y="135"/>
                  <a:pt x="157" y="135"/>
                </a:cubicBezTo>
                <a:cubicBezTo>
                  <a:pt x="160" y="133"/>
                  <a:pt x="162" y="130"/>
                  <a:pt x="165" y="127"/>
                </a:cubicBezTo>
                <a:close/>
                <a:moveTo>
                  <a:pt x="158" y="115"/>
                </a:moveTo>
                <a:cubicBezTo>
                  <a:pt x="157" y="115"/>
                  <a:pt x="156" y="116"/>
                  <a:pt x="155" y="116"/>
                </a:cubicBezTo>
                <a:cubicBezTo>
                  <a:pt x="157" y="115"/>
                  <a:pt x="158" y="114"/>
                  <a:pt x="159" y="112"/>
                </a:cubicBezTo>
                <a:cubicBezTo>
                  <a:pt x="161" y="111"/>
                  <a:pt x="162" y="110"/>
                  <a:pt x="164" y="109"/>
                </a:cubicBezTo>
                <a:cubicBezTo>
                  <a:pt x="162" y="111"/>
                  <a:pt x="160" y="113"/>
                  <a:pt x="158" y="115"/>
                </a:cubicBezTo>
                <a:close/>
                <a:moveTo>
                  <a:pt x="159" y="127"/>
                </a:moveTo>
                <a:cubicBezTo>
                  <a:pt x="159" y="127"/>
                  <a:pt x="158" y="128"/>
                  <a:pt x="158" y="128"/>
                </a:cubicBezTo>
                <a:cubicBezTo>
                  <a:pt x="156" y="129"/>
                  <a:pt x="154" y="130"/>
                  <a:pt x="152" y="132"/>
                </a:cubicBezTo>
                <a:cubicBezTo>
                  <a:pt x="154" y="130"/>
                  <a:pt x="156" y="129"/>
                  <a:pt x="159" y="127"/>
                </a:cubicBezTo>
                <a:close/>
                <a:moveTo>
                  <a:pt x="151" y="117"/>
                </a:moveTo>
                <a:cubicBezTo>
                  <a:pt x="151" y="117"/>
                  <a:pt x="150" y="117"/>
                  <a:pt x="149" y="117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50" y="116"/>
                  <a:pt x="151" y="115"/>
                  <a:pt x="152" y="115"/>
                </a:cubicBezTo>
                <a:cubicBezTo>
                  <a:pt x="152" y="114"/>
                  <a:pt x="153" y="114"/>
                  <a:pt x="154" y="113"/>
                </a:cubicBezTo>
                <a:cubicBezTo>
                  <a:pt x="153" y="114"/>
                  <a:pt x="152" y="116"/>
                  <a:pt x="151" y="117"/>
                </a:cubicBezTo>
                <a:close/>
                <a:moveTo>
                  <a:pt x="157" y="147"/>
                </a:moveTo>
                <a:cubicBezTo>
                  <a:pt x="158" y="147"/>
                  <a:pt x="159" y="146"/>
                  <a:pt x="161" y="146"/>
                </a:cubicBezTo>
                <a:cubicBezTo>
                  <a:pt x="159" y="147"/>
                  <a:pt x="157" y="147"/>
                  <a:pt x="156" y="148"/>
                </a:cubicBezTo>
                <a:cubicBezTo>
                  <a:pt x="156" y="148"/>
                  <a:pt x="157" y="147"/>
                  <a:pt x="157" y="147"/>
                </a:cubicBezTo>
                <a:close/>
                <a:moveTo>
                  <a:pt x="159" y="137"/>
                </a:moveTo>
                <a:cubicBezTo>
                  <a:pt x="159" y="138"/>
                  <a:pt x="159" y="138"/>
                  <a:pt x="158" y="138"/>
                </a:cubicBezTo>
                <a:cubicBezTo>
                  <a:pt x="158" y="138"/>
                  <a:pt x="158" y="138"/>
                  <a:pt x="158" y="138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57" y="137"/>
                  <a:pt x="158" y="137"/>
                  <a:pt x="158" y="137"/>
                </a:cubicBezTo>
                <a:cubicBezTo>
                  <a:pt x="159" y="137"/>
                  <a:pt x="160" y="137"/>
                  <a:pt x="161" y="137"/>
                </a:cubicBezTo>
                <a:cubicBezTo>
                  <a:pt x="161" y="137"/>
                  <a:pt x="161" y="138"/>
                  <a:pt x="161" y="138"/>
                </a:cubicBezTo>
                <a:cubicBezTo>
                  <a:pt x="160" y="137"/>
                  <a:pt x="160" y="137"/>
                  <a:pt x="159" y="137"/>
                </a:cubicBezTo>
                <a:close/>
                <a:moveTo>
                  <a:pt x="160" y="136"/>
                </a:moveTo>
                <a:cubicBezTo>
                  <a:pt x="162" y="135"/>
                  <a:pt x="163" y="135"/>
                  <a:pt x="165" y="134"/>
                </a:cubicBezTo>
                <a:cubicBezTo>
                  <a:pt x="164" y="135"/>
                  <a:pt x="163" y="135"/>
                  <a:pt x="163" y="136"/>
                </a:cubicBezTo>
                <a:cubicBezTo>
                  <a:pt x="162" y="136"/>
                  <a:pt x="161" y="136"/>
                  <a:pt x="160" y="136"/>
                </a:cubicBezTo>
                <a:close/>
                <a:moveTo>
                  <a:pt x="167" y="141"/>
                </a:moveTo>
                <a:cubicBezTo>
                  <a:pt x="166" y="141"/>
                  <a:pt x="166" y="141"/>
                  <a:pt x="166" y="142"/>
                </a:cubicBezTo>
                <a:cubicBezTo>
                  <a:pt x="165" y="142"/>
                  <a:pt x="164" y="142"/>
                  <a:pt x="163" y="143"/>
                </a:cubicBezTo>
                <a:cubicBezTo>
                  <a:pt x="164" y="142"/>
                  <a:pt x="166" y="141"/>
                  <a:pt x="167" y="141"/>
                </a:cubicBezTo>
                <a:close/>
                <a:moveTo>
                  <a:pt x="165" y="146"/>
                </a:moveTo>
                <a:cubicBezTo>
                  <a:pt x="167" y="144"/>
                  <a:pt x="169" y="143"/>
                  <a:pt x="171" y="142"/>
                </a:cubicBezTo>
                <a:cubicBezTo>
                  <a:pt x="172" y="141"/>
                  <a:pt x="171" y="140"/>
                  <a:pt x="170" y="140"/>
                </a:cubicBezTo>
                <a:cubicBezTo>
                  <a:pt x="171" y="139"/>
                  <a:pt x="172" y="138"/>
                  <a:pt x="173" y="137"/>
                </a:cubicBezTo>
                <a:cubicBezTo>
                  <a:pt x="174" y="137"/>
                  <a:pt x="175" y="137"/>
                  <a:pt x="176" y="136"/>
                </a:cubicBezTo>
                <a:cubicBezTo>
                  <a:pt x="174" y="138"/>
                  <a:pt x="173" y="140"/>
                  <a:pt x="171" y="142"/>
                </a:cubicBezTo>
                <a:cubicBezTo>
                  <a:pt x="169" y="143"/>
                  <a:pt x="166" y="145"/>
                  <a:pt x="164" y="147"/>
                </a:cubicBezTo>
                <a:cubicBezTo>
                  <a:pt x="164" y="146"/>
                  <a:pt x="165" y="146"/>
                  <a:pt x="165" y="146"/>
                </a:cubicBezTo>
                <a:close/>
                <a:moveTo>
                  <a:pt x="178" y="115"/>
                </a:moveTo>
                <a:cubicBezTo>
                  <a:pt x="180" y="113"/>
                  <a:pt x="182" y="112"/>
                  <a:pt x="184" y="110"/>
                </a:cubicBezTo>
                <a:cubicBezTo>
                  <a:pt x="185" y="110"/>
                  <a:pt x="185" y="110"/>
                  <a:pt x="186" y="110"/>
                </a:cubicBezTo>
                <a:cubicBezTo>
                  <a:pt x="183" y="112"/>
                  <a:pt x="180" y="113"/>
                  <a:pt x="178" y="115"/>
                </a:cubicBezTo>
                <a:close/>
                <a:moveTo>
                  <a:pt x="180" y="108"/>
                </a:moveTo>
                <a:cubicBezTo>
                  <a:pt x="181" y="107"/>
                  <a:pt x="181" y="107"/>
                  <a:pt x="182" y="106"/>
                </a:cubicBezTo>
                <a:cubicBezTo>
                  <a:pt x="183" y="106"/>
                  <a:pt x="184" y="105"/>
                  <a:pt x="186" y="104"/>
                </a:cubicBezTo>
                <a:cubicBezTo>
                  <a:pt x="184" y="106"/>
                  <a:pt x="182" y="107"/>
                  <a:pt x="180" y="108"/>
                </a:cubicBezTo>
                <a:close/>
                <a:moveTo>
                  <a:pt x="184" y="97"/>
                </a:moveTo>
                <a:cubicBezTo>
                  <a:pt x="183" y="98"/>
                  <a:pt x="181" y="100"/>
                  <a:pt x="180" y="101"/>
                </a:cubicBezTo>
                <a:cubicBezTo>
                  <a:pt x="176" y="103"/>
                  <a:pt x="173" y="105"/>
                  <a:pt x="169" y="107"/>
                </a:cubicBezTo>
                <a:cubicBezTo>
                  <a:pt x="172" y="105"/>
                  <a:pt x="174" y="103"/>
                  <a:pt x="176" y="100"/>
                </a:cubicBezTo>
                <a:cubicBezTo>
                  <a:pt x="177" y="99"/>
                  <a:pt x="178" y="98"/>
                  <a:pt x="180" y="98"/>
                </a:cubicBezTo>
                <a:cubicBezTo>
                  <a:pt x="181" y="97"/>
                  <a:pt x="183" y="97"/>
                  <a:pt x="185" y="96"/>
                </a:cubicBezTo>
                <a:cubicBezTo>
                  <a:pt x="185" y="96"/>
                  <a:pt x="184" y="97"/>
                  <a:pt x="184" y="97"/>
                </a:cubicBezTo>
                <a:close/>
                <a:moveTo>
                  <a:pt x="181" y="91"/>
                </a:moveTo>
                <a:cubicBezTo>
                  <a:pt x="179" y="92"/>
                  <a:pt x="177" y="93"/>
                  <a:pt x="175" y="95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78" y="92"/>
                  <a:pt x="180" y="90"/>
                  <a:pt x="183" y="89"/>
                </a:cubicBezTo>
                <a:cubicBezTo>
                  <a:pt x="182" y="89"/>
                  <a:pt x="182" y="90"/>
                  <a:pt x="181" y="91"/>
                </a:cubicBezTo>
                <a:close/>
                <a:moveTo>
                  <a:pt x="172" y="93"/>
                </a:moveTo>
                <a:cubicBezTo>
                  <a:pt x="172" y="92"/>
                  <a:pt x="173" y="91"/>
                  <a:pt x="173" y="91"/>
                </a:cubicBezTo>
                <a:cubicBezTo>
                  <a:pt x="174" y="90"/>
                  <a:pt x="175" y="90"/>
                  <a:pt x="176" y="90"/>
                </a:cubicBezTo>
                <a:cubicBezTo>
                  <a:pt x="174" y="91"/>
                  <a:pt x="173" y="92"/>
                  <a:pt x="172" y="93"/>
                </a:cubicBezTo>
                <a:close/>
                <a:moveTo>
                  <a:pt x="172" y="89"/>
                </a:moveTo>
                <a:cubicBezTo>
                  <a:pt x="172" y="89"/>
                  <a:pt x="172" y="89"/>
                  <a:pt x="172" y="89"/>
                </a:cubicBezTo>
                <a:cubicBezTo>
                  <a:pt x="170" y="93"/>
                  <a:pt x="167" y="96"/>
                  <a:pt x="165" y="99"/>
                </a:cubicBezTo>
                <a:cubicBezTo>
                  <a:pt x="163" y="101"/>
                  <a:pt x="161" y="103"/>
                  <a:pt x="159" y="105"/>
                </a:cubicBezTo>
                <a:cubicBezTo>
                  <a:pt x="156" y="106"/>
                  <a:pt x="154" y="107"/>
                  <a:pt x="152" y="108"/>
                </a:cubicBezTo>
                <a:cubicBezTo>
                  <a:pt x="159" y="101"/>
                  <a:pt x="166" y="94"/>
                  <a:pt x="173" y="88"/>
                </a:cubicBezTo>
                <a:cubicBezTo>
                  <a:pt x="173" y="88"/>
                  <a:pt x="173" y="89"/>
                  <a:pt x="172" y="89"/>
                </a:cubicBezTo>
                <a:close/>
                <a:moveTo>
                  <a:pt x="152" y="111"/>
                </a:moveTo>
                <a:cubicBezTo>
                  <a:pt x="153" y="111"/>
                  <a:pt x="153" y="110"/>
                  <a:pt x="153" y="110"/>
                </a:cubicBezTo>
                <a:cubicBezTo>
                  <a:pt x="153" y="109"/>
                  <a:pt x="154" y="109"/>
                  <a:pt x="155" y="109"/>
                </a:cubicBezTo>
                <a:cubicBezTo>
                  <a:pt x="154" y="109"/>
                  <a:pt x="154" y="110"/>
                  <a:pt x="154" y="110"/>
                </a:cubicBezTo>
                <a:cubicBezTo>
                  <a:pt x="152" y="112"/>
                  <a:pt x="150" y="114"/>
                  <a:pt x="148" y="115"/>
                </a:cubicBezTo>
                <a:cubicBezTo>
                  <a:pt x="147" y="116"/>
                  <a:pt x="145" y="117"/>
                  <a:pt x="144" y="118"/>
                </a:cubicBezTo>
                <a:cubicBezTo>
                  <a:pt x="144" y="118"/>
                  <a:pt x="144" y="118"/>
                  <a:pt x="144" y="118"/>
                </a:cubicBezTo>
                <a:cubicBezTo>
                  <a:pt x="147" y="116"/>
                  <a:pt x="150" y="113"/>
                  <a:pt x="152" y="111"/>
                </a:cubicBezTo>
                <a:close/>
                <a:moveTo>
                  <a:pt x="148" y="119"/>
                </a:moveTo>
                <a:cubicBezTo>
                  <a:pt x="148" y="119"/>
                  <a:pt x="149" y="119"/>
                  <a:pt x="149" y="118"/>
                </a:cubicBezTo>
                <a:cubicBezTo>
                  <a:pt x="148" y="120"/>
                  <a:pt x="146" y="122"/>
                  <a:pt x="145" y="123"/>
                </a:cubicBezTo>
                <a:cubicBezTo>
                  <a:pt x="144" y="124"/>
                  <a:pt x="143" y="124"/>
                  <a:pt x="142" y="125"/>
                </a:cubicBezTo>
                <a:cubicBezTo>
                  <a:pt x="144" y="123"/>
                  <a:pt x="146" y="121"/>
                  <a:pt x="148" y="119"/>
                </a:cubicBezTo>
                <a:close/>
                <a:moveTo>
                  <a:pt x="138" y="119"/>
                </a:moveTo>
                <a:cubicBezTo>
                  <a:pt x="136" y="120"/>
                  <a:pt x="133" y="121"/>
                  <a:pt x="130" y="122"/>
                </a:cubicBezTo>
                <a:cubicBezTo>
                  <a:pt x="131" y="121"/>
                  <a:pt x="132" y="121"/>
                  <a:pt x="132" y="120"/>
                </a:cubicBezTo>
                <a:cubicBezTo>
                  <a:pt x="134" y="119"/>
                  <a:pt x="135" y="118"/>
                  <a:pt x="136" y="118"/>
                </a:cubicBezTo>
                <a:cubicBezTo>
                  <a:pt x="139" y="116"/>
                  <a:pt x="141" y="115"/>
                  <a:pt x="144" y="114"/>
                </a:cubicBezTo>
                <a:cubicBezTo>
                  <a:pt x="142" y="116"/>
                  <a:pt x="140" y="118"/>
                  <a:pt x="138" y="119"/>
                </a:cubicBezTo>
                <a:close/>
                <a:moveTo>
                  <a:pt x="126" y="116"/>
                </a:moveTo>
                <a:cubicBezTo>
                  <a:pt x="130" y="112"/>
                  <a:pt x="133" y="109"/>
                  <a:pt x="136" y="106"/>
                </a:cubicBezTo>
                <a:cubicBezTo>
                  <a:pt x="139" y="104"/>
                  <a:pt x="142" y="102"/>
                  <a:pt x="145" y="101"/>
                </a:cubicBezTo>
                <a:cubicBezTo>
                  <a:pt x="141" y="104"/>
                  <a:pt x="138" y="107"/>
                  <a:pt x="134" y="110"/>
                </a:cubicBezTo>
                <a:cubicBezTo>
                  <a:pt x="132" y="112"/>
                  <a:pt x="129" y="114"/>
                  <a:pt x="126" y="116"/>
                </a:cubicBezTo>
                <a:close/>
                <a:moveTo>
                  <a:pt x="131" y="116"/>
                </a:moveTo>
                <a:cubicBezTo>
                  <a:pt x="129" y="117"/>
                  <a:pt x="128" y="118"/>
                  <a:pt x="127" y="120"/>
                </a:cubicBezTo>
                <a:cubicBezTo>
                  <a:pt x="127" y="120"/>
                  <a:pt x="127" y="120"/>
                  <a:pt x="126" y="120"/>
                </a:cubicBezTo>
                <a:cubicBezTo>
                  <a:pt x="125" y="121"/>
                  <a:pt x="124" y="122"/>
                  <a:pt x="122" y="123"/>
                </a:cubicBezTo>
                <a:cubicBezTo>
                  <a:pt x="125" y="121"/>
                  <a:pt x="128" y="118"/>
                  <a:pt x="131" y="116"/>
                </a:cubicBezTo>
                <a:close/>
                <a:moveTo>
                  <a:pt x="124" y="126"/>
                </a:moveTo>
                <a:cubicBezTo>
                  <a:pt x="124" y="126"/>
                  <a:pt x="124" y="126"/>
                  <a:pt x="124" y="126"/>
                </a:cubicBezTo>
                <a:cubicBezTo>
                  <a:pt x="122" y="129"/>
                  <a:pt x="120" y="132"/>
                  <a:pt x="117" y="135"/>
                </a:cubicBezTo>
                <a:cubicBezTo>
                  <a:pt x="119" y="132"/>
                  <a:pt x="122" y="129"/>
                  <a:pt x="124" y="126"/>
                </a:cubicBezTo>
                <a:close/>
                <a:moveTo>
                  <a:pt x="113" y="117"/>
                </a:moveTo>
                <a:cubicBezTo>
                  <a:pt x="113" y="117"/>
                  <a:pt x="112" y="117"/>
                  <a:pt x="112" y="117"/>
                </a:cubicBezTo>
                <a:cubicBezTo>
                  <a:pt x="112" y="118"/>
                  <a:pt x="111" y="119"/>
                  <a:pt x="110" y="120"/>
                </a:cubicBezTo>
                <a:cubicBezTo>
                  <a:pt x="110" y="120"/>
                  <a:pt x="109" y="120"/>
                  <a:pt x="109" y="120"/>
                </a:cubicBezTo>
                <a:cubicBezTo>
                  <a:pt x="110" y="119"/>
                  <a:pt x="111" y="118"/>
                  <a:pt x="113" y="117"/>
                </a:cubicBezTo>
                <a:close/>
                <a:moveTo>
                  <a:pt x="107" y="119"/>
                </a:moveTo>
                <a:cubicBezTo>
                  <a:pt x="107" y="119"/>
                  <a:pt x="106" y="119"/>
                  <a:pt x="106" y="119"/>
                </a:cubicBezTo>
                <a:cubicBezTo>
                  <a:pt x="107" y="118"/>
                  <a:pt x="107" y="117"/>
                  <a:pt x="108" y="117"/>
                </a:cubicBezTo>
                <a:cubicBezTo>
                  <a:pt x="109" y="116"/>
                  <a:pt x="110" y="115"/>
                  <a:pt x="111" y="115"/>
                </a:cubicBezTo>
                <a:cubicBezTo>
                  <a:pt x="110" y="116"/>
                  <a:pt x="108" y="118"/>
                  <a:pt x="107" y="119"/>
                </a:cubicBezTo>
                <a:close/>
                <a:moveTo>
                  <a:pt x="112" y="125"/>
                </a:moveTo>
                <a:cubicBezTo>
                  <a:pt x="113" y="125"/>
                  <a:pt x="114" y="124"/>
                  <a:pt x="115" y="123"/>
                </a:cubicBezTo>
                <a:cubicBezTo>
                  <a:pt x="115" y="123"/>
                  <a:pt x="115" y="123"/>
                  <a:pt x="115" y="123"/>
                </a:cubicBezTo>
                <a:cubicBezTo>
                  <a:pt x="114" y="124"/>
                  <a:pt x="114" y="125"/>
                  <a:pt x="113" y="126"/>
                </a:cubicBezTo>
                <a:cubicBezTo>
                  <a:pt x="111" y="127"/>
                  <a:pt x="110" y="128"/>
                  <a:pt x="109" y="129"/>
                </a:cubicBezTo>
                <a:cubicBezTo>
                  <a:pt x="110" y="128"/>
                  <a:pt x="111" y="127"/>
                  <a:pt x="112" y="125"/>
                </a:cubicBezTo>
                <a:close/>
                <a:moveTo>
                  <a:pt x="104" y="117"/>
                </a:moveTo>
                <a:cubicBezTo>
                  <a:pt x="103" y="117"/>
                  <a:pt x="102" y="117"/>
                  <a:pt x="102" y="118"/>
                </a:cubicBezTo>
                <a:cubicBezTo>
                  <a:pt x="101" y="118"/>
                  <a:pt x="101" y="118"/>
                  <a:pt x="101" y="118"/>
                </a:cubicBezTo>
                <a:cubicBezTo>
                  <a:pt x="105" y="114"/>
                  <a:pt x="109" y="110"/>
                  <a:pt x="113" y="106"/>
                </a:cubicBezTo>
                <a:cubicBezTo>
                  <a:pt x="113" y="106"/>
                  <a:pt x="114" y="106"/>
                  <a:pt x="114" y="105"/>
                </a:cubicBezTo>
                <a:cubicBezTo>
                  <a:pt x="111" y="109"/>
                  <a:pt x="107" y="113"/>
                  <a:pt x="104" y="117"/>
                </a:cubicBezTo>
                <a:close/>
                <a:moveTo>
                  <a:pt x="99" y="129"/>
                </a:moveTo>
                <a:cubicBezTo>
                  <a:pt x="99" y="128"/>
                  <a:pt x="100" y="128"/>
                  <a:pt x="100" y="127"/>
                </a:cubicBezTo>
                <a:cubicBezTo>
                  <a:pt x="100" y="129"/>
                  <a:pt x="99" y="130"/>
                  <a:pt x="98" y="131"/>
                </a:cubicBezTo>
                <a:cubicBezTo>
                  <a:pt x="97" y="132"/>
                  <a:pt x="96" y="133"/>
                  <a:pt x="95" y="135"/>
                </a:cubicBezTo>
                <a:cubicBezTo>
                  <a:pt x="94" y="135"/>
                  <a:pt x="94" y="134"/>
                  <a:pt x="93" y="134"/>
                </a:cubicBezTo>
                <a:cubicBezTo>
                  <a:pt x="95" y="132"/>
                  <a:pt x="97" y="130"/>
                  <a:pt x="99" y="129"/>
                </a:cubicBezTo>
                <a:close/>
                <a:moveTo>
                  <a:pt x="103" y="132"/>
                </a:moveTo>
                <a:cubicBezTo>
                  <a:pt x="103" y="132"/>
                  <a:pt x="104" y="131"/>
                  <a:pt x="104" y="131"/>
                </a:cubicBezTo>
                <a:cubicBezTo>
                  <a:pt x="103" y="132"/>
                  <a:pt x="102" y="133"/>
                  <a:pt x="101" y="135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101" y="134"/>
                  <a:pt x="102" y="133"/>
                  <a:pt x="103" y="132"/>
                </a:cubicBezTo>
                <a:close/>
                <a:moveTo>
                  <a:pt x="103" y="126"/>
                </a:moveTo>
                <a:cubicBezTo>
                  <a:pt x="104" y="125"/>
                  <a:pt x="105" y="124"/>
                  <a:pt x="106" y="123"/>
                </a:cubicBezTo>
                <a:cubicBezTo>
                  <a:pt x="106" y="122"/>
                  <a:pt x="107" y="121"/>
                  <a:pt x="108" y="121"/>
                </a:cubicBezTo>
                <a:cubicBezTo>
                  <a:pt x="108" y="121"/>
                  <a:pt x="109" y="121"/>
                  <a:pt x="109" y="121"/>
                </a:cubicBezTo>
                <a:cubicBezTo>
                  <a:pt x="107" y="123"/>
                  <a:pt x="105" y="124"/>
                  <a:pt x="103" y="126"/>
                </a:cubicBezTo>
                <a:close/>
                <a:moveTo>
                  <a:pt x="110" y="141"/>
                </a:moveTo>
                <a:cubicBezTo>
                  <a:pt x="107" y="143"/>
                  <a:pt x="104" y="145"/>
                  <a:pt x="102" y="146"/>
                </a:cubicBezTo>
                <a:cubicBezTo>
                  <a:pt x="104" y="144"/>
                  <a:pt x="106" y="143"/>
                  <a:pt x="108" y="141"/>
                </a:cubicBezTo>
                <a:cubicBezTo>
                  <a:pt x="108" y="141"/>
                  <a:pt x="109" y="141"/>
                  <a:pt x="110" y="141"/>
                </a:cubicBezTo>
                <a:close/>
                <a:moveTo>
                  <a:pt x="109" y="139"/>
                </a:moveTo>
                <a:cubicBezTo>
                  <a:pt x="112" y="137"/>
                  <a:pt x="114" y="134"/>
                  <a:pt x="117" y="132"/>
                </a:cubicBezTo>
                <a:cubicBezTo>
                  <a:pt x="117" y="132"/>
                  <a:pt x="117" y="131"/>
                  <a:pt x="118" y="131"/>
                </a:cubicBezTo>
                <a:cubicBezTo>
                  <a:pt x="115" y="134"/>
                  <a:pt x="113" y="137"/>
                  <a:pt x="111" y="140"/>
                </a:cubicBezTo>
                <a:cubicBezTo>
                  <a:pt x="111" y="140"/>
                  <a:pt x="111" y="140"/>
                  <a:pt x="111" y="140"/>
                </a:cubicBezTo>
                <a:cubicBezTo>
                  <a:pt x="111" y="140"/>
                  <a:pt x="110" y="139"/>
                  <a:pt x="109" y="139"/>
                </a:cubicBezTo>
                <a:close/>
                <a:moveTo>
                  <a:pt x="116" y="122"/>
                </a:moveTo>
                <a:cubicBezTo>
                  <a:pt x="117" y="121"/>
                  <a:pt x="119" y="120"/>
                  <a:pt x="120" y="119"/>
                </a:cubicBezTo>
                <a:cubicBezTo>
                  <a:pt x="119" y="120"/>
                  <a:pt x="118" y="121"/>
                  <a:pt x="116" y="122"/>
                </a:cubicBezTo>
                <a:close/>
                <a:moveTo>
                  <a:pt x="116" y="145"/>
                </a:moveTo>
                <a:cubicBezTo>
                  <a:pt x="116" y="144"/>
                  <a:pt x="117" y="144"/>
                  <a:pt x="118" y="143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7" y="145"/>
                </a:cubicBezTo>
                <a:cubicBezTo>
                  <a:pt x="116" y="145"/>
                  <a:pt x="115" y="146"/>
                  <a:pt x="114" y="146"/>
                </a:cubicBezTo>
                <a:cubicBezTo>
                  <a:pt x="115" y="146"/>
                  <a:pt x="115" y="145"/>
                  <a:pt x="116" y="145"/>
                </a:cubicBezTo>
                <a:close/>
                <a:moveTo>
                  <a:pt x="122" y="144"/>
                </a:moveTo>
                <a:cubicBezTo>
                  <a:pt x="122" y="145"/>
                  <a:pt x="122" y="145"/>
                  <a:pt x="122" y="145"/>
                </a:cubicBezTo>
                <a:cubicBezTo>
                  <a:pt x="121" y="146"/>
                  <a:pt x="120" y="147"/>
                  <a:pt x="119" y="148"/>
                </a:cubicBezTo>
                <a:cubicBezTo>
                  <a:pt x="119" y="148"/>
                  <a:pt x="119" y="148"/>
                  <a:pt x="118" y="148"/>
                </a:cubicBezTo>
                <a:cubicBezTo>
                  <a:pt x="119" y="147"/>
                  <a:pt x="120" y="146"/>
                  <a:pt x="122" y="144"/>
                </a:cubicBezTo>
                <a:close/>
                <a:moveTo>
                  <a:pt x="120" y="140"/>
                </a:moveTo>
                <a:cubicBezTo>
                  <a:pt x="120" y="139"/>
                  <a:pt x="121" y="139"/>
                  <a:pt x="122" y="138"/>
                </a:cubicBezTo>
                <a:cubicBezTo>
                  <a:pt x="125" y="137"/>
                  <a:pt x="128" y="135"/>
                  <a:pt x="131" y="133"/>
                </a:cubicBezTo>
                <a:cubicBezTo>
                  <a:pt x="130" y="134"/>
                  <a:pt x="128" y="135"/>
                  <a:pt x="127" y="136"/>
                </a:cubicBezTo>
                <a:cubicBezTo>
                  <a:pt x="125" y="137"/>
                  <a:pt x="122" y="139"/>
                  <a:pt x="120" y="140"/>
                </a:cubicBezTo>
                <a:close/>
                <a:moveTo>
                  <a:pt x="129" y="143"/>
                </a:moveTo>
                <a:cubicBezTo>
                  <a:pt x="129" y="143"/>
                  <a:pt x="128" y="143"/>
                  <a:pt x="128" y="143"/>
                </a:cubicBezTo>
                <a:cubicBezTo>
                  <a:pt x="128" y="144"/>
                  <a:pt x="127" y="144"/>
                  <a:pt x="127" y="144"/>
                </a:cubicBezTo>
                <a:cubicBezTo>
                  <a:pt x="127" y="144"/>
                  <a:pt x="127" y="144"/>
                  <a:pt x="127" y="144"/>
                </a:cubicBezTo>
                <a:cubicBezTo>
                  <a:pt x="127" y="143"/>
                  <a:pt x="128" y="143"/>
                  <a:pt x="128" y="142"/>
                </a:cubicBezTo>
                <a:cubicBezTo>
                  <a:pt x="129" y="141"/>
                  <a:pt x="130" y="140"/>
                  <a:pt x="131" y="140"/>
                </a:cubicBezTo>
                <a:cubicBezTo>
                  <a:pt x="130" y="140"/>
                  <a:pt x="129" y="141"/>
                  <a:pt x="129" y="142"/>
                </a:cubicBezTo>
                <a:cubicBezTo>
                  <a:pt x="129" y="142"/>
                  <a:pt x="129" y="142"/>
                  <a:pt x="129" y="143"/>
                </a:cubicBezTo>
                <a:close/>
                <a:moveTo>
                  <a:pt x="129" y="146"/>
                </a:moveTo>
                <a:cubicBezTo>
                  <a:pt x="129" y="146"/>
                  <a:pt x="129" y="146"/>
                  <a:pt x="130" y="146"/>
                </a:cubicBezTo>
                <a:cubicBezTo>
                  <a:pt x="129" y="147"/>
                  <a:pt x="129" y="148"/>
                  <a:pt x="128" y="148"/>
                </a:cubicBezTo>
                <a:cubicBezTo>
                  <a:pt x="127" y="149"/>
                  <a:pt x="126" y="149"/>
                  <a:pt x="125" y="150"/>
                </a:cubicBezTo>
                <a:cubicBezTo>
                  <a:pt x="126" y="149"/>
                  <a:pt x="128" y="148"/>
                  <a:pt x="129" y="146"/>
                </a:cubicBezTo>
                <a:close/>
                <a:moveTo>
                  <a:pt x="134" y="157"/>
                </a:moveTo>
                <a:cubicBezTo>
                  <a:pt x="135" y="156"/>
                  <a:pt x="136" y="156"/>
                  <a:pt x="136" y="156"/>
                </a:cubicBezTo>
                <a:cubicBezTo>
                  <a:pt x="134" y="157"/>
                  <a:pt x="133" y="159"/>
                  <a:pt x="131" y="160"/>
                </a:cubicBezTo>
                <a:cubicBezTo>
                  <a:pt x="132" y="159"/>
                  <a:pt x="133" y="158"/>
                  <a:pt x="134" y="157"/>
                </a:cubicBezTo>
                <a:close/>
                <a:moveTo>
                  <a:pt x="133" y="167"/>
                </a:moveTo>
                <a:cubicBezTo>
                  <a:pt x="135" y="165"/>
                  <a:pt x="138" y="163"/>
                  <a:pt x="140" y="162"/>
                </a:cubicBezTo>
                <a:cubicBezTo>
                  <a:pt x="139" y="163"/>
                  <a:pt x="138" y="164"/>
                  <a:pt x="137" y="165"/>
                </a:cubicBezTo>
                <a:cubicBezTo>
                  <a:pt x="136" y="165"/>
                  <a:pt x="135" y="166"/>
                  <a:pt x="134" y="166"/>
                </a:cubicBezTo>
                <a:cubicBezTo>
                  <a:pt x="134" y="167"/>
                  <a:pt x="133" y="167"/>
                  <a:pt x="133" y="167"/>
                </a:cubicBezTo>
                <a:cubicBezTo>
                  <a:pt x="133" y="167"/>
                  <a:pt x="133" y="167"/>
                  <a:pt x="133" y="167"/>
                </a:cubicBezTo>
                <a:close/>
                <a:moveTo>
                  <a:pt x="138" y="160"/>
                </a:moveTo>
                <a:cubicBezTo>
                  <a:pt x="137" y="160"/>
                  <a:pt x="137" y="161"/>
                  <a:pt x="137" y="161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9" y="159"/>
                  <a:pt x="140" y="158"/>
                  <a:pt x="142" y="157"/>
                </a:cubicBezTo>
                <a:cubicBezTo>
                  <a:pt x="142" y="157"/>
                  <a:pt x="142" y="158"/>
                  <a:pt x="142" y="158"/>
                </a:cubicBezTo>
                <a:cubicBezTo>
                  <a:pt x="140" y="159"/>
                  <a:pt x="139" y="160"/>
                  <a:pt x="138" y="160"/>
                </a:cubicBezTo>
                <a:close/>
                <a:moveTo>
                  <a:pt x="143" y="160"/>
                </a:moveTo>
                <a:cubicBezTo>
                  <a:pt x="145" y="159"/>
                  <a:pt x="148" y="158"/>
                  <a:pt x="150" y="157"/>
                </a:cubicBezTo>
                <a:cubicBezTo>
                  <a:pt x="149" y="158"/>
                  <a:pt x="148" y="159"/>
                  <a:pt x="147" y="160"/>
                </a:cubicBezTo>
                <a:cubicBezTo>
                  <a:pt x="145" y="161"/>
                  <a:pt x="143" y="162"/>
                  <a:pt x="141" y="163"/>
                </a:cubicBezTo>
                <a:cubicBezTo>
                  <a:pt x="142" y="162"/>
                  <a:pt x="142" y="161"/>
                  <a:pt x="143" y="160"/>
                </a:cubicBezTo>
                <a:close/>
                <a:moveTo>
                  <a:pt x="147" y="162"/>
                </a:moveTo>
                <a:cubicBezTo>
                  <a:pt x="148" y="161"/>
                  <a:pt x="149" y="161"/>
                  <a:pt x="150" y="160"/>
                </a:cubicBezTo>
                <a:cubicBezTo>
                  <a:pt x="150" y="161"/>
                  <a:pt x="149" y="161"/>
                  <a:pt x="149" y="162"/>
                </a:cubicBezTo>
                <a:cubicBezTo>
                  <a:pt x="148" y="162"/>
                  <a:pt x="147" y="162"/>
                  <a:pt x="146" y="163"/>
                </a:cubicBezTo>
                <a:cubicBezTo>
                  <a:pt x="146" y="162"/>
                  <a:pt x="147" y="162"/>
                  <a:pt x="147" y="162"/>
                </a:cubicBezTo>
                <a:close/>
                <a:moveTo>
                  <a:pt x="150" y="163"/>
                </a:moveTo>
                <a:cubicBezTo>
                  <a:pt x="150" y="163"/>
                  <a:pt x="151" y="163"/>
                  <a:pt x="152" y="162"/>
                </a:cubicBezTo>
                <a:cubicBezTo>
                  <a:pt x="150" y="164"/>
                  <a:pt x="148" y="166"/>
                  <a:pt x="146" y="168"/>
                </a:cubicBezTo>
                <a:cubicBezTo>
                  <a:pt x="147" y="166"/>
                  <a:pt x="148" y="165"/>
                  <a:pt x="150" y="163"/>
                </a:cubicBezTo>
                <a:close/>
                <a:moveTo>
                  <a:pt x="146" y="157"/>
                </a:moveTo>
                <a:cubicBezTo>
                  <a:pt x="146" y="157"/>
                  <a:pt x="146" y="157"/>
                  <a:pt x="146" y="157"/>
                </a:cubicBezTo>
                <a:cubicBezTo>
                  <a:pt x="147" y="156"/>
                  <a:pt x="149" y="155"/>
                  <a:pt x="150" y="153"/>
                </a:cubicBezTo>
                <a:cubicBezTo>
                  <a:pt x="152" y="153"/>
                  <a:pt x="153" y="152"/>
                  <a:pt x="155" y="151"/>
                </a:cubicBezTo>
                <a:cubicBezTo>
                  <a:pt x="155" y="151"/>
                  <a:pt x="155" y="151"/>
                  <a:pt x="156" y="151"/>
                </a:cubicBezTo>
                <a:cubicBezTo>
                  <a:pt x="156" y="152"/>
                  <a:pt x="155" y="152"/>
                  <a:pt x="155" y="152"/>
                </a:cubicBezTo>
                <a:cubicBezTo>
                  <a:pt x="152" y="154"/>
                  <a:pt x="149" y="156"/>
                  <a:pt x="146" y="157"/>
                </a:cubicBezTo>
                <a:close/>
                <a:moveTo>
                  <a:pt x="154" y="158"/>
                </a:moveTo>
                <a:cubicBezTo>
                  <a:pt x="155" y="158"/>
                  <a:pt x="156" y="157"/>
                  <a:pt x="157" y="157"/>
                </a:cubicBezTo>
                <a:cubicBezTo>
                  <a:pt x="157" y="157"/>
                  <a:pt x="156" y="158"/>
                  <a:pt x="155" y="159"/>
                </a:cubicBezTo>
                <a:cubicBezTo>
                  <a:pt x="154" y="159"/>
                  <a:pt x="153" y="160"/>
                  <a:pt x="152" y="160"/>
                </a:cubicBezTo>
                <a:cubicBezTo>
                  <a:pt x="153" y="160"/>
                  <a:pt x="153" y="159"/>
                  <a:pt x="154" y="158"/>
                </a:cubicBezTo>
                <a:close/>
                <a:moveTo>
                  <a:pt x="157" y="155"/>
                </a:moveTo>
                <a:cubicBezTo>
                  <a:pt x="158" y="154"/>
                  <a:pt x="159" y="153"/>
                  <a:pt x="160" y="151"/>
                </a:cubicBezTo>
                <a:cubicBezTo>
                  <a:pt x="162" y="150"/>
                  <a:pt x="164" y="149"/>
                  <a:pt x="166" y="147"/>
                </a:cubicBezTo>
                <a:cubicBezTo>
                  <a:pt x="165" y="149"/>
                  <a:pt x="163" y="151"/>
                  <a:pt x="161" y="153"/>
                </a:cubicBezTo>
                <a:cubicBezTo>
                  <a:pt x="160" y="153"/>
                  <a:pt x="158" y="154"/>
                  <a:pt x="157" y="155"/>
                </a:cubicBezTo>
                <a:close/>
                <a:moveTo>
                  <a:pt x="162" y="154"/>
                </a:moveTo>
                <a:cubicBezTo>
                  <a:pt x="164" y="154"/>
                  <a:pt x="165" y="153"/>
                  <a:pt x="167" y="152"/>
                </a:cubicBezTo>
                <a:cubicBezTo>
                  <a:pt x="167" y="153"/>
                  <a:pt x="167" y="153"/>
                  <a:pt x="167" y="153"/>
                </a:cubicBezTo>
                <a:cubicBezTo>
                  <a:pt x="165" y="154"/>
                  <a:pt x="164" y="155"/>
                  <a:pt x="163" y="156"/>
                </a:cubicBezTo>
                <a:cubicBezTo>
                  <a:pt x="162" y="156"/>
                  <a:pt x="161" y="157"/>
                  <a:pt x="160" y="157"/>
                </a:cubicBezTo>
                <a:cubicBezTo>
                  <a:pt x="161" y="156"/>
                  <a:pt x="162" y="155"/>
                  <a:pt x="162" y="154"/>
                </a:cubicBezTo>
                <a:close/>
                <a:moveTo>
                  <a:pt x="164" y="159"/>
                </a:moveTo>
                <a:cubicBezTo>
                  <a:pt x="165" y="158"/>
                  <a:pt x="166" y="157"/>
                  <a:pt x="167" y="156"/>
                </a:cubicBezTo>
                <a:cubicBezTo>
                  <a:pt x="167" y="156"/>
                  <a:pt x="167" y="156"/>
                  <a:pt x="168" y="156"/>
                </a:cubicBezTo>
                <a:cubicBezTo>
                  <a:pt x="166" y="157"/>
                  <a:pt x="164" y="159"/>
                  <a:pt x="162" y="161"/>
                </a:cubicBezTo>
                <a:cubicBezTo>
                  <a:pt x="163" y="160"/>
                  <a:pt x="163" y="160"/>
                  <a:pt x="164" y="159"/>
                </a:cubicBezTo>
                <a:close/>
                <a:moveTo>
                  <a:pt x="169" y="156"/>
                </a:moveTo>
                <a:cubicBezTo>
                  <a:pt x="168" y="158"/>
                  <a:pt x="166" y="160"/>
                  <a:pt x="165" y="162"/>
                </a:cubicBezTo>
                <a:cubicBezTo>
                  <a:pt x="164" y="162"/>
                  <a:pt x="163" y="162"/>
                  <a:pt x="163" y="163"/>
                </a:cubicBezTo>
                <a:cubicBezTo>
                  <a:pt x="165" y="161"/>
                  <a:pt x="167" y="159"/>
                  <a:pt x="169" y="156"/>
                </a:cubicBezTo>
                <a:close/>
                <a:moveTo>
                  <a:pt x="166" y="151"/>
                </a:moveTo>
                <a:cubicBezTo>
                  <a:pt x="169" y="147"/>
                  <a:pt x="173" y="144"/>
                  <a:pt x="176" y="140"/>
                </a:cubicBezTo>
                <a:cubicBezTo>
                  <a:pt x="177" y="140"/>
                  <a:pt x="177" y="140"/>
                  <a:pt x="178" y="139"/>
                </a:cubicBezTo>
                <a:cubicBezTo>
                  <a:pt x="177" y="140"/>
                  <a:pt x="177" y="140"/>
                  <a:pt x="177" y="141"/>
                </a:cubicBezTo>
                <a:cubicBezTo>
                  <a:pt x="174" y="144"/>
                  <a:pt x="172" y="146"/>
                  <a:pt x="170" y="149"/>
                </a:cubicBezTo>
                <a:cubicBezTo>
                  <a:pt x="168" y="150"/>
                  <a:pt x="167" y="150"/>
                  <a:pt x="166" y="151"/>
                </a:cubicBezTo>
                <a:close/>
                <a:moveTo>
                  <a:pt x="177" y="151"/>
                </a:moveTo>
                <a:cubicBezTo>
                  <a:pt x="175" y="153"/>
                  <a:pt x="174" y="155"/>
                  <a:pt x="172" y="157"/>
                </a:cubicBezTo>
                <a:cubicBezTo>
                  <a:pt x="172" y="157"/>
                  <a:pt x="171" y="157"/>
                  <a:pt x="171" y="158"/>
                </a:cubicBezTo>
                <a:cubicBezTo>
                  <a:pt x="173" y="156"/>
                  <a:pt x="174" y="154"/>
                  <a:pt x="175" y="152"/>
                </a:cubicBezTo>
                <a:cubicBezTo>
                  <a:pt x="176" y="152"/>
                  <a:pt x="177" y="151"/>
                  <a:pt x="177" y="151"/>
                </a:cubicBezTo>
                <a:close/>
                <a:moveTo>
                  <a:pt x="186" y="127"/>
                </a:moveTo>
                <a:cubicBezTo>
                  <a:pt x="186" y="126"/>
                  <a:pt x="187" y="126"/>
                  <a:pt x="187" y="125"/>
                </a:cubicBezTo>
                <a:cubicBezTo>
                  <a:pt x="189" y="124"/>
                  <a:pt x="191" y="123"/>
                  <a:pt x="193" y="122"/>
                </a:cubicBezTo>
                <a:cubicBezTo>
                  <a:pt x="193" y="122"/>
                  <a:pt x="193" y="122"/>
                  <a:pt x="193" y="122"/>
                </a:cubicBezTo>
                <a:cubicBezTo>
                  <a:pt x="191" y="124"/>
                  <a:pt x="188" y="125"/>
                  <a:pt x="186" y="127"/>
                </a:cubicBezTo>
                <a:close/>
                <a:moveTo>
                  <a:pt x="198" y="122"/>
                </a:moveTo>
                <a:cubicBezTo>
                  <a:pt x="198" y="123"/>
                  <a:pt x="197" y="124"/>
                  <a:pt x="196" y="124"/>
                </a:cubicBezTo>
                <a:cubicBezTo>
                  <a:pt x="195" y="125"/>
                  <a:pt x="194" y="126"/>
                  <a:pt x="192" y="127"/>
                </a:cubicBezTo>
                <a:cubicBezTo>
                  <a:pt x="194" y="125"/>
                  <a:pt x="196" y="123"/>
                  <a:pt x="198" y="122"/>
                </a:cubicBezTo>
                <a:close/>
                <a:moveTo>
                  <a:pt x="203" y="120"/>
                </a:moveTo>
                <a:cubicBezTo>
                  <a:pt x="204" y="119"/>
                  <a:pt x="204" y="119"/>
                  <a:pt x="204" y="118"/>
                </a:cubicBezTo>
                <a:cubicBezTo>
                  <a:pt x="205" y="118"/>
                  <a:pt x="205" y="118"/>
                  <a:pt x="206" y="117"/>
                </a:cubicBezTo>
                <a:cubicBezTo>
                  <a:pt x="205" y="118"/>
                  <a:pt x="204" y="119"/>
                  <a:pt x="203" y="120"/>
                </a:cubicBezTo>
                <a:close/>
                <a:moveTo>
                  <a:pt x="207" y="110"/>
                </a:moveTo>
                <a:cubicBezTo>
                  <a:pt x="207" y="110"/>
                  <a:pt x="206" y="110"/>
                  <a:pt x="206" y="110"/>
                </a:cubicBezTo>
                <a:cubicBezTo>
                  <a:pt x="204" y="112"/>
                  <a:pt x="201" y="113"/>
                  <a:pt x="199" y="114"/>
                </a:cubicBezTo>
                <a:cubicBezTo>
                  <a:pt x="198" y="115"/>
                  <a:pt x="197" y="115"/>
                  <a:pt x="197" y="115"/>
                </a:cubicBezTo>
                <a:cubicBezTo>
                  <a:pt x="199" y="114"/>
                  <a:pt x="200" y="113"/>
                  <a:pt x="202" y="112"/>
                </a:cubicBezTo>
                <a:cubicBezTo>
                  <a:pt x="204" y="111"/>
                  <a:pt x="206" y="110"/>
                  <a:pt x="208" y="109"/>
                </a:cubicBezTo>
                <a:cubicBezTo>
                  <a:pt x="208" y="109"/>
                  <a:pt x="207" y="110"/>
                  <a:pt x="207" y="110"/>
                </a:cubicBezTo>
                <a:close/>
                <a:moveTo>
                  <a:pt x="195" y="112"/>
                </a:moveTo>
                <a:cubicBezTo>
                  <a:pt x="194" y="112"/>
                  <a:pt x="194" y="112"/>
                  <a:pt x="193" y="112"/>
                </a:cubicBezTo>
                <a:cubicBezTo>
                  <a:pt x="194" y="112"/>
                  <a:pt x="194" y="111"/>
                  <a:pt x="195" y="110"/>
                </a:cubicBezTo>
                <a:cubicBezTo>
                  <a:pt x="196" y="109"/>
                  <a:pt x="198" y="108"/>
                  <a:pt x="199" y="106"/>
                </a:cubicBezTo>
                <a:cubicBezTo>
                  <a:pt x="199" y="106"/>
                  <a:pt x="199" y="106"/>
                  <a:pt x="199" y="106"/>
                </a:cubicBezTo>
                <a:cubicBezTo>
                  <a:pt x="198" y="108"/>
                  <a:pt x="197" y="110"/>
                  <a:pt x="195" y="112"/>
                </a:cubicBezTo>
                <a:close/>
                <a:moveTo>
                  <a:pt x="193" y="106"/>
                </a:moveTo>
                <a:cubicBezTo>
                  <a:pt x="194" y="106"/>
                  <a:pt x="195" y="105"/>
                  <a:pt x="196" y="104"/>
                </a:cubicBezTo>
                <a:cubicBezTo>
                  <a:pt x="196" y="105"/>
                  <a:pt x="196" y="105"/>
                  <a:pt x="195" y="106"/>
                </a:cubicBezTo>
                <a:cubicBezTo>
                  <a:pt x="195" y="106"/>
                  <a:pt x="194" y="106"/>
                  <a:pt x="193" y="106"/>
                </a:cubicBezTo>
                <a:close/>
                <a:moveTo>
                  <a:pt x="196" y="97"/>
                </a:moveTo>
                <a:cubicBezTo>
                  <a:pt x="196" y="97"/>
                  <a:pt x="195" y="97"/>
                  <a:pt x="195" y="98"/>
                </a:cubicBezTo>
                <a:cubicBezTo>
                  <a:pt x="193" y="98"/>
                  <a:pt x="191" y="99"/>
                  <a:pt x="189" y="100"/>
                </a:cubicBezTo>
                <a:cubicBezTo>
                  <a:pt x="190" y="100"/>
                  <a:pt x="190" y="99"/>
                  <a:pt x="191" y="98"/>
                </a:cubicBezTo>
                <a:cubicBezTo>
                  <a:pt x="193" y="97"/>
                  <a:pt x="195" y="96"/>
                  <a:pt x="197" y="95"/>
                </a:cubicBezTo>
                <a:cubicBezTo>
                  <a:pt x="196" y="96"/>
                  <a:pt x="196" y="97"/>
                  <a:pt x="196" y="97"/>
                </a:cubicBezTo>
                <a:close/>
                <a:moveTo>
                  <a:pt x="195" y="92"/>
                </a:moveTo>
                <a:cubicBezTo>
                  <a:pt x="192" y="94"/>
                  <a:pt x="189" y="95"/>
                  <a:pt x="187" y="97"/>
                </a:cubicBezTo>
                <a:cubicBezTo>
                  <a:pt x="187" y="96"/>
                  <a:pt x="188" y="96"/>
                  <a:pt x="189" y="95"/>
                </a:cubicBezTo>
                <a:cubicBezTo>
                  <a:pt x="191" y="94"/>
                  <a:pt x="193" y="93"/>
                  <a:pt x="196" y="92"/>
                </a:cubicBezTo>
                <a:cubicBezTo>
                  <a:pt x="196" y="92"/>
                  <a:pt x="195" y="92"/>
                  <a:pt x="195" y="92"/>
                </a:cubicBezTo>
                <a:close/>
                <a:moveTo>
                  <a:pt x="190" y="89"/>
                </a:moveTo>
                <a:cubicBezTo>
                  <a:pt x="189" y="90"/>
                  <a:pt x="188" y="90"/>
                  <a:pt x="187" y="91"/>
                </a:cubicBezTo>
                <a:cubicBezTo>
                  <a:pt x="189" y="90"/>
                  <a:pt x="190" y="89"/>
                  <a:pt x="191" y="88"/>
                </a:cubicBezTo>
                <a:lnTo>
                  <a:pt x="190" y="89"/>
                </a:lnTo>
                <a:close/>
                <a:moveTo>
                  <a:pt x="190" y="86"/>
                </a:moveTo>
                <a:cubicBezTo>
                  <a:pt x="189" y="87"/>
                  <a:pt x="187" y="87"/>
                  <a:pt x="186" y="88"/>
                </a:cubicBezTo>
                <a:cubicBezTo>
                  <a:pt x="187" y="87"/>
                  <a:pt x="187" y="86"/>
                  <a:pt x="188" y="86"/>
                </a:cubicBezTo>
                <a:cubicBezTo>
                  <a:pt x="190" y="84"/>
                  <a:pt x="193" y="83"/>
                  <a:pt x="195" y="82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193" y="84"/>
                  <a:pt x="192" y="85"/>
                  <a:pt x="190" y="86"/>
                </a:cubicBezTo>
                <a:close/>
                <a:moveTo>
                  <a:pt x="195" y="86"/>
                </a:moveTo>
                <a:cubicBezTo>
                  <a:pt x="196" y="85"/>
                  <a:pt x="197" y="85"/>
                  <a:pt x="199" y="84"/>
                </a:cubicBezTo>
                <a:cubicBezTo>
                  <a:pt x="198" y="85"/>
                  <a:pt x="197" y="86"/>
                  <a:pt x="196" y="87"/>
                </a:cubicBezTo>
                <a:cubicBezTo>
                  <a:pt x="195" y="87"/>
                  <a:pt x="195" y="87"/>
                  <a:pt x="194" y="87"/>
                </a:cubicBezTo>
                <a:cubicBezTo>
                  <a:pt x="195" y="87"/>
                  <a:pt x="195" y="87"/>
                  <a:pt x="195" y="86"/>
                </a:cubicBezTo>
                <a:close/>
                <a:moveTo>
                  <a:pt x="187" y="80"/>
                </a:moveTo>
                <a:cubicBezTo>
                  <a:pt x="185" y="81"/>
                  <a:pt x="182" y="82"/>
                  <a:pt x="179" y="83"/>
                </a:cubicBezTo>
                <a:cubicBezTo>
                  <a:pt x="179" y="82"/>
                  <a:pt x="179" y="82"/>
                  <a:pt x="179" y="82"/>
                </a:cubicBezTo>
                <a:cubicBezTo>
                  <a:pt x="182" y="81"/>
                  <a:pt x="184" y="80"/>
                  <a:pt x="187" y="79"/>
                </a:cubicBezTo>
                <a:cubicBezTo>
                  <a:pt x="189" y="78"/>
                  <a:pt x="191" y="77"/>
                  <a:pt x="192" y="76"/>
                </a:cubicBezTo>
                <a:cubicBezTo>
                  <a:pt x="191" y="78"/>
                  <a:pt x="189" y="79"/>
                  <a:pt x="187" y="80"/>
                </a:cubicBezTo>
                <a:close/>
                <a:moveTo>
                  <a:pt x="179" y="85"/>
                </a:moveTo>
                <a:cubicBezTo>
                  <a:pt x="178" y="85"/>
                  <a:pt x="177" y="86"/>
                  <a:pt x="177" y="86"/>
                </a:cubicBezTo>
                <a:cubicBezTo>
                  <a:pt x="177" y="86"/>
                  <a:pt x="177" y="85"/>
                  <a:pt x="177" y="85"/>
                </a:cubicBezTo>
                <a:cubicBezTo>
                  <a:pt x="178" y="85"/>
                  <a:pt x="179" y="85"/>
                  <a:pt x="179" y="85"/>
                </a:cubicBezTo>
                <a:close/>
                <a:moveTo>
                  <a:pt x="175" y="84"/>
                </a:moveTo>
                <a:cubicBezTo>
                  <a:pt x="174" y="84"/>
                  <a:pt x="172" y="84"/>
                  <a:pt x="171" y="85"/>
                </a:cubicBezTo>
                <a:cubicBezTo>
                  <a:pt x="171" y="84"/>
                  <a:pt x="172" y="84"/>
                  <a:pt x="173" y="83"/>
                </a:cubicBezTo>
                <a:cubicBezTo>
                  <a:pt x="174" y="83"/>
                  <a:pt x="175" y="83"/>
                  <a:pt x="177" y="82"/>
                </a:cubicBezTo>
                <a:cubicBezTo>
                  <a:pt x="176" y="83"/>
                  <a:pt x="176" y="83"/>
                  <a:pt x="175" y="84"/>
                </a:cubicBezTo>
                <a:close/>
                <a:moveTo>
                  <a:pt x="172" y="81"/>
                </a:moveTo>
                <a:cubicBezTo>
                  <a:pt x="172" y="81"/>
                  <a:pt x="172" y="81"/>
                  <a:pt x="171" y="82"/>
                </a:cubicBezTo>
                <a:cubicBezTo>
                  <a:pt x="172" y="81"/>
                  <a:pt x="173" y="80"/>
                  <a:pt x="174" y="79"/>
                </a:cubicBezTo>
                <a:cubicBezTo>
                  <a:pt x="174" y="79"/>
                  <a:pt x="174" y="79"/>
                  <a:pt x="174" y="79"/>
                </a:cubicBezTo>
                <a:cubicBezTo>
                  <a:pt x="176" y="78"/>
                  <a:pt x="178" y="78"/>
                  <a:pt x="179" y="77"/>
                </a:cubicBezTo>
                <a:cubicBezTo>
                  <a:pt x="177" y="78"/>
                  <a:pt x="174" y="80"/>
                  <a:pt x="172" y="81"/>
                </a:cubicBezTo>
                <a:close/>
                <a:moveTo>
                  <a:pt x="177" y="74"/>
                </a:moveTo>
                <a:cubicBezTo>
                  <a:pt x="175" y="75"/>
                  <a:pt x="173" y="76"/>
                  <a:pt x="171" y="77"/>
                </a:cubicBezTo>
                <a:cubicBezTo>
                  <a:pt x="171" y="76"/>
                  <a:pt x="170" y="76"/>
                  <a:pt x="170" y="76"/>
                </a:cubicBezTo>
                <a:cubicBezTo>
                  <a:pt x="171" y="75"/>
                  <a:pt x="172" y="75"/>
                  <a:pt x="173" y="74"/>
                </a:cubicBezTo>
                <a:cubicBezTo>
                  <a:pt x="176" y="73"/>
                  <a:pt x="178" y="72"/>
                  <a:pt x="180" y="72"/>
                </a:cubicBezTo>
                <a:cubicBezTo>
                  <a:pt x="179" y="73"/>
                  <a:pt x="178" y="73"/>
                  <a:pt x="177" y="74"/>
                </a:cubicBezTo>
                <a:close/>
                <a:moveTo>
                  <a:pt x="172" y="86"/>
                </a:moveTo>
                <a:cubicBezTo>
                  <a:pt x="164" y="94"/>
                  <a:pt x="155" y="102"/>
                  <a:pt x="147" y="110"/>
                </a:cubicBezTo>
                <a:cubicBezTo>
                  <a:pt x="143" y="112"/>
                  <a:pt x="139" y="114"/>
                  <a:pt x="135" y="116"/>
                </a:cubicBezTo>
                <a:cubicBezTo>
                  <a:pt x="137" y="114"/>
                  <a:pt x="139" y="112"/>
                  <a:pt x="141" y="110"/>
                </a:cubicBezTo>
                <a:cubicBezTo>
                  <a:pt x="147" y="104"/>
                  <a:pt x="154" y="99"/>
                  <a:pt x="160" y="93"/>
                </a:cubicBezTo>
                <a:cubicBezTo>
                  <a:pt x="162" y="91"/>
                  <a:pt x="164" y="88"/>
                  <a:pt x="167" y="86"/>
                </a:cubicBezTo>
                <a:cubicBezTo>
                  <a:pt x="167" y="87"/>
                  <a:pt x="167" y="87"/>
                  <a:pt x="167" y="87"/>
                </a:cubicBezTo>
                <a:cubicBezTo>
                  <a:pt x="169" y="87"/>
                  <a:pt x="171" y="86"/>
                  <a:pt x="172" y="86"/>
                </a:cubicBezTo>
                <a:close/>
                <a:moveTo>
                  <a:pt x="168" y="82"/>
                </a:moveTo>
                <a:cubicBezTo>
                  <a:pt x="167" y="82"/>
                  <a:pt x="167" y="83"/>
                  <a:pt x="167" y="83"/>
                </a:cubicBezTo>
                <a:cubicBezTo>
                  <a:pt x="160" y="90"/>
                  <a:pt x="152" y="97"/>
                  <a:pt x="145" y="104"/>
                </a:cubicBezTo>
                <a:cubicBezTo>
                  <a:pt x="152" y="97"/>
                  <a:pt x="160" y="89"/>
                  <a:pt x="167" y="81"/>
                </a:cubicBezTo>
                <a:cubicBezTo>
                  <a:pt x="168" y="81"/>
                  <a:pt x="168" y="81"/>
                  <a:pt x="169" y="81"/>
                </a:cubicBezTo>
                <a:cubicBezTo>
                  <a:pt x="168" y="81"/>
                  <a:pt x="168" y="81"/>
                  <a:pt x="168" y="82"/>
                </a:cubicBezTo>
                <a:close/>
                <a:moveTo>
                  <a:pt x="167" y="72"/>
                </a:moveTo>
                <a:cubicBezTo>
                  <a:pt x="166" y="73"/>
                  <a:pt x="166" y="73"/>
                  <a:pt x="165" y="74"/>
                </a:cubicBezTo>
                <a:cubicBezTo>
                  <a:pt x="165" y="74"/>
                  <a:pt x="164" y="74"/>
                  <a:pt x="164" y="74"/>
                </a:cubicBezTo>
                <a:cubicBezTo>
                  <a:pt x="164" y="74"/>
                  <a:pt x="164" y="75"/>
                  <a:pt x="163" y="75"/>
                </a:cubicBezTo>
                <a:cubicBezTo>
                  <a:pt x="164" y="74"/>
                  <a:pt x="164" y="73"/>
                  <a:pt x="165" y="73"/>
                </a:cubicBezTo>
                <a:cubicBezTo>
                  <a:pt x="166" y="72"/>
                  <a:pt x="167" y="72"/>
                  <a:pt x="167" y="72"/>
                </a:cubicBezTo>
                <a:cubicBezTo>
                  <a:pt x="167" y="72"/>
                  <a:pt x="167" y="72"/>
                  <a:pt x="167" y="72"/>
                </a:cubicBezTo>
                <a:close/>
                <a:moveTo>
                  <a:pt x="164" y="82"/>
                </a:moveTo>
                <a:cubicBezTo>
                  <a:pt x="159" y="87"/>
                  <a:pt x="155" y="91"/>
                  <a:pt x="150" y="96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47" y="97"/>
                  <a:pt x="145" y="99"/>
                  <a:pt x="142" y="100"/>
                </a:cubicBezTo>
                <a:cubicBezTo>
                  <a:pt x="146" y="97"/>
                  <a:pt x="149" y="93"/>
                  <a:pt x="152" y="90"/>
                </a:cubicBezTo>
                <a:cubicBezTo>
                  <a:pt x="155" y="87"/>
                  <a:pt x="159" y="85"/>
                  <a:pt x="163" y="82"/>
                </a:cubicBezTo>
                <a:cubicBezTo>
                  <a:pt x="163" y="82"/>
                  <a:pt x="163" y="82"/>
                  <a:pt x="164" y="82"/>
                </a:cubicBezTo>
                <a:close/>
                <a:moveTo>
                  <a:pt x="159" y="78"/>
                </a:moveTo>
                <a:cubicBezTo>
                  <a:pt x="158" y="78"/>
                  <a:pt x="158" y="79"/>
                  <a:pt x="158" y="79"/>
                </a:cubicBezTo>
                <a:cubicBezTo>
                  <a:pt x="157" y="79"/>
                  <a:pt x="157" y="80"/>
                  <a:pt x="157" y="80"/>
                </a:cubicBezTo>
                <a:cubicBezTo>
                  <a:pt x="157" y="80"/>
                  <a:pt x="157" y="80"/>
                  <a:pt x="157" y="81"/>
                </a:cubicBezTo>
                <a:cubicBezTo>
                  <a:pt x="151" y="86"/>
                  <a:pt x="146" y="91"/>
                  <a:pt x="140" y="96"/>
                </a:cubicBezTo>
                <a:cubicBezTo>
                  <a:pt x="136" y="99"/>
                  <a:pt x="133" y="102"/>
                  <a:pt x="129" y="105"/>
                </a:cubicBezTo>
                <a:cubicBezTo>
                  <a:pt x="126" y="108"/>
                  <a:pt x="122" y="111"/>
                  <a:pt x="118" y="113"/>
                </a:cubicBezTo>
                <a:cubicBezTo>
                  <a:pt x="120" y="112"/>
                  <a:pt x="121" y="110"/>
                  <a:pt x="123" y="109"/>
                </a:cubicBezTo>
                <a:cubicBezTo>
                  <a:pt x="130" y="103"/>
                  <a:pt x="136" y="97"/>
                  <a:pt x="142" y="90"/>
                </a:cubicBezTo>
                <a:cubicBezTo>
                  <a:pt x="143" y="90"/>
                  <a:pt x="143" y="90"/>
                  <a:pt x="143" y="90"/>
                </a:cubicBezTo>
                <a:cubicBezTo>
                  <a:pt x="147" y="85"/>
                  <a:pt x="152" y="81"/>
                  <a:pt x="158" y="77"/>
                </a:cubicBezTo>
                <a:cubicBezTo>
                  <a:pt x="158" y="77"/>
                  <a:pt x="159" y="77"/>
                  <a:pt x="159" y="77"/>
                </a:cubicBezTo>
                <a:cubicBezTo>
                  <a:pt x="159" y="78"/>
                  <a:pt x="159" y="78"/>
                  <a:pt x="159" y="78"/>
                </a:cubicBezTo>
                <a:close/>
                <a:moveTo>
                  <a:pt x="153" y="77"/>
                </a:moveTo>
                <a:cubicBezTo>
                  <a:pt x="153" y="77"/>
                  <a:pt x="153" y="77"/>
                  <a:pt x="153" y="77"/>
                </a:cubicBezTo>
                <a:cubicBezTo>
                  <a:pt x="149" y="81"/>
                  <a:pt x="145" y="84"/>
                  <a:pt x="141" y="87"/>
                </a:cubicBezTo>
                <a:cubicBezTo>
                  <a:pt x="142" y="85"/>
                  <a:pt x="143" y="84"/>
                  <a:pt x="144" y="83"/>
                </a:cubicBezTo>
                <a:cubicBezTo>
                  <a:pt x="144" y="82"/>
                  <a:pt x="144" y="82"/>
                  <a:pt x="143" y="82"/>
                </a:cubicBezTo>
                <a:cubicBezTo>
                  <a:pt x="142" y="82"/>
                  <a:pt x="141" y="82"/>
                  <a:pt x="140" y="82"/>
                </a:cubicBezTo>
                <a:cubicBezTo>
                  <a:pt x="142" y="79"/>
                  <a:pt x="145" y="77"/>
                  <a:pt x="148" y="74"/>
                </a:cubicBezTo>
                <a:cubicBezTo>
                  <a:pt x="148" y="75"/>
                  <a:pt x="149" y="75"/>
                  <a:pt x="149" y="75"/>
                </a:cubicBezTo>
                <a:cubicBezTo>
                  <a:pt x="151" y="75"/>
                  <a:pt x="152" y="75"/>
                  <a:pt x="154" y="75"/>
                </a:cubicBezTo>
                <a:cubicBezTo>
                  <a:pt x="154" y="75"/>
                  <a:pt x="153" y="75"/>
                  <a:pt x="153" y="76"/>
                </a:cubicBezTo>
                <a:cubicBezTo>
                  <a:pt x="152" y="76"/>
                  <a:pt x="152" y="77"/>
                  <a:pt x="153" y="77"/>
                </a:cubicBezTo>
                <a:close/>
                <a:moveTo>
                  <a:pt x="138" y="78"/>
                </a:moveTo>
                <a:cubicBezTo>
                  <a:pt x="139" y="77"/>
                  <a:pt x="140" y="76"/>
                  <a:pt x="141" y="75"/>
                </a:cubicBezTo>
                <a:cubicBezTo>
                  <a:pt x="142" y="75"/>
                  <a:pt x="142" y="75"/>
                  <a:pt x="143" y="75"/>
                </a:cubicBezTo>
                <a:cubicBezTo>
                  <a:pt x="141" y="76"/>
                  <a:pt x="140" y="77"/>
                  <a:pt x="138" y="78"/>
                </a:cubicBezTo>
                <a:close/>
                <a:moveTo>
                  <a:pt x="138" y="74"/>
                </a:moveTo>
                <a:cubicBezTo>
                  <a:pt x="137" y="74"/>
                  <a:pt x="137" y="74"/>
                  <a:pt x="136" y="74"/>
                </a:cubicBezTo>
                <a:cubicBezTo>
                  <a:pt x="138" y="73"/>
                  <a:pt x="140" y="72"/>
                  <a:pt x="142" y="70"/>
                </a:cubicBezTo>
                <a:cubicBezTo>
                  <a:pt x="141" y="72"/>
                  <a:pt x="139" y="73"/>
                  <a:pt x="138" y="74"/>
                </a:cubicBezTo>
                <a:close/>
                <a:moveTo>
                  <a:pt x="139" y="76"/>
                </a:moveTo>
                <a:cubicBezTo>
                  <a:pt x="138" y="77"/>
                  <a:pt x="136" y="78"/>
                  <a:pt x="135" y="80"/>
                </a:cubicBezTo>
                <a:cubicBezTo>
                  <a:pt x="134" y="81"/>
                  <a:pt x="133" y="82"/>
                  <a:pt x="131" y="83"/>
                </a:cubicBezTo>
                <a:cubicBezTo>
                  <a:pt x="130" y="84"/>
                  <a:pt x="129" y="84"/>
                  <a:pt x="129" y="84"/>
                </a:cubicBezTo>
                <a:cubicBezTo>
                  <a:pt x="129" y="84"/>
                  <a:pt x="130" y="83"/>
                  <a:pt x="131" y="82"/>
                </a:cubicBezTo>
                <a:cubicBezTo>
                  <a:pt x="133" y="80"/>
                  <a:pt x="136" y="78"/>
                  <a:pt x="139" y="76"/>
                </a:cubicBezTo>
                <a:close/>
                <a:moveTo>
                  <a:pt x="127" y="87"/>
                </a:moveTo>
                <a:cubicBezTo>
                  <a:pt x="125" y="89"/>
                  <a:pt x="122" y="91"/>
                  <a:pt x="120" y="92"/>
                </a:cubicBezTo>
                <a:cubicBezTo>
                  <a:pt x="121" y="91"/>
                  <a:pt x="123" y="90"/>
                  <a:pt x="124" y="88"/>
                </a:cubicBezTo>
                <a:cubicBezTo>
                  <a:pt x="125" y="88"/>
                  <a:pt x="126" y="87"/>
                  <a:pt x="127" y="87"/>
                </a:cubicBezTo>
                <a:close/>
                <a:moveTo>
                  <a:pt x="127" y="78"/>
                </a:moveTo>
                <a:cubicBezTo>
                  <a:pt x="124" y="81"/>
                  <a:pt x="121" y="84"/>
                  <a:pt x="118" y="87"/>
                </a:cubicBezTo>
                <a:cubicBezTo>
                  <a:pt x="117" y="87"/>
                  <a:pt x="117" y="87"/>
                  <a:pt x="117" y="87"/>
                </a:cubicBezTo>
                <a:cubicBezTo>
                  <a:pt x="121" y="82"/>
                  <a:pt x="126" y="77"/>
                  <a:pt x="130" y="72"/>
                </a:cubicBezTo>
                <a:cubicBezTo>
                  <a:pt x="129" y="74"/>
                  <a:pt x="128" y="76"/>
                  <a:pt x="127" y="78"/>
                </a:cubicBezTo>
                <a:close/>
                <a:moveTo>
                  <a:pt x="120" y="87"/>
                </a:moveTo>
                <a:cubicBezTo>
                  <a:pt x="118" y="88"/>
                  <a:pt x="117" y="90"/>
                  <a:pt x="115" y="92"/>
                </a:cubicBezTo>
                <a:cubicBezTo>
                  <a:pt x="114" y="92"/>
                  <a:pt x="114" y="93"/>
                  <a:pt x="113" y="93"/>
                </a:cubicBezTo>
                <a:cubicBezTo>
                  <a:pt x="114" y="92"/>
                  <a:pt x="115" y="91"/>
                  <a:pt x="116" y="90"/>
                </a:cubicBezTo>
                <a:cubicBezTo>
                  <a:pt x="117" y="89"/>
                  <a:pt x="119" y="88"/>
                  <a:pt x="120" y="87"/>
                </a:cubicBezTo>
                <a:close/>
                <a:moveTo>
                  <a:pt x="128" y="89"/>
                </a:moveTo>
                <a:cubicBezTo>
                  <a:pt x="130" y="87"/>
                  <a:pt x="132" y="86"/>
                  <a:pt x="133" y="84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25" y="92"/>
                  <a:pt x="117" y="100"/>
                  <a:pt x="108" y="108"/>
                </a:cubicBezTo>
                <a:cubicBezTo>
                  <a:pt x="107" y="109"/>
                  <a:pt x="106" y="110"/>
                  <a:pt x="105" y="110"/>
                </a:cubicBezTo>
                <a:cubicBezTo>
                  <a:pt x="108" y="108"/>
                  <a:pt x="110" y="105"/>
                  <a:pt x="112" y="102"/>
                </a:cubicBezTo>
                <a:cubicBezTo>
                  <a:pt x="117" y="98"/>
                  <a:pt x="123" y="93"/>
                  <a:pt x="128" y="89"/>
                </a:cubicBezTo>
                <a:close/>
                <a:moveTo>
                  <a:pt x="99" y="116"/>
                </a:moveTo>
                <a:cubicBezTo>
                  <a:pt x="98" y="116"/>
                  <a:pt x="98" y="116"/>
                  <a:pt x="97" y="117"/>
                </a:cubicBezTo>
                <a:cubicBezTo>
                  <a:pt x="97" y="117"/>
                  <a:pt x="96" y="117"/>
                  <a:pt x="95" y="116"/>
                </a:cubicBezTo>
                <a:cubicBezTo>
                  <a:pt x="96" y="115"/>
                  <a:pt x="97" y="113"/>
                  <a:pt x="98" y="112"/>
                </a:cubicBezTo>
                <a:cubicBezTo>
                  <a:pt x="101" y="110"/>
                  <a:pt x="104" y="108"/>
                  <a:pt x="107" y="106"/>
                </a:cubicBezTo>
                <a:cubicBezTo>
                  <a:pt x="104" y="109"/>
                  <a:pt x="102" y="112"/>
                  <a:pt x="99" y="116"/>
                </a:cubicBezTo>
                <a:close/>
                <a:moveTo>
                  <a:pt x="99" y="107"/>
                </a:moveTo>
                <a:cubicBezTo>
                  <a:pt x="96" y="110"/>
                  <a:pt x="93" y="113"/>
                  <a:pt x="89" y="116"/>
                </a:cubicBezTo>
                <a:cubicBezTo>
                  <a:pt x="89" y="116"/>
                  <a:pt x="89" y="116"/>
                  <a:pt x="88" y="116"/>
                </a:cubicBezTo>
                <a:cubicBezTo>
                  <a:pt x="89" y="115"/>
                  <a:pt x="90" y="114"/>
                  <a:pt x="91" y="114"/>
                </a:cubicBezTo>
                <a:cubicBezTo>
                  <a:pt x="93" y="111"/>
                  <a:pt x="95" y="109"/>
                  <a:pt x="98" y="107"/>
                </a:cubicBezTo>
                <a:cubicBezTo>
                  <a:pt x="99" y="105"/>
                  <a:pt x="101" y="104"/>
                  <a:pt x="103" y="103"/>
                </a:cubicBezTo>
                <a:cubicBezTo>
                  <a:pt x="102" y="104"/>
                  <a:pt x="100" y="106"/>
                  <a:pt x="99" y="107"/>
                </a:cubicBezTo>
                <a:close/>
                <a:moveTo>
                  <a:pt x="84" y="115"/>
                </a:moveTo>
                <a:cubicBezTo>
                  <a:pt x="83" y="116"/>
                  <a:pt x="83" y="116"/>
                  <a:pt x="82" y="116"/>
                </a:cubicBezTo>
                <a:cubicBezTo>
                  <a:pt x="84" y="113"/>
                  <a:pt x="87" y="110"/>
                  <a:pt x="89" y="107"/>
                </a:cubicBezTo>
                <a:cubicBezTo>
                  <a:pt x="87" y="110"/>
                  <a:pt x="85" y="112"/>
                  <a:pt x="84" y="115"/>
                </a:cubicBezTo>
                <a:close/>
                <a:moveTo>
                  <a:pt x="56" y="130"/>
                </a:moveTo>
                <a:cubicBezTo>
                  <a:pt x="55" y="127"/>
                  <a:pt x="55" y="125"/>
                  <a:pt x="54" y="123"/>
                </a:cubicBezTo>
                <a:cubicBezTo>
                  <a:pt x="54" y="122"/>
                  <a:pt x="55" y="122"/>
                  <a:pt x="55" y="122"/>
                </a:cubicBezTo>
                <a:cubicBezTo>
                  <a:pt x="55" y="122"/>
                  <a:pt x="55" y="122"/>
                  <a:pt x="55" y="121"/>
                </a:cubicBezTo>
                <a:cubicBezTo>
                  <a:pt x="56" y="123"/>
                  <a:pt x="57" y="125"/>
                  <a:pt x="58" y="127"/>
                </a:cubicBezTo>
                <a:cubicBezTo>
                  <a:pt x="57" y="128"/>
                  <a:pt x="57" y="129"/>
                  <a:pt x="56" y="130"/>
                </a:cubicBezTo>
                <a:close/>
                <a:moveTo>
                  <a:pt x="58" y="146"/>
                </a:moveTo>
                <a:cubicBezTo>
                  <a:pt x="58" y="145"/>
                  <a:pt x="58" y="145"/>
                  <a:pt x="59" y="145"/>
                </a:cubicBezTo>
                <a:cubicBezTo>
                  <a:pt x="59" y="145"/>
                  <a:pt x="59" y="145"/>
                  <a:pt x="59" y="146"/>
                </a:cubicBezTo>
                <a:cubicBezTo>
                  <a:pt x="58" y="146"/>
                  <a:pt x="58" y="147"/>
                  <a:pt x="58" y="148"/>
                </a:cubicBezTo>
                <a:cubicBezTo>
                  <a:pt x="57" y="148"/>
                  <a:pt x="57" y="147"/>
                  <a:pt x="57" y="147"/>
                </a:cubicBezTo>
                <a:cubicBezTo>
                  <a:pt x="57" y="146"/>
                  <a:pt x="58" y="146"/>
                  <a:pt x="58" y="146"/>
                </a:cubicBezTo>
                <a:close/>
                <a:moveTo>
                  <a:pt x="56" y="142"/>
                </a:moveTo>
                <a:cubicBezTo>
                  <a:pt x="56" y="141"/>
                  <a:pt x="55" y="140"/>
                  <a:pt x="55" y="139"/>
                </a:cubicBezTo>
                <a:cubicBezTo>
                  <a:pt x="55" y="139"/>
                  <a:pt x="56" y="138"/>
                  <a:pt x="56" y="138"/>
                </a:cubicBezTo>
                <a:cubicBezTo>
                  <a:pt x="56" y="139"/>
                  <a:pt x="57" y="140"/>
                  <a:pt x="57" y="140"/>
                </a:cubicBezTo>
                <a:cubicBezTo>
                  <a:pt x="57" y="141"/>
                  <a:pt x="56" y="142"/>
                  <a:pt x="56" y="142"/>
                </a:cubicBezTo>
                <a:close/>
                <a:moveTo>
                  <a:pt x="56" y="160"/>
                </a:moveTo>
                <a:cubicBezTo>
                  <a:pt x="56" y="161"/>
                  <a:pt x="56" y="161"/>
                  <a:pt x="56" y="161"/>
                </a:cubicBezTo>
                <a:cubicBezTo>
                  <a:pt x="56" y="162"/>
                  <a:pt x="55" y="162"/>
                  <a:pt x="55" y="162"/>
                </a:cubicBezTo>
                <a:cubicBezTo>
                  <a:pt x="55" y="162"/>
                  <a:pt x="55" y="161"/>
                  <a:pt x="55" y="161"/>
                </a:cubicBezTo>
                <a:cubicBezTo>
                  <a:pt x="55" y="161"/>
                  <a:pt x="56" y="161"/>
                  <a:pt x="56" y="160"/>
                </a:cubicBezTo>
                <a:close/>
                <a:moveTo>
                  <a:pt x="55" y="103"/>
                </a:moveTo>
                <a:cubicBezTo>
                  <a:pt x="55" y="103"/>
                  <a:pt x="55" y="103"/>
                  <a:pt x="54" y="103"/>
                </a:cubicBezTo>
                <a:cubicBezTo>
                  <a:pt x="54" y="102"/>
                  <a:pt x="54" y="101"/>
                  <a:pt x="54" y="101"/>
                </a:cubicBezTo>
                <a:cubicBezTo>
                  <a:pt x="55" y="100"/>
                  <a:pt x="55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5" y="100"/>
                  <a:pt x="55" y="100"/>
                </a:cubicBezTo>
                <a:cubicBezTo>
                  <a:pt x="55" y="101"/>
                  <a:pt x="55" y="102"/>
                  <a:pt x="56" y="101"/>
                </a:cubicBezTo>
                <a:cubicBezTo>
                  <a:pt x="56" y="101"/>
                  <a:pt x="56" y="101"/>
                  <a:pt x="57" y="101"/>
                </a:cubicBezTo>
                <a:cubicBezTo>
                  <a:pt x="57" y="101"/>
                  <a:pt x="57" y="101"/>
                  <a:pt x="57" y="101"/>
                </a:cubicBezTo>
                <a:cubicBezTo>
                  <a:pt x="56" y="102"/>
                  <a:pt x="55" y="103"/>
                  <a:pt x="55" y="103"/>
                </a:cubicBezTo>
                <a:close/>
                <a:moveTo>
                  <a:pt x="53" y="134"/>
                </a:moveTo>
                <a:cubicBezTo>
                  <a:pt x="53" y="131"/>
                  <a:pt x="52" y="129"/>
                  <a:pt x="51" y="127"/>
                </a:cubicBezTo>
                <a:cubicBezTo>
                  <a:pt x="51" y="127"/>
                  <a:pt x="51" y="126"/>
                  <a:pt x="52" y="126"/>
                </a:cubicBezTo>
                <a:cubicBezTo>
                  <a:pt x="52" y="128"/>
                  <a:pt x="53" y="130"/>
                  <a:pt x="54" y="132"/>
                </a:cubicBezTo>
                <a:cubicBezTo>
                  <a:pt x="54" y="133"/>
                  <a:pt x="54" y="133"/>
                  <a:pt x="53" y="134"/>
                </a:cubicBezTo>
                <a:close/>
                <a:moveTo>
                  <a:pt x="53" y="146"/>
                </a:moveTo>
                <a:cubicBezTo>
                  <a:pt x="53" y="146"/>
                  <a:pt x="53" y="147"/>
                  <a:pt x="53" y="147"/>
                </a:cubicBezTo>
                <a:cubicBezTo>
                  <a:pt x="53" y="146"/>
                  <a:pt x="52" y="145"/>
                  <a:pt x="52" y="144"/>
                </a:cubicBezTo>
                <a:cubicBezTo>
                  <a:pt x="52" y="144"/>
                  <a:pt x="52" y="144"/>
                  <a:pt x="52" y="143"/>
                </a:cubicBezTo>
                <a:cubicBezTo>
                  <a:pt x="53" y="144"/>
                  <a:pt x="53" y="145"/>
                  <a:pt x="53" y="146"/>
                </a:cubicBezTo>
                <a:close/>
                <a:moveTo>
                  <a:pt x="51" y="90"/>
                </a:moveTo>
                <a:cubicBezTo>
                  <a:pt x="51" y="90"/>
                  <a:pt x="51" y="91"/>
                  <a:pt x="50" y="91"/>
                </a:cubicBezTo>
                <a:cubicBezTo>
                  <a:pt x="50" y="92"/>
                  <a:pt x="49" y="92"/>
                  <a:pt x="49" y="92"/>
                </a:cubicBezTo>
                <a:cubicBezTo>
                  <a:pt x="50" y="92"/>
                  <a:pt x="50" y="91"/>
                  <a:pt x="51" y="90"/>
                </a:cubicBezTo>
                <a:close/>
                <a:moveTo>
                  <a:pt x="50" y="88"/>
                </a:moveTo>
                <a:cubicBezTo>
                  <a:pt x="51" y="87"/>
                  <a:pt x="51" y="86"/>
                  <a:pt x="52" y="85"/>
                </a:cubicBezTo>
                <a:cubicBezTo>
                  <a:pt x="52" y="85"/>
                  <a:pt x="53" y="84"/>
                  <a:pt x="53" y="84"/>
                </a:cubicBezTo>
                <a:cubicBezTo>
                  <a:pt x="53" y="85"/>
                  <a:pt x="53" y="85"/>
                  <a:pt x="52" y="86"/>
                </a:cubicBezTo>
                <a:cubicBezTo>
                  <a:pt x="52" y="87"/>
                  <a:pt x="51" y="88"/>
                  <a:pt x="50" y="88"/>
                </a:cubicBezTo>
                <a:close/>
                <a:moveTo>
                  <a:pt x="51" y="107"/>
                </a:moveTo>
                <a:cubicBezTo>
                  <a:pt x="50" y="108"/>
                  <a:pt x="48" y="109"/>
                  <a:pt x="47" y="109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48" y="108"/>
                  <a:pt x="49" y="106"/>
                  <a:pt x="50" y="105"/>
                </a:cubicBezTo>
                <a:cubicBezTo>
                  <a:pt x="50" y="106"/>
                  <a:pt x="51" y="106"/>
                  <a:pt x="51" y="107"/>
                </a:cubicBezTo>
                <a:close/>
                <a:moveTo>
                  <a:pt x="50" y="110"/>
                </a:moveTo>
                <a:cubicBezTo>
                  <a:pt x="49" y="111"/>
                  <a:pt x="49" y="111"/>
                  <a:pt x="48" y="112"/>
                </a:cubicBezTo>
                <a:cubicBezTo>
                  <a:pt x="48" y="112"/>
                  <a:pt x="48" y="111"/>
                  <a:pt x="48" y="111"/>
                </a:cubicBezTo>
                <a:cubicBezTo>
                  <a:pt x="48" y="111"/>
                  <a:pt x="49" y="110"/>
                  <a:pt x="50" y="110"/>
                </a:cubicBezTo>
                <a:close/>
                <a:moveTo>
                  <a:pt x="51" y="110"/>
                </a:moveTo>
                <a:cubicBezTo>
                  <a:pt x="51" y="111"/>
                  <a:pt x="51" y="112"/>
                  <a:pt x="51" y="112"/>
                </a:cubicBezTo>
                <a:cubicBezTo>
                  <a:pt x="51" y="113"/>
                  <a:pt x="50" y="113"/>
                  <a:pt x="49" y="114"/>
                </a:cubicBezTo>
                <a:cubicBezTo>
                  <a:pt x="50" y="113"/>
                  <a:pt x="51" y="112"/>
                  <a:pt x="51" y="110"/>
                </a:cubicBezTo>
                <a:close/>
                <a:moveTo>
                  <a:pt x="54" y="110"/>
                </a:moveTo>
                <a:cubicBezTo>
                  <a:pt x="54" y="110"/>
                  <a:pt x="54" y="110"/>
                  <a:pt x="54" y="110"/>
                </a:cubicBezTo>
                <a:cubicBezTo>
                  <a:pt x="53" y="110"/>
                  <a:pt x="53" y="110"/>
                  <a:pt x="53" y="109"/>
                </a:cubicBezTo>
                <a:cubicBezTo>
                  <a:pt x="53" y="109"/>
                  <a:pt x="53" y="108"/>
                  <a:pt x="53" y="108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4" y="108"/>
                  <a:pt x="54" y="109"/>
                  <a:pt x="54" y="110"/>
                </a:cubicBezTo>
                <a:close/>
                <a:moveTo>
                  <a:pt x="54" y="87"/>
                </a:moveTo>
                <a:cubicBezTo>
                  <a:pt x="54" y="87"/>
                  <a:pt x="54" y="87"/>
                  <a:pt x="54" y="87"/>
                </a:cubicBezTo>
                <a:cubicBezTo>
                  <a:pt x="55" y="86"/>
                  <a:pt x="55" y="86"/>
                  <a:pt x="56" y="85"/>
                </a:cubicBezTo>
                <a:cubicBezTo>
                  <a:pt x="55" y="86"/>
                  <a:pt x="55" y="87"/>
                  <a:pt x="54" y="88"/>
                </a:cubicBezTo>
                <a:cubicBezTo>
                  <a:pt x="54" y="88"/>
                  <a:pt x="54" y="88"/>
                  <a:pt x="54" y="87"/>
                </a:cubicBezTo>
                <a:close/>
                <a:moveTo>
                  <a:pt x="54" y="96"/>
                </a:moveTo>
                <a:cubicBezTo>
                  <a:pt x="54" y="96"/>
                  <a:pt x="54" y="96"/>
                  <a:pt x="54" y="96"/>
                </a:cubicBezTo>
                <a:cubicBezTo>
                  <a:pt x="54" y="96"/>
                  <a:pt x="55" y="96"/>
                  <a:pt x="55" y="95"/>
                </a:cubicBezTo>
                <a:cubicBezTo>
                  <a:pt x="55" y="96"/>
                  <a:pt x="55" y="96"/>
                  <a:pt x="55" y="97"/>
                </a:cubicBezTo>
                <a:cubicBezTo>
                  <a:pt x="55" y="97"/>
                  <a:pt x="55" y="98"/>
                  <a:pt x="54" y="98"/>
                </a:cubicBezTo>
                <a:cubicBezTo>
                  <a:pt x="54" y="98"/>
                  <a:pt x="54" y="97"/>
                  <a:pt x="54" y="96"/>
                </a:cubicBezTo>
                <a:close/>
                <a:moveTo>
                  <a:pt x="55" y="83"/>
                </a:moveTo>
                <a:cubicBezTo>
                  <a:pt x="56" y="82"/>
                  <a:pt x="56" y="82"/>
                  <a:pt x="56" y="81"/>
                </a:cubicBezTo>
                <a:cubicBezTo>
                  <a:pt x="58" y="80"/>
                  <a:pt x="60" y="78"/>
                  <a:pt x="61" y="76"/>
                </a:cubicBezTo>
                <a:cubicBezTo>
                  <a:pt x="61" y="77"/>
                  <a:pt x="61" y="77"/>
                  <a:pt x="60" y="78"/>
                </a:cubicBezTo>
                <a:cubicBezTo>
                  <a:pt x="59" y="80"/>
                  <a:pt x="57" y="81"/>
                  <a:pt x="55" y="83"/>
                </a:cubicBezTo>
                <a:close/>
                <a:moveTo>
                  <a:pt x="88" y="57"/>
                </a:moveTo>
                <a:cubicBezTo>
                  <a:pt x="86" y="59"/>
                  <a:pt x="84" y="61"/>
                  <a:pt x="82" y="63"/>
                </a:cubicBezTo>
                <a:cubicBezTo>
                  <a:pt x="78" y="67"/>
                  <a:pt x="75" y="70"/>
                  <a:pt x="71" y="73"/>
                </a:cubicBezTo>
                <a:cubicBezTo>
                  <a:pt x="71" y="73"/>
                  <a:pt x="71" y="74"/>
                  <a:pt x="70" y="74"/>
                </a:cubicBezTo>
                <a:cubicBezTo>
                  <a:pt x="69" y="76"/>
                  <a:pt x="67" y="77"/>
                  <a:pt x="65" y="79"/>
                </a:cubicBezTo>
                <a:cubicBezTo>
                  <a:pt x="67" y="77"/>
                  <a:pt x="68" y="75"/>
                  <a:pt x="69" y="73"/>
                </a:cubicBezTo>
                <a:cubicBezTo>
                  <a:pt x="71" y="71"/>
                  <a:pt x="73" y="69"/>
                  <a:pt x="75" y="67"/>
                </a:cubicBezTo>
                <a:cubicBezTo>
                  <a:pt x="79" y="64"/>
                  <a:pt x="84" y="60"/>
                  <a:pt x="88" y="57"/>
                </a:cubicBezTo>
                <a:close/>
                <a:moveTo>
                  <a:pt x="86" y="57"/>
                </a:moveTo>
                <a:cubicBezTo>
                  <a:pt x="87" y="55"/>
                  <a:pt x="89" y="54"/>
                  <a:pt x="90" y="53"/>
                </a:cubicBezTo>
                <a:cubicBezTo>
                  <a:pt x="90" y="53"/>
                  <a:pt x="90" y="53"/>
                  <a:pt x="90" y="54"/>
                </a:cubicBezTo>
                <a:cubicBezTo>
                  <a:pt x="88" y="55"/>
                  <a:pt x="87" y="56"/>
                  <a:pt x="86" y="57"/>
                </a:cubicBezTo>
                <a:close/>
                <a:moveTo>
                  <a:pt x="105" y="58"/>
                </a:moveTo>
                <a:cubicBezTo>
                  <a:pt x="105" y="58"/>
                  <a:pt x="105" y="58"/>
                  <a:pt x="105" y="58"/>
                </a:cubicBezTo>
                <a:cubicBezTo>
                  <a:pt x="105" y="58"/>
                  <a:pt x="105" y="58"/>
                  <a:pt x="105" y="59"/>
                </a:cubicBezTo>
                <a:cubicBezTo>
                  <a:pt x="102" y="61"/>
                  <a:pt x="100" y="62"/>
                  <a:pt x="97" y="64"/>
                </a:cubicBezTo>
                <a:cubicBezTo>
                  <a:pt x="97" y="64"/>
                  <a:pt x="98" y="64"/>
                  <a:pt x="98" y="64"/>
                </a:cubicBezTo>
                <a:cubicBezTo>
                  <a:pt x="100" y="62"/>
                  <a:pt x="102" y="60"/>
                  <a:pt x="105" y="58"/>
                </a:cubicBezTo>
                <a:close/>
                <a:moveTo>
                  <a:pt x="100" y="59"/>
                </a:moveTo>
                <a:cubicBezTo>
                  <a:pt x="100" y="59"/>
                  <a:pt x="100" y="58"/>
                  <a:pt x="101" y="58"/>
                </a:cubicBezTo>
                <a:cubicBezTo>
                  <a:pt x="102" y="57"/>
                  <a:pt x="103" y="57"/>
                  <a:pt x="104" y="56"/>
                </a:cubicBezTo>
                <a:cubicBezTo>
                  <a:pt x="103" y="57"/>
                  <a:pt x="101" y="58"/>
                  <a:pt x="100" y="59"/>
                </a:cubicBezTo>
                <a:close/>
                <a:moveTo>
                  <a:pt x="86" y="81"/>
                </a:moveTo>
                <a:cubicBezTo>
                  <a:pt x="87" y="81"/>
                  <a:pt x="88" y="80"/>
                  <a:pt x="88" y="79"/>
                </a:cubicBezTo>
                <a:cubicBezTo>
                  <a:pt x="92" y="75"/>
                  <a:pt x="96" y="71"/>
                  <a:pt x="100" y="67"/>
                </a:cubicBezTo>
                <a:cubicBezTo>
                  <a:pt x="100" y="69"/>
                  <a:pt x="99" y="70"/>
                  <a:pt x="98" y="72"/>
                </a:cubicBezTo>
                <a:cubicBezTo>
                  <a:pt x="97" y="72"/>
                  <a:pt x="96" y="73"/>
                  <a:pt x="96" y="74"/>
                </a:cubicBezTo>
                <a:cubicBezTo>
                  <a:pt x="92" y="76"/>
                  <a:pt x="89" y="79"/>
                  <a:pt x="86" y="81"/>
                </a:cubicBezTo>
                <a:close/>
                <a:moveTo>
                  <a:pt x="93" y="78"/>
                </a:moveTo>
                <a:cubicBezTo>
                  <a:pt x="90" y="81"/>
                  <a:pt x="87" y="84"/>
                  <a:pt x="85" y="86"/>
                </a:cubicBezTo>
                <a:cubicBezTo>
                  <a:pt x="85" y="86"/>
                  <a:pt x="85" y="85"/>
                  <a:pt x="85" y="85"/>
                </a:cubicBezTo>
                <a:cubicBezTo>
                  <a:pt x="86" y="84"/>
                  <a:pt x="88" y="83"/>
                  <a:pt x="89" y="82"/>
                </a:cubicBezTo>
                <a:cubicBezTo>
                  <a:pt x="90" y="80"/>
                  <a:pt x="92" y="79"/>
                  <a:pt x="93" y="78"/>
                </a:cubicBezTo>
                <a:close/>
                <a:moveTo>
                  <a:pt x="92" y="73"/>
                </a:moveTo>
                <a:cubicBezTo>
                  <a:pt x="93" y="71"/>
                  <a:pt x="94" y="69"/>
                  <a:pt x="95" y="68"/>
                </a:cubicBezTo>
                <a:cubicBezTo>
                  <a:pt x="98" y="66"/>
                  <a:pt x="101" y="64"/>
                  <a:pt x="103" y="62"/>
                </a:cubicBezTo>
                <a:cubicBezTo>
                  <a:pt x="103" y="62"/>
                  <a:pt x="103" y="63"/>
                  <a:pt x="102" y="63"/>
                </a:cubicBezTo>
                <a:cubicBezTo>
                  <a:pt x="99" y="66"/>
                  <a:pt x="96" y="69"/>
                  <a:pt x="92" y="73"/>
                </a:cubicBezTo>
                <a:close/>
                <a:moveTo>
                  <a:pt x="85" y="64"/>
                </a:moveTo>
                <a:cubicBezTo>
                  <a:pt x="84" y="65"/>
                  <a:pt x="83" y="66"/>
                  <a:pt x="82" y="66"/>
                </a:cubicBezTo>
                <a:cubicBezTo>
                  <a:pt x="82" y="66"/>
                  <a:pt x="82" y="66"/>
                  <a:pt x="82" y="66"/>
                </a:cubicBezTo>
                <a:cubicBezTo>
                  <a:pt x="83" y="65"/>
                  <a:pt x="84" y="64"/>
                  <a:pt x="85" y="64"/>
                </a:cubicBezTo>
                <a:cubicBezTo>
                  <a:pt x="85" y="64"/>
                  <a:pt x="85" y="64"/>
                  <a:pt x="85" y="64"/>
                </a:cubicBezTo>
                <a:close/>
                <a:moveTo>
                  <a:pt x="89" y="65"/>
                </a:moveTo>
                <a:cubicBezTo>
                  <a:pt x="86" y="68"/>
                  <a:pt x="84" y="70"/>
                  <a:pt x="81" y="73"/>
                </a:cubicBezTo>
                <a:cubicBezTo>
                  <a:pt x="82" y="72"/>
                  <a:pt x="82" y="71"/>
                  <a:pt x="83" y="70"/>
                </a:cubicBezTo>
                <a:cubicBezTo>
                  <a:pt x="85" y="69"/>
                  <a:pt x="87" y="67"/>
                  <a:pt x="89" y="65"/>
                </a:cubicBezTo>
                <a:close/>
                <a:moveTo>
                  <a:pt x="83" y="68"/>
                </a:moveTo>
                <a:cubicBezTo>
                  <a:pt x="82" y="68"/>
                  <a:pt x="82" y="68"/>
                  <a:pt x="82" y="69"/>
                </a:cubicBezTo>
                <a:cubicBezTo>
                  <a:pt x="81" y="70"/>
                  <a:pt x="79" y="71"/>
                  <a:pt x="78" y="72"/>
                </a:cubicBezTo>
                <a:cubicBezTo>
                  <a:pt x="78" y="71"/>
                  <a:pt x="79" y="71"/>
                  <a:pt x="79" y="70"/>
                </a:cubicBezTo>
                <a:cubicBezTo>
                  <a:pt x="80" y="69"/>
                  <a:pt x="81" y="69"/>
                  <a:pt x="83" y="68"/>
                </a:cubicBezTo>
                <a:close/>
                <a:moveTo>
                  <a:pt x="78" y="74"/>
                </a:moveTo>
                <a:cubicBezTo>
                  <a:pt x="77" y="76"/>
                  <a:pt x="76" y="77"/>
                  <a:pt x="75" y="79"/>
                </a:cubicBezTo>
                <a:cubicBezTo>
                  <a:pt x="74" y="80"/>
                  <a:pt x="73" y="81"/>
                  <a:pt x="72" y="82"/>
                </a:cubicBezTo>
                <a:cubicBezTo>
                  <a:pt x="73" y="81"/>
                  <a:pt x="73" y="79"/>
                  <a:pt x="74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6" y="76"/>
                  <a:pt x="77" y="75"/>
                  <a:pt x="78" y="74"/>
                </a:cubicBezTo>
                <a:close/>
                <a:moveTo>
                  <a:pt x="74" y="83"/>
                </a:moveTo>
                <a:cubicBezTo>
                  <a:pt x="76" y="81"/>
                  <a:pt x="79" y="78"/>
                  <a:pt x="82" y="76"/>
                </a:cubicBezTo>
                <a:cubicBezTo>
                  <a:pt x="82" y="76"/>
                  <a:pt x="82" y="77"/>
                  <a:pt x="82" y="77"/>
                </a:cubicBezTo>
                <a:cubicBezTo>
                  <a:pt x="78" y="80"/>
                  <a:pt x="75" y="82"/>
                  <a:pt x="72" y="85"/>
                </a:cubicBezTo>
                <a:cubicBezTo>
                  <a:pt x="72" y="84"/>
                  <a:pt x="73" y="84"/>
                  <a:pt x="74" y="83"/>
                </a:cubicBezTo>
                <a:close/>
                <a:moveTo>
                  <a:pt x="81" y="75"/>
                </a:moveTo>
                <a:cubicBezTo>
                  <a:pt x="86" y="70"/>
                  <a:pt x="92" y="65"/>
                  <a:pt x="97" y="60"/>
                </a:cubicBezTo>
                <a:cubicBezTo>
                  <a:pt x="97" y="60"/>
                  <a:pt x="98" y="60"/>
                  <a:pt x="98" y="59"/>
                </a:cubicBezTo>
                <a:cubicBezTo>
                  <a:pt x="98" y="60"/>
                  <a:pt x="98" y="60"/>
                  <a:pt x="97" y="61"/>
                </a:cubicBezTo>
                <a:cubicBezTo>
                  <a:pt x="94" y="64"/>
                  <a:pt x="91" y="66"/>
                  <a:pt x="88" y="69"/>
                </a:cubicBezTo>
                <a:cubicBezTo>
                  <a:pt x="86" y="71"/>
                  <a:pt x="83" y="73"/>
                  <a:pt x="81" y="75"/>
                </a:cubicBezTo>
                <a:close/>
                <a:moveTo>
                  <a:pt x="90" y="70"/>
                </a:moveTo>
                <a:cubicBezTo>
                  <a:pt x="92" y="69"/>
                  <a:pt x="93" y="67"/>
                  <a:pt x="94" y="66"/>
                </a:cubicBezTo>
                <a:cubicBezTo>
                  <a:pt x="94" y="67"/>
                  <a:pt x="94" y="67"/>
                  <a:pt x="94" y="67"/>
                </a:cubicBezTo>
                <a:cubicBezTo>
                  <a:pt x="93" y="68"/>
                  <a:pt x="91" y="69"/>
                  <a:pt x="90" y="70"/>
                </a:cubicBezTo>
                <a:cubicBezTo>
                  <a:pt x="90" y="70"/>
                  <a:pt x="90" y="70"/>
                  <a:pt x="90" y="70"/>
                </a:cubicBezTo>
                <a:close/>
                <a:moveTo>
                  <a:pt x="97" y="58"/>
                </a:moveTo>
                <a:cubicBezTo>
                  <a:pt x="93" y="60"/>
                  <a:pt x="89" y="63"/>
                  <a:pt x="86" y="66"/>
                </a:cubicBezTo>
                <a:cubicBezTo>
                  <a:pt x="86" y="66"/>
                  <a:pt x="86" y="65"/>
                  <a:pt x="86" y="65"/>
                </a:cubicBezTo>
                <a:cubicBezTo>
                  <a:pt x="90" y="62"/>
                  <a:pt x="95" y="59"/>
                  <a:pt x="99" y="56"/>
                </a:cubicBezTo>
                <a:cubicBezTo>
                  <a:pt x="98" y="57"/>
                  <a:pt x="98" y="57"/>
                  <a:pt x="97" y="58"/>
                </a:cubicBezTo>
                <a:close/>
                <a:moveTo>
                  <a:pt x="70" y="69"/>
                </a:moveTo>
                <a:cubicBezTo>
                  <a:pt x="69" y="69"/>
                  <a:pt x="69" y="70"/>
                  <a:pt x="69" y="70"/>
                </a:cubicBezTo>
                <a:cubicBezTo>
                  <a:pt x="68" y="71"/>
                  <a:pt x="67" y="72"/>
                  <a:pt x="65" y="73"/>
                </a:cubicBezTo>
                <a:cubicBezTo>
                  <a:pt x="66" y="73"/>
                  <a:pt x="66" y="72"/>
                  <a:pt x="66" y="72"/>
                </a:cubicBezTo>
                <a:cubicBezTo>
                  <a:pt x="67" y="71"/>
                  <a:pt x="68" y="70"/>
                  <a:pt x="70" y="69"/>
                </a:cubicBezTo>
                <a:close/>
                <a:moveTo>
                  <a:pt x="69" y="67"/>
                </a:moveTo>
                <a:cubicBezTo>
                  <a:pt x="70" y="66"/>
                  <a:pt x="71" y="64"/>
                  <a:pt x="73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3"/>
                  <a:pt x="72" y="64"/>
                  <a:pt x="72" y="65"/>
                </a:cubicBezTo>
                <a:cubicBezTo>
                  <a:pt x="71" y="66"/>
                  <a:pt x="70" y="67"/>
                  <a:pt x="69" y="67"/>
                </a:cubicBezTo>
                <a:close/>
                <a:moveTo>
                  <a:pt x="73" y="67"/>
                </a:moveTo>
                <a:cubicBezTo>
                  <a:pt x="73" y="66"/>
                  <a:pt x="73" y="66"/>
                  <a:pt x="73" y="66"/>
                </a:cubicBezTo>
                <a:cubicBezTo>
                  <a:pt x="75" y="65"/>
                  <a:pt x="77" y="63"/>
                  <a:pt x="78" y="62"/>
                </a:cubicBezTo>
                <a:cubicBezTo>
                  <a:pt x="76" y="63"/>
                  <a:pt x="75" y="65"/>
                  <a:pt x="73" y="67"/>
                </a:cubicBezTo>
                <a:close/>
                <a:moveTo>
                  <a:pt x="72" y="60"/>
                </a:moveTo>
                <a:cubicBezTo>
                  <a:pt x="71" y="61"/>
                  <a:pt x="69" y="63"/>
                  <a:pt x="68" y="65"/>
                </a:cubicBezTo>
                <a:cubicBezTo>
                  <a:pt x="65" y="67"/>
                  <a:pt x="62" y="70"/>
                  <a:pt x="59" y="73"/>
                </a:cubicBezTo>
                <a:cubicBezTo>
                  <a:pt x="60" y="72"/>
                  <a:pt x="61" y="70"/>
                  <a:pt x="62" y="69"/>
                </a:cubicBezTo>
                <a:cubicBezTo>
                  <a:pt x="66" y="65"/>
                  <a:pt x="70" y="61"/>
                  <a:pt x="75" y="57"/>
                </a:cubicBezTo>
                <a:cubicBezTo>
                  <a:pt x="74" y="58"/>
                  <a:pt x="73" y="59"/>
                  <a:pt x="72" y="60"/>
                </a:cubicBezTo>
                <a:close/>
                <a:moveTo>
                  <a:pt x="60" y="68"/>
                </a:moveTo>
                <a:cubicBezTo>
                  <a:pt x="60" y="69"/>
                  <a:pt x="59" y="69"/>
                  <a:pt x="58" y="70"/>
                </a:cubicBezTo>
                <a:cubicBezTo>
                  <a:pt x="58" y="69"/>
                  <a:pt x="58" y="68"/>
                  <a:pt x="58" y="67"/>
                </a:cubicBezTo>
                <a:cubicBezTo>
                  <a:pt x="60" y="66"/>
                  <a:pt x="61" y="65"/>
                  <a:pt x="62" y="64"/>
                </a:cubicBezTo>
                <a:cubicBezTo>
                  <a:pt x="63" y="63"/>
                  <a:pt x="63" y="63"/>
                  <a:pt x="64" y="62"/>
                </a:cubicBezTo>
                <a:cubicBezTo>
                  <a:pt x="65" y="62"/>
                  <a:pt x="65" y="61"/>
                  <a:pt x="66" y="60"/>
                </a:cubicBezTo>
                <a:cubicBezTo>
                  <a:pt x="64" y="63"/>
                  <a:pt x="62" y="65"/>
                  <a:pt x="60" y="68"/>
                </a:cubicBezTo>
                <a:close/>
                <a:moveTo>
                  <a:pt x="67" y="68"/>
                </a:moveTo>
                <a:cubicBezTo>
                  <a:pt x="66" y="69"/>
                  <a:pt x="65" y="70"/>
                  <a:pt x="64" y="72"/>
                </a:cubicBezTo>
                <a:cubicBezTo>
                  <a:pt x="62" y="74"/>
                  <a:pt x="59" y="76"/>
                  <a:pt x="57" y="79"/>
                </a:cubicBezTo>
                <a:cubicBezTo>
                  <a:pt x="57" y="79"/>
                  <a:pt x="57" y="79"/>
                  <a:pt x="57" y="78"/>
                </a:cubicBezTo>
                <a:cubicBezTo>
                  <a:pt x="60" y="75"/>
                  <a:pt x="63" y="72"/>
                  <a:pt x="67" y="68"/>
                </a:cubicBezTo>
                <a:close/>
                <a:moveTo>
                  <a:pt x="64" y="77"/>
                </a:moveTo>
                <a:cubicBezTo>
                  <a:pt x="63" y="79"/>
                  <a:pt x="62" y="81"/>
                  <a:pt x="60" y="83"/>
                </a:cubicBezTo>
                <a:cubicBezTo>
                  <a:pt x="59" y="84"/>
                  <a:pt x="58" y="85"/>
                  <a:pt x="58" y="85"/>
                </a:cubicBezTo>
                <a:cubicBezTo>
                  <a:pt x="59" y="84"/>
                  <a:pt x="60" y="82"/>
                  <a:pt x="61" y="80"/>
                </a:cubicBezTo>
                <a:cubicBezTo>
                  <a:pt x="62" y="79"/>
                  <a:pt x="63" y="78"/>
                  <a:pt x="64" y="77"/>
                </a:cubicBezTo>
                <a:close/>
                <a:moveTo>
                  <a:pt x="58" y="90"/>
                </a:moveTo>
                <a:cubicBezTo>
                  <a:pt x="58" y="90"/>
                  <a:pt x="58" y="89"/>
                  <a:pt x="59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59" y="88"/>
                  <a:pt x="60" y="88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2" y="85"/>
                  <a:pt x="64" y="82"/>
                  <a:pt x="67" y="80"/>
                </a:cubicBezTo>
                <a:cubicBezTo>
                  <a:pt x="70" y="78"/>
                  <a:pt x="72" y="75"/>
                  <a:pt x="75" y="73"/>
                </a:cubicBezTo>
                <a:cubicBezTo>
                  <a:pt x="75" y="74"/>
                  <a:pt x="74" y="75"/>
                  <a:pt x="74" y="76"/>
                </a:cubicBezTo>
                <a:cubicBezTo>
                  <a:pt x="68" y="81"/>
                  <a:pt x="63" y="86"/>
                  <a:pt x="57" y="91"/>
                </a:cubicBezTo>
                <a:cubicBezTo>
                  <a:pt x="57" y="91"/>
                  <a:pt x="58" y="90"/>
                  <a:pt x="58" y="90"/>
                </a:cubicBezTo>
                <a:close/>
                <a:moveTo>
                  <a:pt x="67" y="115"/>
                </a:moveTo>
                <a:cubicBezTo>
                  <a:pt x="67" y="115"/>
                  <a:pt x="67" y="114"/>
                  <a:pt x="66" y="113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8" y="113"/>
                  <a:pt x="68" y="114"/>
                  <a:pt x="68" y="114"/>
                </a:cubicBezTo>
                <a:cubicBezTo>
                  <a:pt x="67" y="114"/>
                  <a:pt x="67" y="115"/>
                  <a:pt x="67" y="115"/>
                </a:cubicBezTo>
                <a:close/>
                <a:moveTo>
                  <a:pt x="68" y="133"/>
                </a:moveTo>
                <a:cubicBezTo>
                  <a:pt x="67" y="134"/>
                  <a:pt x="67" y="135"/>
                  <a:pt x="66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6" y="134"/>
                  <a:pt x="67" y="134"/>
                  <a:pt x="67" y="133"/>
                </a:cubicBezTo>
                <a:cubicBezTo>
                  <a:pt x="67" y="133"/>
                  <a:pt x="67" y="133"/>
                  <a:pt x="67" y="133"/>
                </a:cubicBezTo>
                <a:cubicBezTo>
                  <a:pt x="67" y="133"/>
                  <a:pt x="67" y="133"/>
                  <a:pt x="68" y="133"/>
                </a:cubicBezTo>
                <a:close/>
                <a:moveTo>
                  <a:pt x="64" y="150"/>
                </a:moveTo>
                <a:cubicBezTo>
                  <a:pt x="64" y="150"/>
                  <a:pt x="64" y="149"/>
                  <a:pt x="63" y="149"/>
                </a:cubicBezTo>
                <a:cubicBezTo>
                  <a:pt x="64" y="148"/>
                  <a:pt x="64" y="147"/>
                  <a:pt x="65" y="146"/>
                </a:cubicBezTo>
                <a:cubicBezTo>
                  <a:pt x="65" y="147"/>
                  <a:pt x="65" y="147"/>
                  <a:pt x="65" y="148"/>
                </a:cubicBezTo>
                <a:cubicBezTo>
                  <a:pt x="65" y="148"/>
                  <a:pt x="64" y="149"/>
                  <a:pt x="64" y="150"/>
                </a:cubicBezTo>
                <a:close/>
                <a:moveTo>
                  <a:pt x="64" y="163"/>
                </a:moveTo>
                <a:cubicBezTo>
                  <a:pt x="64" y="163"/>
                  <a:pt x="64" y="163"/>
                  <a:pt x="63" y="163"/>
                </a:cubicBezTo>
                <a:cubicBezTo>
                  <a:pt x="63" y="163"/>
                  <a:pt x="63" y="163"/>
                  <a:pt x="63" y="163"/>
                </a:cubicBezTo>
                <a:cubicBezTo>
                  <a:pt x="63" y="162"/>
                  <a:pt x="64" y="162"/>
                  <a:pt x="64" y="162"/>
                </a:cubicBezTo>
                <a:cubicBezTo>
                  <a:pt x="64" y="162"/>
                  <a:pt x="64" y="162"/>
                  <a:pt x="64" y="163"/>
                </a:cubicBezTo>
                <a:close/>
                <a:moveTo>
                  <a:pt x="65" y="122"/>
                </a:moveTo>
                <a:cubicBezTo>
                  <a:pt x="65" y="121"/>
                  <a:pt x="65" y="121"/>
                  <a:pt x="65" y="121"/>
                </a:cubicBezTo>
                <a:cubicBezTo>
                  <a:pt x="65" y="121"/>
                  <a:pt x="65" y="120"/>
                  <a:pt x="65" y="120"/>
                </a:cubicBezTo>
                <a:cubicBezTo>
                  <a:pt x="65" y="120"/>
                  <a:pt x="65" y="120"/>
                  <a:pt x="65" y="121"/>
                </a:cubicBezTo>
                <a:cubicBezTo>
                  <a:pt x="65" y="121"/>
                  <a:pt x="65" y="121"/>
                  <a:pt x="65" y="122"/>
                </a:cubicBezTo>
                <a:close/>
                <a:moveTo>
                  <a:pt x="65" y="110"/>
                </a:moveTo>
                <a:cubicBezTo>
                  <a:pt x="66" y="109"/>
                  <a:pt x="66" y="109"/>
                  <a:pt x="67" y="108"/>
                </a:cubicBezTo>
                <a:cubicBezTo>
                  <a:pt x="67" y="109"/>
                  <a:pt x="67" y="110"/>
                  <a:pt x="67" y="111"/>
                </a:cubicBezTo>
                <a:cubicBezTo>
                  <a:pt x="67" y="111"/>
                  <a:pt x="66" y="111"/>
                  <a:pt x="66" y="112"/>
                </a:cubicBezTo>
                <a:cubicBezTo>
                  <a:pt x="66" y="111"/>
                  <a:pt x="66" y="110"/>
                  <a:pt x="65" y="110"/>
                </a:cubicBezTo>
                <a:close/>
                <a:moveTo>
                  <a:pt x="67" y="86"/>
                </a:moveTo>
                <a:cubicBezTo>
                  <a:pt x="67" y="86"/>
                  <a:pt x="67" y="86"/>
                  <a:pt x="67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5"/>
                  <a:pt x="66" y="85"/>
                  <a:pt x="66" y="85"/>
                </a:cubicBezTo>
                <a:cubicBezTo>
                  <a:pt x="67" y="84"/>
                  <a:pt x="69" y="82"/>
                  <a:pt x="70" y="81"/>
                </a:cubicBezTo>
                <a:cubicBezTo>
                  <a:pt x="70" y="82"/>
                  <a:pt x="69" y="83"/>
                  <a:pt x="69" y="83"/>
                </a:cubicBezTo>
                <a:cubicBezTo>
                  <a:pt x="68" y="84"/>
                  <a:pt x="68" y="85"/>
                  <a:pt x="67" y="86"/>
                </a:cubicBezTo>
                <a:close/>
                <a:moveTo>
                  <a:pt x="65" y="93"/>
                </a:moveTo>
                <a:cubicBezTo>
                  <a:pt x="66" y="94"/>
                  <a:pt x="66" y="96"/>
                  <a:pt x="66" y="97"/>
                </a:cubicBezTo>
                <a:cubicBezTo>
                  <a:pt x="65" y="98"/>
                  <a:pt x="64" y="98"/>
                  <a:pt x="63" y="99"/>
                </a:cubicBezTo>
                <a:cubicBezTo>
                  <a:pt x="63" y="97"/>
                  <a:pt x="63" y="97"/>
                  <a:pt x="63" y="97"/>
                </a:cubicBezTo>
                <a:cubicBezTo>
                  <a:pt x="64" y="96"/>
                  <a:pt x="65" y="94"/>
                  <a:pt x="65" y="93"/>
                </a:cubicBezTo>
                <a:cubicBezTo>
                  <a:pt x="65" y="93"/>
                  <a:pt x="65" y="93"/>
                  <a:pt x="65" y="93"/>
                </a:cubicBezTo>
                <a:close/>
                <a:moveTo>
                  <a:pt x="63" y="131"/>
                </a:moveTo>
                <a:cubicBezTo>
                  <a:pt x="63" y="132"/>
                  <a:pt x="63" y="132"/>
                  <a:pt x="62" y="132"/>
                </a:cubicBezTo>
                <a:cubicBezTo>
                  <a:pt x="62" y="132"/>
                  <a:pt x="62" y="131"/>
                  <a:pt x="62" y="130"/>
                </a:cubicBezTo>
                <a:cubicBezTo>
                  <a:pt x="62" y="130"/>
                  <a:pt x="62" y="129"/>
                  <a:pt x="62" y="129"/>
                </a:cubicBezTo>
                <a:cubicBezTo>
                  <a:pt x="63" y="129"/>
                  <a:pt x="63" y="130"/>
                  <a:pt x="63" y="131"/>
                </a:cubicBezTo>
                <a:close/>
                <a:moveTo>
                  <a:pt x="63" y="159"/>
                </a:moveTo>
                <a:cubicBezTo>
                  <a:pt x="63" y="159"/>
                  <a:pt x="63" y="159"/>
                  <a:pt x="63" y="159"/>
                </a:cubicBezTo>
                <a:cubicBezTo>
                  <a:pt x="63" y="160"/>
                  <a:pt x="62" y="160"/>
                  <a:pt x="62" y="161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159"/>
                  <a:pt x="63" y="159"/>
                  <a:pt x="63" y="159"/>
                </a:cubicBezTo>
                <a:close/>
                <a:moveTo>
                  <a:pt x="64" y="168"/>
                </a:moveTo>
                <a:cubicBezTo>
                  <a:pt x="64" y="169"/>
                  <a:pt x="65" y="170"/>
                  <a:pt x="66" y="17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5" y="172"/>
                  <a:pt x="65" y="172"/>
                  <a:pt x="65" y="172"/>
                </a:cubicBezTo>
                <a:cubicBezTo>
                  <a:pt x="64" y="171"/>
                  <a:pt x="64" y="170"/>
                  <a:pt x="63" y="169"/>
                </a:cubicBezTo>
                <a:cubicBezTo>
                  <a:pt x="63" y="168"/>
                  <a:pt x="63" y="168"/>
                  <a:pt x="64" y="168"/>
                </a:cubicBezTo>
                <a:close/>
                <a:moveTo>
                  <a:pt x="65" y="153"/>
                </a:moveTo>
                <a:cubicBezTo>
                  <a:pt x="65" y="153"/>
                  <a:pt x="65" y="152"/>
                  <a:pt x="64" y="152"/>
                </a:cubicBezTo>
                <a:cubicBezTo>
                  <a:pt x="65" y="151"/>
                  <a:pt x="65" y="151"/>
                  <a:pt x="66" y="150"/>
                </a:cubicBezTo>
                <a:cubicBezTo>
                  <a:pt x="66" y="151"/>
                  <a:pt x="66" y="152"/>
                  <a:pt x="66" y="153"/>
                </a:cubicBezTo>
                <a:cubicBezTo>
                  <a:pt x="66" y="153"/>
                  <a:pt x="65" y="153"/>
                  <a:pt x="65" y="153"/>
                </a:cubicBezTo>
                <a:close/>
                <a:moveTo>
                  <a:pt x="66" y="124"/>
                </a:moveTo>
                <a:cubicBezTo>
                  <a:pt x="66" y="124"/>
                  <a:pt x="66" y="124"/>
                  <a:pt x="66" y="123"/>
                </a:cubicBezTo>
                <a:cubicBezTo>
                  <a:pt x="67" y="124"/>
                  <a:pt x="67" y="124"/>
                  <a:pt x="67" y="125"/>
                </a:cubicBezTo>
                <a:cubicBezTo>
                  <a:pt x="67" y="125"/>
                  <a:pt x="67" y="125"/>
                  <a:pt x="66" y="126"/>
                </a:cubicBezTo>
                <a:cubicBezTo>
                  <a:pt x="66" y="125"/>
                  <a:pt x="66" y="125"/>
                  <a:pt x="66" y="124"/>
                </a:cubicBezTo>
                <a:close/>
                <a:moveTo>
                  <a:pt x="67" y="179"/>
                </a:moveTo>
                <a:cubicBezTo>
                  <a:pt x="67" y="179"/>
                  <a:pt x="67" y="179"/>
                  <a:pt x="67" y="179"/>
                </a:cubicBezTo>
                <a:cubicBezTo>
                  <a:pt x="67" y="180"/>
                  <a:pt x="68" y="180"/>
                  <a:pt x="68" y="179"/>
                </a:cubicBezTo>
                <a:cubicBezTo>
                  <a:pt x="68" y="179"/>
                  <a:pt x="68" y="179"/>
                  <a:pt x="68" y="179"/>
                </a:cubicBezTo>
                <a:cubicBezTo>
                  <a:pt x="68" y="180"/>
                  <a:pt x="67" y="180"/>
                  <a:pt x="67" y="180"/>
                </a:cubicBezTo>
                <a:cubicBezTo>
                  <a:pt x="67" y="180"/>
                  <a:pt x="66" y="179"/>
                  <a:pt x="66" y="178"/>
                </a:cubicBezTo>
                <a:cubicBezTo>
                  <a:pt x="66" y="179"/>
                  <a:pt x="66" y="179"/>
                  <a:pt x="67" y="179"/>
                </a:cubicBezTo>
                <a:close/>
                <a:moveTo>
                  <a:pt x="67" y="170"/>
                </a:moveTo>
                <a:cubicBezTo>
                  <a:pt x="67" y="169"/>
                  <a:pt x="67" y="169"/>
                  <a:pt x="67" y="168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8" y="167"/>
                  <a:pt x="68" y="167"/>
                  <a:pt x="69" y="167"/>
                </a:cubicBezTo>
                <a:cubicBezTo>
                  <a:pt x="69" y="168"/>
                  <a:pt x="69" y="168"/>
                  <a:pt x="69" y="169"/>
                </a:cubicBezTo>
                <a:cubicBezTo>
                  <a:pt x="69" y="169"/>
                  <a:pt x="68" y="170"/>
                  <a:pt x="68" y="170"/>
                </a:cubicBezTo>
                <a:cubicBezTo>
                  <a:pt x="68" y="170"/>
                  <a:pt x="68" y="170"/>
                  <a:pt x="67" y="170"/>
                </a:cubicBezTo>
                <a:close/>
                <a:moveTo>
                  <a:pt x="68" y="145"/>
                </a:moveTo>
                <a:cubicBezTo>
                  <a:pt x="68" y="144"/>
                  <a:pt x="68" y="144"/>
                  <a:pt x="68" y="143"/>
                </a:cubicBezTo>
                <a:cubicBezTo>
                  <a:pt x="69" y="143"/>
                  <a:pt x="70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0" y="143"/>
                  <a:pt x="69" y="144"/>
                  <a:pt x="68" y="145"/>
                </a:cubicBezTo>
                <a:close/>
                <a:moveTo>
                  <a:pt x="68" y="90"/>
                </a:moveTo>
                <a:cubicBezTo>
                  <a:pt x="71" y="88"/>
                  <a:pt x="74" y="85"/>
                  <a:pt x="77" y="83"/>
                </a:cubicBezTo>
                <a:cubicBezTo>
                  <a:pt x="74" y="86"/>
                  <a:pt x="72" y="90"/>
                  <a:pt x="69" y="94"/>
                </a:cubicBezTo>
                <a:cubicBezTo>
                  <a:pt x="69" y="93"/>
                  <a:pt x="68" y="92"/>
                  <a:pt x="68" y="90"/>
                </a:cubicBezTo>
                <a:close/>
                <a:moveTo>
                  <a:pt x="83" y="77"/>
                </a:moveTo>
                <a:cubicBezTo>
                  <a:pt x="86" y="75"/>
                  <a:pt x="89" y="73"/>
                  <a:pt x="92" y="71"/>
                </a:cubicBezTo>
                <a:cubicBezTo>
                  <a:pt x="90" y="73"/>
                  <a:pt x="89" y="75"/>
                  <a:pt x="87" y="78"/>
                </a:cubicBezTo>
                <a:cubicBezTo>
                  <a:pt x="83" y="82"/>
                  <a:pt x="78" y="86"/>
                  <a:pt x="74" y="90"/>
                </a:cubicBezTo>
                <a:cubicBezTo>
                  <a:pt x="77" y="86"/>
                  <a:pt x="80" y="82"/>
                  <a:pt x="83" y="77"/>
                </a:cubicBezTo>
                <a:close/>
                <a:moveTo>
                  <a:pt x="78" y="104"/>
                </a:moveTo>
                <a:cubicBezTo>
                  <a:pt x="81" y="101"/>
                  <a:pt x="84" y="98"/>
                  <a:pt x="87" y="95"/>
                </a:cubicBezTo>
                <a:cubicBezTo>
                  <a:pt x="85" y="100"/>
                  <a:pt x="82" y="104"/>
                  <a:pt x="79" y="108"/>
                </a:cubicBezTo>
                <a:cubicBezTo>
                  <a:pt x="78" y="109"/>
                  <a:pt x="76" y="110"/>
                  <a:pt x="75" y="111"/>
                </a:cubicBezTo>
                <a:cubicBezTo>
                  <a:pt x="76" y="109"/>
                  <a:pt x="77" y="107"/>
                  <a:pt x="78" y="105"/>
                </a:cubicBezTo>
                <a:cubicBezTo>
                  <a:pt x="78" y="104"/>
                  <a:pt x="78" y="104"/>
                  <a:pt x="78" y="104"/>
                </a:cubicBezTo>
                <a:close/>
                <a:moveTo>
                  <a:pt x="93" y="90"/>
                </a:moveTo>
                <a:cubicBezTo>
                  <a:pt x="97" y="87"/>
                  <a:pt x="100" y="84"/>
                  <a:pt x="103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99" y="86"/>
                  <a:pt x="93" y="93"/>
                  <a:pt x="87" y="99"/>
                </a:cubicBezTo>
                <a:cubicBezTo>
                  <a:pt x="87" y="100"/>
                  <a:pt x="86" y="101"/>
                  <a:pt x="85" y="102"/>
                </a:cubicBezTo>
                <a:cubicBezTo>
                  <a:pt x="88" y="98"/>
                  <a:pt x="90" y="94"/>
                  <a:pt x="93" y="90"/>
                </a:cubicBezTo>
                <a:close/>
                <a:moveTo>
                  <a:pt x="101" y="79"/>
                </a:moveTo>
                <a:cubicBezTo>
                  <a:pt x="102" y="78"/>
                  <a:pt x="102" y="77"/>
                  <a:pt x="103" y="77"/>
                </a:cubicBezTo>
                <a:cubicBezTo>
                  <a:pt x="103" y="77"/>
                  <a:pt x="103" y="77"/>
                  <a:pt x="103" y="77"/>
                </a:cubicBezTo>
                <a:cubicBezTo>
                  <a:pt x="103" y="77"/>
                  <a:pt x="103" y="77"/>
                  <a:pt x="104" y="77"/>
                </a:cubicBezTo>
                <a:cubicBezTo>
                  <a:pt x="103" y="78"/>
                  <a:pt x="102" y="78"/>
                  <a:pt x="101" y="79"/>
                </a:cubicBezTo>
                <a:close/>
                <a:moveTo>
                  <a:pt x="102" y="68"/>
                </a:moveTo>
                <a:cubicBezTo>
                  <a:pt x="103" y="67"/>
                  <a:pt x="103" y="65"/>
                  <a:pt x="104" y="64"/>
                </a:cubicBezTo>
                <a:cubicBezTo>
                  <a:pt x="108" y="61"/>
                  <a:pt x="112" y="57"/>
                  <a:pt x="116" y="54"/>
                </a:cubicBezTo>
                <a:cubicBezTo>
                  <a:pt x="116" y="54"/>
                  <a:pt x="116" y="55"/>
                  <a:pt x="116" y="55"/>
                </a:cubicBezTo>
                <a:cubicBezTo>
                  <a:pt x="116" y="55"/>
                  <a:pt x="115" y="55"/>
                  <a:pt x="115" y="55"/>
                </a:cubicBezTo>
                <a:cubicBezTo>
                  <a:pt x="111" y="59"/>
                  <a:pt x="106" y="63"/>
                  <a:pt x="102" y="68"/>
                </a:cubicBezTo>
                <a:close/>
                <a:moveTo>
                  <a:pt x="106" y="60"/>
                </a:moveTo>
                <a:cubicBezTo>
                  <a:pt x="106" y="60"/>
                  <a:pt x="106" y="60"/>
                  <a:pt x="106" y="60"/>
                </a:cubicBezTo>
                <a:cubicBezTo>
                  <a:pt x="107" y="59"/>
                  <a:pt x="108" y="58"/>
                  <a:pt x="110" y="57"/>
                </a:cubicBezTo>
                <a:cubicBezTo>
                  <a:pt x="108" y="58"/>
                  <a:pt x="107" y="59"/>
                  <a:pt x="106" y="60"/>
                </a:cubicBezTo>
                <a:close/>
                <a:moveTo>
                  <a:pt x="107" y="57"/>
                </a:moveTo>
                <a:cubicBezTo>
                  <a:pt x="107" y="57"/>
                  <a:pt x="107" y="56"/>
                  <a:pt x="108" y="56"/>
                </a:cubicBezTo>
                <a:cubicBezTo>
                  <a:pt x="108" y="56"/>
                  <a:pt x="108" y="56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9" y="54"/>
                  <a:pt x="110" y="54"/>
                  <a:pt x="112" y="54"/>
                </a:cubicBezTo>
                <a:cubicBezTo>
                  <a:pt x="110" y="55"/>
                  <a:pt x="109" y="56"/>
                  <a:pt x="107" y="57"/>
                </a:cubicBezTo>
                <a:close/>
                <a:moveTo>
                  <a:pt x="101" y="53"/>
                </a:moveTo>
                <a:cubicBezTo>
                  <a:pt x="97" y="56"/>
                  <a:pt x="92" y="59"/>
                  <a:pt x="88" y="62"/>
                </a:cubicBezTo>
                <a:cubicBezTo>
                  <a:pt x="88" y="62"/>
                  <a:pt x="88" y="61"/>
                  <a:pt x="88" y="61"/>
                </a:cubicBezTo>
                <a:cubicBezTo>
                  <a:pt x="93" y="57"/>
                  <a:pt x="98" y="53"/>
                  <a:pt x="103" y="49"/>
                </a:cubicBezTo>
                <a:cubicBezTo>
                  <a:pt x="102" y="50"/>
                  <a:pt x="102" y="52"/>
                  <a:pt x="101" y="53"/>
                </a:cubicBezTo>
                <a:close/>
                <a:moveTo>
                  <a:pt x="90" y="57"/>
                </a:moveTo>
                <a:cubicBezTo>
                  <a:pt x="90" y="57"/>
                  <a:pt x="90" y="56"/>
                  <a:pt x="90" y="56"/>
                </a:cubicBezTo>
                <a:cubicBezTo>
                  <a:pt x="94" y="52"/>
                  <a:pt x="99" y="49"/>
                  <a:pt x="104" y="46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99" y="50"/>
                  <a:pt x="95" y="53"/>
                  <a:pt x="90" y="57"/>
                </a:cubicBezTo>
                <a:close/>
                <a:moveTo>
                  <a:pt x="76" y="54"/>
                </a:moveTo>
                <a:cubicBezTo>
                  <a:pt x="73" y="56"/>
                  <a:pt x="70" y="59"/>
                  <a:pt x="67" y="62"/>
                </a:cubicBezTo>
                <a:cubicBezTo>
                  <a:pt x="70" y="59"/>
                  <a:pt x="72" y="56"/>
                  <a:pt x="75" y="53"/>
                </a:cubicBezTo>
                <a:cubicBezTo>
                  <a:pt x="75" y="53"/>
                  <a:pt x="76" y="53"/>
                  <a:pt x="76" y="53"/>
                </a:cubicBezTo>
                <a:cubicBezTo>
                  <a:pt x="76" y="53"/>
                  <a:pt x="76" y="53"/>
                  <a:pt x="76" y="54"/>
                </a:cubicBezTo>
                <a:close/>
                <a:moveTo>
                  <a:pt x="61" y="63"/>
                </a:moveTo>
                <a:cubicBezTo>
                  <a:pt x="60" y="63"/>
                  <a:pt x="59" y="64"/>
                  <a:pt x="58" y="65"/>
                </a:cubicBezTo>
                <a:cubicBezTo>
                  <a:pt x="58" y="65"/>
                  <a:pt x="58" y="65"/>
                  <a:pt x="58" y="64"/>
                </a:cubicBezTo>
                <a:cubicBezTo>
                  <a:pt x="62" y="60"/>
                  <a:pt x="66" y="56"/>
                  <a:pt x="69" y="52"/>
                </a:cubicBezTo>
                <a:cubicBezTo>
                  <a:pt x="72" y="50"/>
                  <a:pt x="74" y="48"/>
                  <a:pt x="77" y="46"/>
                </a:cubicBezTo>
                <a:cubicBezTo>
                  <a:pt x="72" y="52"/>
                  <a:pt x="66" y="58"/>
                  <a:pt x="61" y="63"/>
                </a:cubicBezTo>
                <a:close/>
                <a:moveTo>
                  <a:pt x="61" y="57"/>
                </a:moveTo>
                <a:cubicBezTo>
                  <a:pt x="60" y="58"/>
                  <a:pt x="59" y="59"/>
                  <a:pt x="58" y="60"/>
                </a:cubicBezTo>
                <a:cubicBezTo>
                  <a:pt x="58" y="60"/>
                  <a:pt x="58" y="60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9" y="58"/>
                  <a:pt x="61" y="57"/>
                  <a:pt x="62" y="57"/>
                </a:cubicBezTo>
                <a:lnTo>
                  <a:pt x="61" y="57"/>
                </a:lnTo>
                <a:close/>
                <a:moveTo>
                  <a:pt x="57" y="61"/>
                </a:moveTo>
                <a:cubicBezTo>
                  <a:pt x="55" y="63"/>
                  <a:pt x="53" y="64"/>
                  <a:pt x="51" y="66"/>
                </a:cubicBezTo>
                <a:cubicBezTo>
                  <a:pt x="53" y="64"/>
                  <a:pt x="55" y="62"/>
                  <a:pt x="56" y="61"/>
                </a:cubicBezTo>
                <a:cubicBezTo>
                  <a:pt x="56" y="61"/>
                  <a:pt x="56" y="61"/>
                  <a:pt x="57" y="61"/>
                </a:cubicBezTo>
                <a:close/>
                <a:moveTo>
                  <a:pt x="53" y="66"/>
                </a:moveTo>
                <a:cubicBezTo>
                  <a:pt x="50" y="70"/>
                  <a:pt x="47" y="73"/>
                  <a:pt x="44" y="76"/>
                </a:cubicBezTo>
                <a:cubicBezTo>
                  <a:pt x="45" y="75"/>
                  <a:pt x="45" y="74"/>
                  <a:pt x="46" y="73"/>
                </a:cubicBezTo>
                <a:cubicBezTo>
                  <a:pt x="48" y="71"/>
                  <a:pt x="51" y="68"/>
                  <a:pt x="53" y="66"/>
                </a:cubicBezTo>
                <a:close/>
                <a:moveTo>
                  <a:pt x="50" y="74"/>
                </a:moveTo>
                <a:cubicBezTo>
                  <a:pt x="53" y="73"/>
                  <a:pt x="55" y="71"/>
                  <a:pt x="57" y="69"/>
                </a:cubicBezTo>
                <a:cubicBezTo>
                  <a:pt x="57" y="70"/>
                  <a:pt x="56" y="71"/>
                  <a:pt x="56" y="72"/>
                </a:cubicBezTo>
                <a:cubicBezTo>
                  <a:pt x="51" y="76"/>
                  <a:pt x="46" y="81"/>
                  <a:pt x="41" y="85"/>
                </a:cubicBezTo>
                <a:cubicBezTo>
                  <a:pt x="41" y="85"/>
                  <a:pt x="41" y="84"/>
                  <a:pt x="41" y="84"/>
                </a:cubicBezTo>
                <a:cubicBezTo>
                  <a:pt x="44" y="80"/>
                  <a:pt x="47" y="77"/>
                  <a:pt x="50" y="74"/>
                </a:cubicBezTo>
                <a:close/>
                <a:moveTo>
                  <a:pt x="56" y="74"/>
                </a:moveTo>
                <a:cubicBezTo>
                  <a:pt x="56" y="75"/>
                  <a:pt x="56" y="75"/>
                  <a:pt x="56" y="76"/>
                </a:cubicBezTo>
                <a:cubicBezTo>
                  <a:pt x="55" y="76"/>
                  <a:pt x="55" y="77"/>
                  <a:pt x="54" y="78"/>
                </a:cubicBezTo>
                <a:cubicBezTo>
                  <a:pt x="52" y="80"/>
                  <a:pt x="50" y="83"/>
                  <a:pt x="48" y="85"/>
                </a:cubicBezTo>
                <a:cubicBezTo>
                  <a:pt x="45" y="88"/>
                  <a:pt x="42" y="90"/>
                  <a:pt x="39" y="92"/>
                </a:cubicBezTo>
                <a:cubicBezTo>
                  <a:pt x="40" y="91"/>
                  <a:pt x="40" y="89"/>
                  <a:pt x="40" y="88"/>
                </a:cubicBezTo>
                <a:cubicBezTo>
                  <a:pt x="45" y="84"/>
                  <a:pt x="51" y="79"/>
                  <a:pt x="56" y="74"/>
                </a:cubicBezTo>
                <a:close/>
                <a:moveTo>
                  <a:pt x="49" y="100"/>
                </a:moveTo>
                <a:cubicBezTo>
                  <a:pt x="49" y="101"/>
                  <a:pt x="49" y="101"/>
                  <a:pt x="49" y="101"/>
                </a:cubicBezTo>
                <a:cubicBezTo>
                  <a:pt x="48" y="103"/>
                  <a:pt x="47" y="105"/>
                  <a:pt x="46" y="107"/>
                </a:cubicBezTo>
                <a:cubicBezTo>
                  <a:pt x="46" y="107"/>
                  <a:pt x="46" y="106"/>
                  <a:pt x="46" y="106"/>
                </a:cubicBezTo>
                <a:cubicBezTo>
                  <a:pt x="47" y="104"/>
                  <a:pt x="48" y="103"/>
                  <a:pt x="49" y="101"/>
                </a:cubicBezTo>
                <a:cubicBezTo>
                  <a:pt x="49" y="101"/>
                  <a:pt x="49" y="101"/>
                  <a:pt x="49" y="100"/>
                </a:cubicBezTo>
                <a:close/>
                <a:moveTo>
                  <a:pt x="45" y="101"/>
                </a:moveTo>
                <a:cubicBezTo>
                  <a:pt x="45" y="102"/>
                  <a:pt x="45" y="102"/>
                  <a:pt x="44" y="102"/>
                </a:cubicBezTo>
                <a:cubicBezTo>
                  <a:pt x="44" y="102"/>
                  <a:pt x="44" y="102"/>
                  <a:pt x="44" y="102"/>
                </a:cubicBezTo>
                <a:cubicBezTo>
                  <a:pt x="45" y="101"/>
                  <a:pt x="46" y="100"/>
                  <a:pt x="47" y="99"/>
                </a:cubicBezTo>
                <a:cubicBezTo>
                  <a:pt x="46" y="100"/>
                  <a:pt x="46" y="101"/>
                  <a:pt x="45" y="101"/>
                </a:cubicBezTo>
                <a:close/>
                <a:moveTo>
                  <a:pt x="46" y="112"/>
                </a:moveTo>
                <a:cubicBezTo>
                  <a:pt x="46" y="113"/>
                  <a:pt x="46" y="113"/>
                  <a:pt x="47" y="114"/>
                </a:cubicBezTo>
                <a:cubicBezTo>
                  <a:pt x="47" y="114"/>
                  <a:pt x="46" y="115"/>
                  <a:pt x="46" y="115"/>
                </a:cubicBezTo>
                <a:cubicBezTo>
                  <a:pt x="46" y="114"/>
                  <a:pt x="45" y="113"/>
                  <a:pt x="45" y="112"/>
                </a:cubicBezTo>
                <a:cubicBezTo>
                  <a:pt x="45" y="112"/>
                  <a:pt x="46" y="112"/>
                  <a:pt x="46" y="112"/>
                </a:cubicBezTo>
                <a:close/>
                <a:moveTo>
                  <a:pt x="46" y="135"/>
                </a:moveTo>
                <a:cubicBezTo>
                  <a:pt x="46" y="136"/>
                  <a:pt x="46" y="137"/>
                  <a:pt x="47" y="138"/>
                </a:cubicBezTo>
                <a:cubicBezTo>
                  <a:pt x="47" y="139"/>
                  <a:pt x="48" y="140"/>
                  <a:pt x="48" y="141"/>
                </a:cubicBezTo>
                <a:cubicBezTo>
                  <a:pt x="47" y="143"/>
                  <a:pt x="47" y="144"/>
                  <a:pt x="46" y="145"/>
                </a:cubicBezTo>
                <a:cubicBezTo>
                  <a:pt x="45" y="143"/>
                  <a:pt x="45" y="140"/>
                  <a:pt x="44" y="138"/>
                </a:cubicBezTo>
                <a:cubicBezTo>
                  <a:pt x="45" y="137"/>
                  <a:pt x="45" y="136"/>
                  <a:pt x="46" y="135"/>
                </a:cubicBezTo>
                <a:close/>
                <a:moveTo>
                  <a:pt x="50" y="146"/>
                </a:moveTo>
                <a:cubicBezTo>
                  <a:pt x="50" y="147"/>
                  <a:pt x="50" y="148"/>
                  <a:pt x="50" y="148"/>
                </a:cubicBezTo>
                <a:cubicBezTo>
                  <a:pt x="49" y="149"/>
                  <a:pt x="48" y="150"/>
                  <a:pt x="47" y="150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8" y="149"/>
                  <a:pt x="49" y="148"/>
                  <a:pt x="50" y="146"/>
                </a:cubicBezTo>
                <a:close/>
                <a:moveTo>
                  <a:pt x="51" y="150"/>
                </a:moveTo>
                <a:cubicBezTo>
                  <a:pt x="51" y="150"/>
                  <a:pt x="51" y="151"/>
                  <a:pt x="51" y="151"/>
                </a:cubicBezTo>
                <a:cubicBezTo>
                  <a:pt x="50" y="152"/>
                  <a:pt x="49" y="154"/>
                  <a:pt x="49" y="155"/>
                </a:cubicBezTo>
                <a:cubicBezTo>
                  <a:pt x="48" y="154"/>
                  <a:pt x="48" y="153"/>
                  <a:pt x="48" y="152"/>
                </a:cubicBezTo>
                <a:cubicBezTo>
                  <a:pt x="49" y="151"/>
                  <a:pt x="50" y="151"/>
                  <a:pt x="51" y="150"/>
                </a:cubicBezTo>
                <a:close/>
                <a:moveTo>
                  <a:pt x="50" y="157"/>
                </a:moveTo>
                <a:cubicBezTo>
                  <a:pt x="50" y="156"/>
                  <a:pt x="51" y="155"/>
                  <a:pt x="52" y="154"/>
                </a:cubicBezTo>
                <a:cubicBezTo>
                  <a:pt x="52" y="155"/>
                  <a:pt x="52" y="156"/>
                  <a:pt x="52" y="156"/>
                </a:cubicBezTo>
                <a:cubicBezTo>
                  <a:pt x="51" y="157"/>
                  <a:pt x="51" y="159"/>
                  <a:pt x="50" y="160"/>
                </a:cubicBezTo>
                <a:cubicBezTo>
                  <a:pt x="50" y="159"/>
                  <a:pt x="49" y="158"/>
                  <a:pt x="49" y="158"/>
                </a:cubicBezTo>
                <a:cubicBezTo>
                  <a:pt x="49" y="158"/>
                  <a:pt x="50" y="157"/>
                  <a:pt x="50" y="157"/>
                </a:cubicBezTo>
                <a:close/>
                <a:moveTo>
                  <a:pt x="51" y="161"/>
                </a:moveTo>
                <a:cubicBezTo>
                  <a:pt x="52" y="161"/>
                  <a:pt x="52" y="160"/>
                  <a:pt x="53" y="159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3" y="161"/>
                  <a:pt x="52" y="162"/>
                  <a:pt x="52" y="163"/>
                </a:cubicBezTo>
                <a:cubicBezTo>
                  <a:pt x="52" y="163"/>
                  <a:pt x="52" y="163"/>
                  <a:pt x="51" y="163"/>
                </a:cubicBezTo>
                <a:cubicBezTo>
                  <a:pt x="51" y="163"/>
                  <a:pt x="51" y="162"/>
                  <a:pt x="50" y="161"/>
                </a:cubicBezTo>
                <a:cubicBezTo>
                  <a:pt x="51" y="162"/>
                  <a:pt x="51" y="161"/>
                  <a:pt x="51" y="161"/>
                </a:cubicBezTo>
                <a:close/>
                <a:moveTo>
                  <a:pt x="53" y="165"/>
                </a:moveTo>
                <a:cubicBezTo>
                  <a:pt x="54" y="165"/>
                  <a:pt x="54" y="165"/>
                  <a:pt x="54" y="165"/>
                </a:cubicBezTo>
                <a:cubicBezTo>
                  <a:pt x="54" y="166"/>
                  <a:pt x="55" y="167"/>
                  <a:pt x="55" y="168"/>
                </a:cubicBezTo>
                <a:cubicBezTo>
                  <a:pt x="55" y="169"/>
                  <a:pt x="55" y="169"/>
                  <a:pt x="55" y="170"/>
                </a:cubicBezTo>
                <a:cubicBezTo>
                  <a:pt x="54" y="168"/>
                  <a:pt x="53" y="167"/>
                  <a:pt x="52" y="166"/>
                </a:cubicBezTo>
                <a:cubicBezTo>
                  <a:pt x="53" y="165"/>
                  <a:pt x="53" y="165"/>
                  <a:pt x="53" y="165"/>
                </a:cubicBezTo>
                <a:close/>
                <a:moveTo>
                  <a:pt x="55" y="173"/>
                </a:moveTo>
                <a:cubicBezTo>
                  <a:pt x="55" y="173"/>
                  <a:pt x="54" y="174"/>
                  <a:pt x="54" y="174"/>
                </a:cubicBezTo>
                <a:cubicBezTo>
                  <a:pt x="54" y="172"/>
                  <a:pt x="53" y="171"/>
                  <a:pt x="53" y="169"/>
                </a:cubicBezTo>
                <a:cubicBezTo>
                  <a:pt x="53" y="170"/>
                  <a:pt x="54" y="172"/>
                  <a:pt x="55" y="173"/>
                </a:cubicBezTo>
                <a:close/>
                <a:moveTo>
                  <a:pt x="56" y="175"/>
                </a:moveTo>
                <a:cubicBezTo>
                  <a:pt x="56" y="175"/>
                  <a:pt x="56" y="175"/>
                  <a:pt x="56" y="175"/>
                </a:cubicBezTo>
                <a:cubicBezTo>
                  <a:pt x="56" y="175"/>
                  <a:pt x="56" y="176"/>
                  <a:pt x="55" y="177"/>
                </a:cubicBezTo>
                <a:cubicBezTo>
                  <a:pt x="55" y="177"/>
                  <a:pt x="55" y="177"/>
                  <a:pt x="55" y="177"/>
                </a:cubicBezTo>
                <a:cubicBezTo>
                  <a:pt x="55" y="176"/>
                  <a:pt x="55" y="176"/>
                  <a:pt x="55" y="176"/>
                </a:cubicBezTo>
                <a:cubicBezTo>
                  <a:pt x="55" y="176"/>
                  <a:pt x="56" y="175"/>
                  <a:pt x="56" y="175"/>
                </a:cubicBezTo>
                <a:close/>
                <a:moveTo>
                  <a:pt x="58" y="179"/>
                </a:moveTo>
                <a:cubicBezTo>
                  <a:pt x="58" y="180"/>
                  <a:pt x="58" y="181"/>
                  <a:pt x="58" y="182"/>
                </a:cubicBezTo>
                <a:cubicBezTo>
                  <a:pt x="58" y="181"/>
                  <a:pt x="57" y="181"/>
                  <a:pt x="57" y="180"/>
                </a:cubicBezTo>
                <a:cubicBezTo>
                  <a:pt x="56" y="180"/>
                  <a:pt x="56" y="180"/>
                  <a:pt x="56" y="179"/>
                </a:cubicBezTo>
                <a:cubicBezTo>
                  <a:pt x="57" y="179"/>
                  <a:pt x="57" y="179"/>
                  <a:pt x="58" y="179"/>
                </a:cubicBezTo>
                <a:close/>
                <a:moveTo>
                  <a:pt x="59" y="184"/>
                </a:moveTo>
                <a:cubicBezTo>
                  <a:pt x="59" y="185"/>
                  <a:pt x="59" y="185"/>
                  <a:pt x="59" y="186"/>
                </a:cubicBezTo>
                <a:cubicBezTo>
                  <a:pt x="59" y="186"/>
                  <a:pt x="59" y="186"/>
                  <a:pt x="59" y="186"/>
                </a:cubicBezTo>
                <a:cubicBezTo>
                  <a:pt x="59" y="185"/>
                  <a:pt x="58" y="184"/>
                  <a:pt x="58" y="183"/>
                </a:cubicBezTo>
                <a:cubicBezTo>
                  <a:pt x="58" y="183"/>
                  <a:pt x="58" y="183"/>
                  <a:pt x="59" y="184"/>
                </a:cubicBezTo>
                <a:close/>
                <a:moveTo>
                  <a:pt x="59" y="138"/>
                </a:moveTo>
                <a:cubicBezTo>
                  <a:pt x="58" y="137"/>
                  <a:pt x="58" y="136"/>
                  <a:pt x="58" y="135"/>
                </a:cubicBezTo>
                <a:cubicBezTo>
                  <a:pt x="58" y="135"/>
                  <a:pt x="59" y="134"/>
                  <a:pt x="59" y="133"/>
                </a:cubicBezTo>
                <a:cubicBezTo>
                  <a:pt x="59" y="134"/>
                  <a:pt x="59" y="136"/>
                  <a:pt x="59" y="137"/>
                </a:cubicBezTo>
                <a:cubicBezTo>
                  <a:pt x="59" y="137"/>
                  <a:pt x="59" y="137"/>
                  <a:pt x="59" y="138"/>
                </a:cubicBezTo>
                <a:close/>
                <a:moveTo>
                  <a:pt x="58" y="120"/>
                </a:moveTo>
                <a:cubicBezTo>
                  <a:pt x="58" y="119"/>
                  <a:pt x="59" y="119"/>
                  <a:pt x="59" y="119"/>
                </a:cubicBezTo>
                <a:cubicBezTo>
                  <a:pt x="59" y="120"/>
                  <a:pt x="59" y="121"/>
                  <a:pt x="59" y="123"/>
                </a:cubicBezTo>
                <a:cubicBezTo>
                  <a:pt x="59" y="122"/>
                  <a:pt x="58" y="121"/>
                  <a:pt x="58" y="120"/>
                </a:cubicBezTo>
                <a:close/>
                <a:moveTo>
                  <a:pt x="59" y="92"/>
                </a:moveTo>
                <a:cubicBezTo>
                  <a:pt x="59" y="93"/>
                  <a:pt x="59" y="93"/>
                  <a:pt x="59" y="93"/>
                </a:cubicBezTo>
                <a:cubicBezTo>
                  <a:pt x="58" y="94"/>
                  <a:pt x="58" y="95"/>
                  <a:pt x="57" y="96"/>
                </a:cubicBezTo>
                <a:cubicBezTo>
                  <a:pt x="57" y="95"/>
                  <a:pt x="57" y="95"/>
                  <a:pt x="56" y="94"/>
                </a:cubicBezTo>
                <a:cubicBezTo>
                  <a:pt x="59" y="91"/>
                  <a:pt x="62" y="89"/>
                  <a:pt x="65" y="86"/>
                </a:cubicBezTo>
                <a:cubicBezTo>
                  <a:pt x="65" y="86"/>
                  <a:pt x="65" y="86"/>
                  <a:pt x="65" y="86"/>
                </a:cubicBezTo>
                <a:cubicBezTo>
                  <a:pt x="65" y="87"/>
                  <a:pt x="65" y="87"/>
                  <a:pt x="65" y="88"/>
                </a:cubicBezTo>
                <a:cubicBezTo>
                  <a:pt x="64" y="89"/>
                  <a:pt x="63" y="90"/>
                  <a:pt x="62" y="90"/>
                </a:cubicBezTo>
                <a:cubicBezTo>
                  <a:pt x="62" y="90"/>
                  <a:pt x="61" y="90"/>
                  <a:pt x="61" y="91"/>
                </a:cubicBezTo>
                <a:cubicBezTo>
                  <a:pt x="61" y="91"/>
                  <a:pt x="61" y="91"/>
                  <a:pt x="61" y="92"/>
                </a:cubicBezTo>
                <a:cubicBezTo>
                  <a:pt x="60" y="91"/>
                  <a:pt x="59" y="91"/>
                  <a:pt x="59" y="92"/>
                </a:cubicBezTo>
                <a:close/>
                <a:moveTo>
                  <a:pt x="61" y="125"/>
                </a:moveTo>
                <a:cubicBezTo>
                  <a:pt x="62" y="125"/>
                  <a:pt x="62" y="126"/>
                  <a:pt x="62" y="126"/>
                </a:cubicBezTo>
                <a:cubicBezTo>
                  <a:pt x="61" y="126"/>
                  <a:pt x="61" y="126"/>
                  <a:pt x="61" y="127"/>
                </a:cubicBezTo>
                <a:cubicBezTo>
                  <a:pt x="61" y="126"/>
                  <a:pt x="61" y="126"/>
                  <a:pt x="61" y="126"/>
                </a:cubicBezTo>
                <a:cubicBezTo>
                  <a:pt x="61" y="126"/>
                  <a:pt x="61" y="125"/>
                  <a:pt x="61" y="125"/>
                </a:cubicBezTo>
                <a:close/>
                <a:moveTo>
                  <a:pt x="62" y="173"/>
                </a:moveTo>
                <a:cubicBezTo>
                  <a:pt x="62" y="174"/>
                  <a:pt x="61" y="174"/>
                  <a:pt x="61" y="174"/>
                </a:cubicBezTo>
                <a:cubicBezTo>
                  <a:pt x="61" y="173"/>
                  <a:pt x="61" y="172"/>
                  <a:pt x="61" y="171"/>
                </a:cubicBezTo>
                <a:cubicBezTo>
                  <a:pt x="61" y="172"/>
                  <a:pt x="62" y="173"/>
                  <a:pt x="62" y="173"/>
                </a:cubicBezTo>
                <a:close/>
                <a:moveTo>
                  <a:pt x="61" y="179"/>
                </a:moveTo>
                <a:cubicBezTo>
                  <a:pt x="61" y="178"/>
                  <a:pt x="61" y="178"/>
                  <a:pt x="61" y="177"/>
                </a:cubicBezTo>
                <a:cubicBezTo>
                  <a:pt x="62" y="177"/>
                  <a:pt x="62" y="177"/>
                  <a:pt x="63" y="176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3" y="177"/>
                  <a:pt x="64" y="178"/>
                  <a:pt x="64" y="178"/>
                </a:cubicBezTo>
                <a:cubicBezTo>
                  <a:pt x="64" y="179"/>
                  <a:pt x="64" y="180"/>
                  <a:pt x="65" y="181"/>
                </a:cubicBezTo>
                <a:cubicBezTo>
                  <a:pt x="65" y="181"/>
                  <a:pt x="66" y="181"/>
                  <a:pt x="66" y="181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66" y="182"/>
                  <a:pt x="66" y="182"/>
                  <a:pt x="65" y="183"/>
                </a:cubicBezTo>
                <a:cubicBezTo>
                  <a:pt x="65" y="183"/>
                  <a:pt x="65" y="183"/>
                  <a:pt x="65" y="183"/>
                </a:cubicBezTo>
                <a:cubicBezTo>
                  <a:pt x="64" y="184"/>
                  <a:pt x="63" y="185"/>
                  <a:pt x="63" y="186"/>
                </a:cubicBezTo>
                <a:cubicBezTo>
                  <a:pt x="62" y="186"/>
                  <a:pt x="62" y="185"/>
                  <a:pt x="61" y="185"/>
                </a:cubicBezTo>
                <a:cubicBezTo>
                  <a:pt x="61" y="183"/>
                  <a:pt x="61" y="181"/>
                  <a:pt x="61" y="179"/>
                </a:cubicBezTo>
                <a:cubicBezTo>
                  <a:pt x="61" y="179"/>
                  <a:pt x="61" y="179"/>
                  <a:pt x="61" y="179"/>
                </a:cubicBezTo>
                <a:close/>
                <a:moveTo>
                  <a:pt x="62" y="189"/>
                </a:moveTo>
                <a:cubicBezTo>
                  <a:pt x="63" y="190"/>
                  <a:pt x="63" y="190"/>
                  <a:pt x="64" y="191"/>
                </a:cubicBezTo>
                <a:cubicBezTo>
                  <a:pt x="63" y="191"/>
                  <a:pt x="63" y="191"/>
                  <a:pt x="62" y="191"/>
                </a:cubicBezTo>
                <a:cubicBezTo>
                  <a:pt x="62" y="191"/>
                  <a:pt x="62" y="191"/>
                  <a:pt x="61" y="190"/>
                </a:cubicBezTo>
                <a:cubicBezTo>
                  <a:pt x="62" y="190"/>
                  <a:pt x="62" y="190"/>
                  <a:pt x="62" y="189"/>
                </a:cubicBezTo>
                <a:close/>
                <a:moveTo>
                  <a:pt x="64" y="187"/>
                </a:moveTo>
                <a:cubicBezTo>
                  <a:pt x="65" y="186"/>
                  <a:pt x="65" y="185"/>
                  <a:pt x="66" y="184"/>
                </a:cubicBezTo>
                <a:cubicBezTo>
                  <a:pt x="67" y="185"/>
                  <a:pt x="68" y="186"/>
                  <a:pt x="70" y="187"/>
                </a:cubicBezTo>
                <a:cubicBezTo>
                  <a:pt x="68" y="188"/>
                  <a:pt x="67" y="189"/>
                  <a:pt x="66" y="189"/>
                </a:cubicBezTo>
                <a:cubicBezTo>
                  <a:pt x="65" y="189"/>
                  <a:pt x="64" y="188"/>
                  <a:pt x="64" y="187"/>
                </a:cubicBezTo>
                <a:close/>
                <a:moveTo>
                  <a:pt x="67" y="183"/>
                </a:moveTo>
                <a:cubicBezTo>
                  <a:pt x="67" y="183"/>
                  <a:pt x="67" y="183"/>
                  <a:pt x="68" y="182"/>
                </a:cubicBezTo>
                <a:cubicBezTo>
                  <a:pt x="68" y="183"/>
                  <a:pt x="69" y="184"/>
                  <a:pt x="69" y="184"/>
                </a:cubicBezTo>
                <a:cubicBezTo>
                  <a:pt x="68" y="184"/>
                  <a:pt x="68" y="183"/>
                  <a:pt x="67" y="183"/>
                </a:cubicBezTo>
                <a:close/>
                <a:moveTo>
                  <a:pt x="70" y="178"/>
                </a:moveTo>
                <a:cubicBezTo>
                  <a:pt x="69" y="178"/>
                  <a:pt x="69" y="178"/>
                  <a:pt x="69" y="178"/>
                </a:cubicBezTo>
                <a:cubicBezTo>
                  <a:pt x="69" y="178"/>
                  <a:pt x="68" y="178"/>
                  <a:pt x="68" y="178"/>
                </a:cubicBezTo>
                <a:cubicBezTo>
                  <a:pt x="68" y="177"/>
                  <a:pt x="68" y="176"/>
                  <a:pt x="68" y="175"/>
                </a:cubicBezTo>
                <a:cubicBezTo>
                  <a:pt x="69" y="176"/>
                  <a:pt x="69" y="177"/>
                  <a:pt x="70" y="178"/>
                </a:cubicBezTo>
                <a:close/>
                <a:moveTo>
                  <a:pt x="69" y="174"/>
                </a:moveTo>
                <a:cubicBezTo>
                  <a:pt x="70" y="174"/>
                  <a:pt x="70" y="174"/>
                  <a:pt x="71" y="173"/>
                </a:cubicBezTo>
                <a:cubicBezTo>
                  <a:pt x="71" y="174"/>
                  <a:pt x="71" y="174"/>
                  <a:pt x="71" y="174"/>
                </a:cubicBezTo>
                <a:cubicBezTo>
                  <a:pt x="71" y="174"/>
                  <a:pt x="70" y="175"/>
                  <a:pt x="70" y="175"/>
                </a:cubicBezTo>
                <a:cubicBezTo>
                  <a:pt x="70" y="175"/>
                  <a:pt x="70" y="174"/>
                  <a:pt x="69" y="174"/>
                </a:cubicBezTo>
                <a:close/>
                <a:moveTo>
                  <a:pt x="70" y="149"/>
                </a:moveTo>
                <a:cubicBezTo>
                  <a:pt x="69" y="149"/>
                  <a:pt x="69" y="148"/>
                  <a:pt x="69" y="148"/>
                </a:cubicBezTo>
                <a:cubicBezTo>
                  <a:pt x="69" y="148"/>
                  <a:pt x="69" y="147"/>
                  <a:pt x="69" y="147"/>
                </a:cubicBezTo>
                <a:cubicBezTo>
                  <a:pt x="70" y="146"/>
                  <a:pt x="71" y="145"/>
                  <a:pt x="71" y="144"/>
                </a:cubicBezTo>
                <a:cubicBezTo>
                  <a:pt x="72" y="145"/>
                  <a:pt x="72" y="145"/>
                  <a:pt x="72" y="146"/>
                </a:cubicBezTo>
                <a:cubicBezTo>
                  <a:pt x="71" y="147"/>
                  <a:pt x="70" y="148"/>
                  <a:pt x="70" y="149"/>
                </a:cubicBezTo>
                <a:close/>
                <a:moveTo>
                  <a:pt x="69" y="109"/>
                </a:moveTo>
                <a:cubicBezTo>
                  <a:pt x="69" y="109"/>
                  <a:pt x="69" y="108"/>
                  <a:pt x="69" y="107"/>
                </a:cubicBezTo>
                <a:cubicBezTo>
                  <a:pt x="69" y="106"/>
                  <a:pt x="70" y="106"/>
                  <a:pt x="71" y="105"/>
                </a:cubicBezTo>
                <a:cubicBezTo>
                  <a:pt x="71" y="106"/>
                  <a:pt x="71" y="106"/>
                  <a:pt x="71" y="107"/>
                </a:cubicBezTo>
                <a:cubicBezTo>
                  <a:pt x="71" y="108"/>
                  <a:pt x="70" y="109"/>
                  <a:pt x="69" y="109"/>
                </a:cubicBezTo>
                <a:close/>
                <a:moveTo>
                  <a:pt x="71" y="98"/>
                </a:moveTo>
                <a:cubicBezTo>
                  <a:pt x="72" y="97"/>
                  <a:pt x="73" y="96"/>
                  <a:pt x="74" y="95"/>
                </a:cubicBezTo>
                <a:cubicBezTo>
                  <a:pt x="74" y="95"/>
                  <a:pt x="73" y="96"/>
                  <a:pt x="73" y="97"/>
                </a:cubicBezTo>
                <a:cubicBezTo>
                  <a:pt x="73" y="97"/>
                  <a:pt x="73" y="97"/>
                  <a:pt x="72" y="97"/>
                </a:cubicBezTo>
                <a:cubicBezTo>
                  <a:pt x="72" y="97"/>
                  <a:pt x="71" y="98"/>
                  <a:pt x="71" y="98"/>
                </a:cubicBezTo>
                <a:close/>
                <a:moveTo>
                  <a:pt x="75" y="101"/>
                </a:moveTo>
                <a:cubicBezTo>
                  <a:pt x="75" y="102"/>
                  <a:pt x="74" y="104"/>
                  <a:pt x="74" y="105"/>
                </a:cubicBezTo>
                <a:cubicBezTo>
                  <a:pt x="73" y="106"/>
                  <a:pt x="73" y="106"/>
                  <a:pt x="73" y="106"/>
                </a:cubicBezTo>
                <a:cubicBezTo>
                  <a:pt x="73" y="105"/>
                  <a:pt x="72" y="104"/>
                  <a:pt x="72" y="104"/>
                </a:cubicBezTo>
                <a:cubicBezTo>
                  <a:pt x="73" y="103"/>
                  <a:pt x="74" y="102"/>
                  <a:pt x="75" y="101"/>
                </a:cubicBezTo>
                <a:close/>
                <a:moveTo>
                  <a:pt x="75" y="119"/>
                </a:moveTo>
                <a:cubicBezTo>
                  <a:pt x="75" y="119"/>
                  <a:pt x="75" y="119"/>
                  <a:pt x="75" y="119"/>
                </a:cubicBezTo>
                <a:cubicBezTo>
                  <a:pt x="74" y="120"/>
                  <a:pt x="74" y="120"/>
                  <a:pt x="73" y="121"/>
                </a:cubicBezTo>
                <a:cubicBezTo>
                  <a:pt x="74" y="120"/>
                  <a:pt x="74" y="120"/>
                  <a:pt x="75" y="119"/>
                </a:cubicBezTo>
                <a:cubicBezTo>
                  <a:pt x="75" y="119"/>
                  <a:pt x="75" y="119"/>
                  <a:pt x="75" y="119"/>
                </a:cubicBezTo>
                <a:close/>
                <a:moveTo>
                  <a:pt x="76" y="122"/>
                </a:moveTo>
                <a:cubicBezTo>
                  <a:pt x="75" y="123"/>
                  <a:pt x="75" y="123"/>
                  <a:pt x="74" y="124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24"/>
                  <a:pt x="74" y="123"/>
                  <a:pt x="74" y="123"/>
                </a:cubicBezTo>
                <a:cubicBezTo>
                  <a:pt x="74" y="123"/>
                  <a:pt x="75" y="122"/>
                  <a:pt x="76" y="122"/>
                </a:cubicBezTo>
                <a:close/>
                <a:moveTo>
                  <a:pt x="76" y="124"/>
                </a:moveTo>
                <a:cubicBezTo>
                  <a:pt x="76" y="124"/>
                  <a:pt x="76" y="125"/>
                  <a:pt x="77" y="125"/>
                </a:cubicBezTo>
                <a:cubicBezTo>
                  <a:pt x="76" y="125"/>
                  <a:pt x="76" y="126"/>
                  <a:pt x="75" y="126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6" y="125"/>
                  <a:pt x="76" y="125"/>
                  <a:pt x="76" y="124"/>
                </a:cubicBezTo>
                <a:close/>
                <a:moveTo>
                  <a:pt x="76" y="117"/>
                </a:moveTo>
                <a:cubicBezTo>
                  <a:pt x="76" y="117"/>
                  <a:pt x="76" y="117"/>
                  <a:pt x="76" y="117"/>
                </a:cubicBezTo>
                <a:cubicBezTo>
                  <a:pt x="79" y="114"/>
                  <a:pt x="82" y="111"/>
                  <a:pt x="86" y="109"/>
                </a:cubicBezTo>
                <a:cubicBezTo>
                  <a:pt x="83" y="112"/>
                  <a:pt x="81" y="115"/>
                  <a:pt x="79" y="118"/>
                </a:cubicBezTo>
                <a:cubicBezTo>
                  <a:pt x="78" y="118"/>
                  <a:pt x="77" y="118"/>
                  <a:pt x="77" y="119"/>
                </a:cubicBezTo>
                <a:cubicBezTo>
                  <a:pt x="76" y="118"/>
                  <a:pt x="76" y="118"/>
                  <a:pt x="76" y="117"/>
                </a:cubicBezTo>
                <a:close/>
                <a:moveTo>
                  <a:pt x="79" y="120"/>
                </a:moveTo>
                <a:cubicBezTo>
                  <a:pt x="80" y="119"/>
                  <a:pt x="81" y="119"/>
                  <a:pt x="81" y="119"/>
                </a:cubicBezTo>
                <a:cubicBezTo>
                  <a:pt x="80" y="120"/>
                  <a:pt x="79" y="122"/>
                  <a:pt x="78" y="123"/>
                </a:cubicBezTo>
                <a:cubicBezTo>
                  <a:pt x="78" y="123"/>
                  <a:pt x="78" y="123"/>
                  <a:pt x="78" y="122"/>
                </a:cubicBezTo>
                <a:cubicBezTo>
                  <a:pt x="78" y="122"/>
                  <a:pt x="79" y="121"/>
                  <a:pt x="79" y="120"/>
                </a:cubicBezTo>
                <a:close/>
                <a:moveTo>
                  <a:pt x="92" y="118"/>
                </a:moveTo>
                <a:cubicBezTo>
                  <a:pt x="91" y="119"/>
                  <a:pt x="90" y="120"/>
                  <a:pt x="90" y="120"/>
                </a:cubicBezTo>
                <a:cubicBezTo>
                  <a:pt x="87" y="124"/>
                  <a:pt x="85" y="127"/>
                  <a:pt x="83" y="130"/>
                </a:cubicBezTo>
                <a:cubicBezTo>
                  <a:pt x="83" y="130"/>
                  <a:pt x="83" y="130"/>
                  <a:pt x="83" y="130"/>
                </a:cubicBezTo>
                <a:cubicBezTo>
                  <a:pt x="82" y="130"/>
                  <a:pt x="81" y="129"/>
                  <a:pt x="80" y="129"/>
                </a:cubicBezTo>
                <a:cubicBezTo>
                  <a:pt x="84" y="125"/>
                  <a:pt x="88" y="122"/>
                  <a:pt x="92" y="118"/>
                </a:cubicBezTo>
                <a:close/>
                <a:moveTo>
                  <a:pt x="81" y="131"/>
                </a:moveTo>
                <a:cubicBezTo>
                  <a:pt x="81" y="132"/>
                  <a:pt x="81" y="132"/>
                  <a:pt x="80" y="132"/>
                </a:cubicBezTo>
                <a:cubicBezTo>
                  <a:pt x="80" y="132"/>
                  <a:pt x="80" y="131"/>
                  <a:pt x="80" y="131"/>
                </a:cubicBezTo>
                <a:cubicBezTo>
                  <a:pt x="81" y="131"/>
                  <a:pt x="81" y="131"/>
                  <a:pt x="81" y="131"/>
                </a:cubicBezTo>
                <a:close/>
                <a:moveTo>
                  <a:pt x="83" y="133"/>
                </a:moveTo>
                <a:cubicBezTo>
                  <a:pt x="84" y="133"/>
                  <a:pt x="84" y="133"/>
                  <a:pt x="84" y="133"/>
                </a:cubicBezTo>
                <a:cubicBezTo>
                  <a:pt x="85" y="133"/>
                  <a:pt x="85" y="133"/>
                  <a:pt x="86" y="133"/>
                </a:cubicBezTo>
                <a:cubicBezTo>
                  <a:pt x="85" y="135"/>
                  <a:pt x="84" y="136"/>
                  <a:pt x="84" y="137"/>
                </a:cubicBezTo>
                <a:cubicBezTo>
                  <a:pt x="83" y="138"/>
                  <a:pt x="82" y="138"/>
                  <a:pt x="82" y="139"/>
                </a:cubicBezTo>
                <a:cubicBezTo>
                  <a:pt x="82" y="138"/>
                  <a:pt x="82" y="137"/>
                  <a:pt x="81" y="136"/>
                </a:cubicBezTo>
                <a:cubicBezTo>
                  <a:pt x="82" y="135"/>
                  <a:pt x="83" y="134"/>
                  <a:pt x="83" y="133"/>
                </a:cubicBezTo>
                <a:close/>
                <a:moveTo>
                  <a:pt x="90" y="135"/>
                </a:moveTo>
                <a:cubicBezTo>
                  <a:pt x="90" y="135"/>
                  <a:pt x="90" y="135"/>
                  <a:pt x="90" y="135"/>
                </a:cubicBezTo>
                <a:cubicBezTo>
                  <a:pt x="88" y="136"/>
                  <a:pt x="87" y="138"/>
                  <a:pt x="85" y="140"/>
                </a:cubicBezTo>
                <a:cubicBezTo>
                  <a:pt x="86" y="138"/>
                  <a:pt x="88" y="136"/>
                  <a:pt x="90" y="135"/>
                </a:cubicBezTo>
                <a:close/>
                <a:moveTo>
                  <a:pt x="92" y="135"/>
                </a:moveTo>
                <a:cubicBezTo>
                  <a:pt x="92" y="136"/>
                  <a:pt x="93" y="136"/>
                  <a:pt x="93" y="136"/>
                </a:cubicBezTo>
                <a:cubicBezTo>
                  <a:pt x="93" y="136"/>
                  <a:pt x="93" y="137"/>
                  <a:pt x="93" y="137"/>
                </a:cubicBezTo>
                <a:cubicBezTo>
                  <a:pt x="91" y="138"/>
                  <a:pt x="88" y="140"/>
                  <a:pt x="86" y="141"/>
                </a:cubicBezTo>
                <a:cubicBezTo>
                  <a:pt x="88" y="139"/>
                  <a:pt x="90" y="137"/>
                  <a:pt x="92" y="135"/>
                </a:cubicBezTo>
                <a:close/>
                <a:moveTo>
                  <a:pt x="89" y="145"/>
                </a:moveTo>
                <a:cubicBezTo>
                  <a:pt x="92" y="143"/>
                  <a:pt x="94" y="141"/>
                  <a:pt x="96" y="139"/>
                </a:cubicBezTo>
                <a:cubicBezTo>
                  <a:pt x="96" y="139"/>
                  <a:pt x="96" y="139"/>
                  <a:pt x="97" y="139"/>
                </a:cubicBezTo>
                <a:cubicBezTo>
                  <a:pt x="94" y="142"/>
                  <a:pt x="91" y="145"/>
                  <a:pt x="89" y="148"/>
                </a:cubicBezTo>
                <a:cubicBezTo>
                  <a:pt x="88" y="148"/>
                  <a:pt x="88" y="148"/>
                  <a:pt x="88" y="148"/>
                </a:cubicBezTo>
                <a:cubicBezTo>
                  <a:pt x="88" y="147"/>
                  <a:pt x="89" y="146"/>
                  <a:pt x="89" y="145"/>
                </a:cubicBezTo>
                <a:close/>
                <a:moveTo>
                  <a:pt x="99" y="141"/>
                </a:moveTo>
                <a:cubicBezTo>
                  <a:pt x="98" y="142"/>
                  <a:pt x="97" y="144"/>
                  <a:pt x="95" y="145"/>
                </a:cubicBezTo>
                <a:cubicBezTo>
                  <a:pt x="95" y="145"/>
                  <a:pt x="95" y="145"/>
                  <a:pt x="95" y="145"/>
                </a:cubicBezTo>
                <a:cubicBezTo>
                  <a:pt x="96" y="144"/>
                  <a:pt x="98" y="142"/>
                  <a:pt x="99" y="141"/>
                </a:cubicBezTo>
                <a:close/>
                <a:moveTo>
                  <a:pt x="102" y="143"/>
                </a:moveTo>
                <a:cubicBezTo>
                  <a:pt x="103" y="142"/>
                  <a:pt x="104" y="142"/>
                  <a:pt x="106" y="141"/>
                </a:cubicBezTo>
                <a:cubicBezTo>
                  <a:pt x="101" y="145"/>
                  <a:pt x="97" y="149"/>
                  <a:pt x="92" y="154"/>
                </a:cubicBezTo>
                <a:cubicBezTo>
                  <a:pt x="91" y="155"/>
                  <a:pt x="90" y="155"/>
                  <a:pt x="88" y="156"/>
                </a:cubicBezTo>
                <a:cubicBezTo>
                  <a:pt x="89" y="156"/>
                  <a:pt x="89" y="155"/>
                  <a:pt x="89" y="155"/>
                </a:cubicBezTo>
                <a:cubicBezTo>
                  <a:pt x="90" y="155"/>
                  <a:pt x="90" y="154"/>
                  <a:pt x="90" y="154"/>
                </a:cubicBezTo>
                <a:cubicBezTo>
                  <a:pt x="94" y="151"/>
                  <a:pt x="98" y="147"/>
                  <a:pt x="102" y="143"/>
                </a:cubicBezTo>
                <a:close/>
                <a:moveTo>
                  <a:pt x="105" y="148"/>
                </a:moveTo>
                <a:cubicBezTo>
                  <a:pt x="105" y="148"/>
                  <a:pt x="105" y="148"/>
                  <a:pt x="105" y="14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2" y="150"/>
                  <a:pt x="100" y="151"/>
                  <a:pt x="98" y="152"/>
                </a:cubicBezTo>
                <a:cubicBezTo>
                  <a:pt x="101" y="151"/>
                  <a:pt x="103" y="149"/>
                  <a:pt x="105" y="148"/>
                </a:cubicBezTo>
                <a:close/>
                <a:moveTo>
                  <a:pt x="105" y="151"/>
                </a:moveTo>
                <a:cubicBezTo>
                  <a:pt x="105" y="150"/>
                  <a:pt x="106" y="150"/>
                  <a:pt x="107" y="149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9" y="149"/>
                  <a:pt x="109" y="148"/>
                  <a:pt x="110" y="148"/>
                </a:cubicBezTo>
                <a:cubicBezTo>
                  <a:pt x="110" y="148"/>
                  <a:pt x="110" y="148"/>
                  <a:pt x="111" y="147"/>
                </a:cubicBezTo>
                <a:cubicBezTo>
                  <a:pt x="110" y="148"/>
                  <a:pt x="110" y="148"/>
                  <a:pt x="109" y="149"/>
                </a:cubicBezTo>
                <a:cubicBezTo>
                  <a:pt x="107" y="150"/>
                  <a:pt x="105" y="151"/>
                  <a:pt x="103" y="153"/>
                </a:cubicBezTo>
                <a:cubicBezTo>
                  <a:pt x="103" y="152"/>
                  <a:pt x="104" y="151"/>
                  <a:pt x="105" y="151"/>
                </a:cubicBezTo>
                <a:close/>
                <a:moveTo>
                  <a:pt x="117" y="152"/>
                </a:moveTo>
                <a:cubicBezTo>
                  <a:pt x="118" y="151"/>
                  <a:pt x="119" y="151"/>
                  <a:pt x="120" y="150"/>
                </a:cubicBezTo>
                <a:cubicBezTo>
                  <a:pt x="119" y="151"/>
                  <a:pt x="118" y="153"/>
                  <a:pt x="117" y="154"/>
                </a:cubicBezTo>
                <a:cubicBezTo>
                  <a:pt x="117" y="154"/>
                  <a:pt x="117" y="154"/>
                  <a:pt x="117" y="155"/>
                </a:cubicBezTo>
                <a:cubicBezTo>
                  <a:pt x="113" y="157"/>
                  <a:pt x="110" y="159"/>
                  <a:pt x="106" y="161"/>
                </a:cubicBezTo>
                <a:cubicBezTo>
                  <a:pt x="110" y="158"/>
                  <a:pt x="114" y="155"/>
                  <a:pt x="117" y="152"/>
                </a:cubicBezTo>
                <a:close/>
                <a:moveTo>
                  <a:pt x="113" y="161"/>
                </a:moveTo>
                <a:cubicBezTo>
                  <a:pt x="115" y="159"/>
                  <a:pt x="118" y="158"/>
                  <a:pt x="120" y="156"/>
                </a:cubicBezTo>
                <a:cubicBezTo>
                  <a:pt x="120" y="157"/>
                  <a:pt x="119" y="158"/>
                  <a:pt x="118" y="159"/>
                </a:cubicBezTo>
                <a:cubicBezTo>
                  <a:pt x="118" y="159"/>
                  <a:pt x="117" y="159"/>
                  <a:pt x="117" y="160"/>
                </a:cubicBezTo>
                <a:cubicBezTo>
                  <a:pt x="115" y="160"/>
                  <a:pt x="113" y="161"/>
                  <a:pt x="111" y="162"/>
                </a:cubicBezTo>
                <a:cubicBezTo>
                  <a:pt x="112" y="162"/>
                  <a:pt x="112" y="161"/>
                  <a:pt x="113" y="161"/>
                </a:cubicBezTo>
                <a:close/>
                <a:moveTo>
                  <a:pt x="122" y="160"/>
                </a:moveTo>
                <a:cubicBezTo>
                  <a:pt x="124" y="159"/>
                  <a:pt x="126" y="158"/>
                  <a:pt x="127" y="157"/>
                </a:cubicBezTo>
                <a:cubicBezTo>
                  <a:pt x="127" y="158"/>
                  <a:pt x="126" y="158"/>
                  <a:pt x="125" y="159"/>
                </a:cubicBezTo>
                <a:cubicBezTo>
                  <a:pt x="124" y="160"/>
                  <a:pt x="122" y="160"/>
                  <a:pt x="120" y="161"/>
                </a:cubicBezTo>
                <a:cubicBezTo>
                  <a:pt x="120" y="161"/>
                  <a:pt x="119" y="162"/>
                  <a:pt x="119" y="162"/>
                </a:cubicBezTo>
                <a:cubicBezTo>
                  <a:pt x="120" y="161"/>
                  <a:pt x="121" y="160"/>
                  <a:pt x="122" y="160"/>
                </a:cubicBezTo>
                <a:close/>
                <a:moveTo>
                  <a:pt x="128" y="160"/>
                </a:moveTo>
                <a:cubicBezTo>
                  <a:pt x="127" y="160"/>
                  <a:pt x="127" y="161"/>
                  <a:pt x="126" y="161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27" y="160"/>
                  <a:pt x="127" y="160"/>
                  <a:pt x="128" y="160"/>
                </a:cubicBezTo>
                <a:close/>
                <a:moveTo>
                  <a:pt x="122" y="164"/>
                </a:moveTo>
                <a:cubicBezTo>
                  <a:pt x="121" y="165"/>
                  <a:pt x="120" y="166"/>
                  <a:pt x="119" y="167"/>
                </a:cubicBezTo>
                <a:cubicBezTo>
                  <a:pt x="118" y="167"/>
                  <a:pt x="118" y="167"/>
                  <a:pt x="118" y="168"/>
                </a:cubicBezTo>
                <a:cubicBezTo>
                  <a:pt x="119" y="166"/>
                  <a:pt x="120" y="165"/>
                  <a:pt x="122" y="164"/>
                </a:cubicBezTo>
                <a:close/>
                <a:moveTo>
                  <a:pt x="129" y="164"/>
                </a:moveTo>
                <a:cubicBezTo>
                  <a:pt x="129" y="164"/>
                  <a:pt x="129" y="164"/>
                  <a:pt x="130" y="165"/>
                </a:cubicBezTo>
                <a:cubicBezTo>
                  <a:pt x="125" y="168"/>
                  <a:pt x="121" y="172"/>
                  <a:pt x="117" y="176"/>
                </a:cubicBezTo>
                <a:cubicBezTo>
                  <a:pt x="115" y="177"/>
                  <a:pt x="113" y="178"/>
                  <a:pt x="111" y="179"/>
                </a:cubicBezTo>
                <a:cubicBezTo>
                  <a:pt x="117" y="174"/>
                  <a:pt x="123" y="169"/>
                  <a:pt x="129" y="164"/>
                </a:cubicBezTo>
                <a:close/>
                <a:moveTo>
                  <a:pt x="108" y="177"/>
                </a:moveTo>
                <a:cubicBezTo>
                  <a:pt x="108" y="176"/>
                  <a:pt x="109" y="175"/>
                  <a:pt x="110" y="174"/>
                </a:cubicBezTo>
                <a:cubicBezTo>
                  <a:pt x="111" y="174"/>
                  <a:pt x="111" y="174"/>
                  <a:pt x="111" y="173"/>
                </a:cubicBezTo>
                <a:cubicBezTo>
                  <a:pt x="110" y="175"/>
                  <a:pt x="109" y="176"/>
                  <a:pt x="108" y="177"/>
                </a:cubicBezTo>
                <a:close/>
                <a:moveTo>
                  <a:pt x="108" y="193"/>
                </a:moveTo>
                <a:cubicBezTo>
                  <a:pt x="110" y="191"/>
                  <a:pt x="113" y="189"/>
                  <a:pt x="115" y="187"/>
                </a:cubicBezTo>
                <a:cubicBezTo>
                  <a:pt x="120" y="182"/>
                  <a:pt x="125" y="178"/>
                  <a:pt x="131" y="173"/>
                </a:cubicBezTo>
                <a:cubicBezTo>
                  <a:pt x="130" y="174"/>
                  <a:pt x="130" y="174"/>
                  <a:pt x="130" y="175"/>
                </a:cubicBezTo>
                <a:cubicBezTo>
                  <a:pt x="130" y="175"/>
                  <a:pt x="130" y="175"/>
                  <a:pt x="130" y="176"/>
                </a:cubicBezTo>
                <a:cubicBezTo>
                  <a:pt x="126" y="179"/>
                  <a:pt x="123" y="182"/>
                  <a:pt x="120" y="186"/>
                </a:cubicBezTo>
                <a:cubicBezTo>
                  <a:pt x="116" y="188"/>
                  <a:pt x="112" y="191"/>
                  <a:pt x="108" y="193"/>
                </a:cubicBezTo>
                <a:close/>
                <a:moveTo>
                  <a:pt x="110" y="195"/>
                </a:moveTo>
                <a:cubicBezTo>
                  <a:pt x="109" y="196"/>
                  <a:pt x="108" y="196"/>
                  <a:pt x="108" y="197"/>
                </a:cubicBezTo>
                <a:cubicBezTo>
                  <a:pt x="108" y="196"/>
                  <a:pt x="108" y="196"/>
                  <a:pt x="107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09" y="195"/>
                  <a:pt x="109" y="195"/>
                  <a:pt x="110" y="195"/>
                </a:cubicBezTo>
                <a:close/>
                <a:moveTo>
                  <a:pt x="125" y="183"/>
                </a:moveTo>
                <a:cubicBezTo>
                  <a:pt x="128" y="180"/>
                  <a:pt x="130" y="177"/>
                  <a:pt x="133" y="174"/>
                </a:cubicBezTo>
                <a:cubicBezTo>
                  <a:pt x="136" y="172"/>
                  <a:pt x="139" y="169"/>
                  <a:pt x="142" y="167"/>
                </a:cubicBezTo>
                <a:cubicBezTo>
                  <a:pt x="143" y="166"/>
                  <a:pt x="145" y="165"/>
                  <a:pt x="146" y="165"/>
                </a:cubicBezTo>
                <a:cubicBezTo>
                  <a:pt x="144" y="168"/>
                  <a:pt x="141" y="171"/>
                  <a:pt x="139" y="174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8" y="175"/>
                  <a:pt x="137" y="176"/>
                  <a:pt x="136" y="177"/>
                </a:cubicBezTo>
                <a:cubicBezTo>
                  <a:pt x="134" y="178"/>
                  <a:pt x="133" y="178"/>
                  <a:pt x="131" y="179"/>
                </a:cubicBezTo>
                <a:cubicBezTo>
                  <a:pt x="129" y="180"/>
                  <a:pt x="127" y="182"/>
                  <a:pt x="125" y="183"/>
                </a:cubicBezTo>
                <a:close/>
                <a:moveTo>
                  <a:pt x="130" y="182"/>
                </a:moveTo>
                <a:cubicBezTo>
                  <a:pt x="130" y="182"/>
                  <a:pt x="129" y="182"/>
                  <a:pt x="129" y="182"/>
                </a:cubicBezTo>
                <a:cubicBezTo>
                  <a:pt x="127" y="184"/>
                  <a:pt x="124" y="185"/>
                  <a:pt x="121" y="187"/>
                </a:cubicBezTo>
                <a:cubicBezTo>
                  <a:pt x="124" y="185"/>
                  <a:pt x="127" y="184"/>
                  <a:pt x="130" y="182"/>
                </a:cubicBezTo>
                <a:close/>
                <a:moveTo>
                  <a:pt x="137" y="194"/>
                </a:moveTo>
                <a:cubicBezTo>
                  <a:pt x="140" y="192"/>
                  <a:pt x="143" y="191"/>
                  <a:pt x="146" y="189"/>
                </a:cubicBezTo>
                <a:cubicBezTo>
                  <a:pt x="143" y="192"/>
                  <a:pt x="140" y="195"/>
                  <a:pt x="137" y="197"/>
                </a:cubicBezTo>
                <a:cubicBezTo>
                  <a:pt x="135" y="199"/>
                  <a:pt x="133" y="200"/>
                  <a:pt x="130" y="202"/>
                </a:cubicBezTo>
                <a:cubicBezTo>
                  <a:pt x="132" y="199"/>
                  <a:pt x="134" y="196"/>
                  <a:pt x="137" y="194"/>
                </a:cubicBezTo>
                <a:close/>
                <a:moveTo>
                  <a:pt x="127" y="197"/>
                </a:moveTo>
                <a:cubicBezTo>
                  <a:pt x="133" y="192"/>
                  <a:pt x="138" y="187"/>
                  <a:pt x="144" y="182"/>
                </a:cubicBezTo>
                <a:cubicBezTo>
                  <a:pt x="143" y="184"/>
                  <a:pt x="141" y="185"/>
                  <a:pt x="140" y="187"/>
                </a:cubicBezTo>
                <a:cubicBezTo>
                  <a:pt x="138" y="189"/>
                  <a:pt x="136" y="191"/>
                  <a:pt x="134" y="193"/>
                </a:cubicBezTo>
                <a:cubicBezTo>
                  <a:pt x="133" y="193"/>
                  <a:pt x="132" y="194"/>
                  <a:pt x="131" y="194"/>
                </a:cubicBezTo>
                <a:cubicBezTo>
                  <a:pt x="130" y="195"/>
                  <a:pt x="128" y="196"/>
                  <a:pt x="127" y="197"/>
                </a:cubicBezTo>
                <a:close/>
                <a:moveTo>
                  <a:pt x="144" y="188"/>
                </a:moveTo>
                <a:cubicBezTo>
                  <a:pt x="147" y="184"/>
                  <a:pt x="151" y="181"/>
                  <a:pt x="155" y="178"/>
                </a:cubicBezTo>
                <a:cubicBezTo>
                  <a:pt x="154" y="179"/>
                  <a:pt x="154" y="180"/>
                  <a:pt x="153" y="181"/>
                </a:cubicBezTo>
                <a:cubicBezTo>
                  <a:pt x="152" y="182"/>
                  <a:pt x="151" y="183"/>
                  <a:pt x="151" y="184"/>
                </a:cubicBezTo>
                <a:cubicBezTo>
                  <a:pt x="148" y="185"/>
                  <a:pt x="146" y="186"/>
                  <a:pt x="144" y="188"/>
                </a:cubicBezTo>
                <a:close/>
                <a:moveTo>
                  <a:pt x="147" y="183"/>
                </a:moveTo>
                <a:cubicBezTo>
                  <a:pt x="149" y="181"/>
                  <a:pt x="151" y="178"/>
                  <a:pt x="154" y="176"/>
                </a:cubicBezTo>
                <a:cubicBezTo>
                  <a:pt x="155" y="175"/>
                  <a:pt x="155" y="175"/>
                  <a:pt x="156" y="174"/>
                </a:cubicBezTo>
                <a:cubicBezTo>
                  <a:pt x="153" y="177"/>
                  <a:pt x="150" y="180"/>
                  <a:pt x="147" y="183"/>
                </a:cubicBezTo>
                <a:close/>
                <a:moveTo>
                  <a:pt x="151" y="169"/>
                </a:moveTo>
                <a:cubicBezTo>
                  <a:pt x="151" y="169"/>
                  <a:pt x="150" y="169"/>
                  <a:pt x="150" y="170"/>
                </a:cubicBezTo>
                <a:cubicBezTo>
                  <a:pt x="148" y="171"/>
                  <a:pt x="146" y="171"/>
                  <a:pt x="145" y="172"/>
                </a:cubicBezTo>
                <a:cubicBezTo>
                  <a:pt x="145" y="171"/>
                  <a:pt x="146" y="171"/>
                  <a:pt x="147" y="170"/>
                </a:cubicBezTo>
                <a:cubicBezTo>
                  <a:pt x="147" y="170"/>
                  <a:pt x="148" y="169"/>
                  <a:pt x="148" y="169"/>
                </a:cubicBezTo>
                <a:cubicBezTo>
                  <a:pt x="149" y="169"/>
                  <a:pt x="149" y="169"/>
                  <a:pt x="149" y="169"/>
                </a:cubicBezTo>
                <a:cubicBezTo>
                  <a:pt x="152" y="167"/>
                  <a:pt x="154" y="165"/>
                  <a:pt x="157" y="163"/>
                </a:cubicBezTo>
                <a:cubicBezTo>
                  <a:pt x="155" y="165"/>
                  <a:pt x="153" y="167"/>
                  <a:pt x="151" y="169"/>
                </a:cubicBezTo>
                <a:close/>
                <a:moveTo>
                  <a:pt x="159" y="173"/>
                </a:moveTo>
                <a:cubicBezTo>
                  <a:pt x="160" y="173"/>
                  <a:pt x="160" y="172"/>
                  <a:pt x="160" y="172"/>
                </a:cubicBezTo>
                <a:cubicBezTo>
                  <a:pt x="160" y="173"/>
                  <a:pt x="159" y="174"/>
                  <a:pt x="159" y="176"/>
                </a:cubicBezTo>
                <a:cubicBezTo>
                  <a:pt x="158" y="176"/>
                  <a:pt x="157" y="177"/>
                  <a:pt x="157" y="177"/>
                </a:cubicBezTo>
                <a:cubicBezTo>
                  <a:pt x="158" y="176"/>
                  <a:pt x="158" y="175"/>
                  <a:pt x="159" y="173"/>
                </a:cubicBezTo>
                <a:close/>
                <a:moveTo>
                  <a:pt x="160" y="177"/>
                </a:moveTo>
                <a:cubicBezTo>
                  <a:pt x="166" y="171"/>
                  <a:pt x="172" y="165"/>
                  <a:pt x="179" y="160"/>
                </a:cubicBezTo>
                <a:cubicBezTo>
                  <a:pt x="178" y="161"/>
                  <a:pt x="177" y="161"/>
                  <a:pt x="177" y="162"/>
                </a:cubicBezTo>
                <a:cubicBezTo>
                  <a:pt x="172" y="167"/>
                  <a:pt x="168" y="171"/>
                  <a:pt x="163" y="175"/>
                </a:cubicBezTo>
                <a:cubicBezTo>
                  <a:pt x="162" y="176"/>
                  <a:pt x="161" y="176"/>
                  <a:pt x="160" y="177"/>
                </a:cubicBezTo>
                <a:cubicBezTo>
                  <a:pt x="160" y="177"/>
                  <a:pt x="160" y="177"/>
                  <a:pt x="160" y="177"/>
                </a:cubicBezTo>
                <a:close/>
                <a:moveTo>
                  <a:pt x="162" y="172"/>
                </a:moveTo>
                <a:cubicBezTo>
                  <a:pt x="163" y="170"/>
                  <a:pt x="165" y="167"/>
                  <a:pt x="166" y="165"/>
                </a:cubicBezTo>
                <a:cubicBezTo>
                  <a:pt x="167" y="164"/>
                  <a:pt x="168" y="163"/>
                  <a:pt x="169" y="162"/>
                </a:cubicBezTo>
                <a:cubicBezTo>
                  <a:pt x="173" y="160"/>
                  <a:pt x="177" y="158"/>
                  <a:pt x="180" y="156"/>
                </a:cubicBezTo>
                <a:cubicBezTo>
                  <a:pt x="174" y="161"/>
                  <a:pt x="168" y="166"/>
                  <a:pt x="162" y="172"/>
                </a:cubicBezTo>
                <a:close/>
                <a:moveTo>
                  <a:pt x="183" y="158"/>
                </a:moveTo>
                <a:cubicBezTo>
                  <a:pt x="183" y="158"/>
                  <a:pt x="184" y="157"/>
                  <a:pt x="184" y="157"/>
                </a:cubicBezTo>
                <a:cubicBezTo>
                  <a:pt x="183" y="159"/>
                  <a:pt x="181" y="160"/>
                  <a:pt x="180" y="162"/>
                </a:cubicBezTo>
                <a:cubicBezTo>
                  <a:pt x="180" y="162"/>
                  <a:pt x="180" y="162"/>
                  <a:pt x="179" y="163"/>
                </a:cubicBezTo>
                <a:cubicBezTo>
                  <a:pt x="181" y="161"/>
                  <a:pt x="182" y="159"/>
                  <a:pt x="183" y="158"/>
                </a:cubicBezTo>
                <a:close/>
                <a:moveTo>
                  <a:pt x="182" y="154"/>
                </a:moveTo>
                <a:cubicBezTo>
                  <a:pt x="182" y="154"/>
                  <a:pt x="182" y="154"/>
                  <a:pt x="182" y="154"/>
                </a:cubicBezTo>
                <a:cubicBezTo>
                  <a:pt x="182" y="154"/>
                  <a:pt x="182" y="153"/>
                  <a:pt x="181" y="153"/>
                </a:cubicBezTo>
                <a:cubicBezTo>
                  <a:pt x="179" y="154"/>
                  <a:pt x="177" y="155"/>
                  <a:pt x="174" y="157"/>
                </a:cubicBezTo>
                <a:cubicBezTo>
                  <a:pt x="178" y="154"/>
                  <a:pt x="181" y="150"/>
                  <a:pt x="184" y="147"/>
                </a:cubicBezTo>
                <a:cubicBezTo>
                  <a:pt x="186" y="146"/>
                  <a:pt x="187" y="145"/>
                  <a:pt x="189" y="144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89" y="145"/>
                  <a:pt x="189" y="145"/>
                  <a:pt x="189" y="146"/>
                </a:cubicBezTo>
                <a:cubicBezTo>
                  <a:pt x="187" y="149"/>
                  <a:pt x="185" y="152"/>
                  <a:pt x="182" y="154"/>
                </a:cubicBezTo>
                <a:close/>
                <a:moveTo>
                  <a:pt x="189" y="133"/>
                </a:moveTo>
                <a:cubicBezTo>
                  <a:pt x="188" y="133"/>
                  <a:pt x="188" y="132"/>
                  <a:pt x="188" y="132"/>
                </a:cubicBezTo>
                <a:cubicBezTo>
                  <a:pt x="189" y="131"/>
                  <a:pt x="191" y="130"/>
                  <a:pt x="192" y="129"/>
                </a:cubicBezTo>
                <a:cubicBezTo>
                  <a:pt x="191" y="130"/>
                  <a:pt x="190" y="132"/>
                  <a:pt x="189" y="133"/>
                </a:cubicBezTo>
                <a:close/>
                <a:moveTo>
                  <a:pt x="193" y="152"/>
                </a:moveTo>
                <a:cubicBezTo>
                  <a:pt x="193" y="152"/>
                  <a:pt x="193" y="152"/>
                  <a:pt x="194" y="151"/>
                </a:cubicBezTo>
                <a:cubicBezTo>
                  <a:pt x="196" y="149"/>
                  <a:pt x="197" y="147"/>
                  <a:pt x="199" y="145"/>
                </a:cubicBezTo>
                <a:cubicBezTo>
                  <a:pt x="199" y="145"/>
                  <a:pt x="199" y="145"/>
                  <a:pt x="199" y="145"/>
                </a:cubicBezTo>
                <a:cubicBezTo>
                  <a:pt x="197" y="148"/>
                  <a:pt x="195" y="150"/>
                  <a:pt x="193" y="152"/>
                </a:cubicBezTo>
                <a:close/>
                <a:moveTo>
                  <a:pt x="197" y="143"/>
                </a:moveTo>
                <a:cubicBezTo>
                  <a:pt x="200" y="139"/>
                  <a:pt x="203" y="134"/>
                  <a:pt x="206" y="130"/>
                </a:cubicBezTo>
                <a:cubicBezTo>
                  <a:pt x="205" y="132"/>
                  <a:pt x="203" y="135"/>
                  <a:pt x="201" y="138"/>
                </a:cubicBezTo>
                <a:cubicBezTo>
                  <a:pt x="201" y="138"/>
                  <a:pt x="200" y="139"/>
                  <a:pt x="200" y="139"/>
                </a:cubicBezTo>
                <a:cubicBezTo>
                  <a:pt x="199" y="141"/>
                  <a:pt x="198" y="142"/>
                  <a:pt x="197" y="143"/>
                </a:cubicBezTo>
                <a:close/>
                <a:moveTo>
                  <a:pt x="200" y="142"/>
                </a:moveTo>
                <a:cubicBezTo>
                  <a:pt x="201" y="140"/>
                  <a:pt x="203" y="138"/>
                  <a:pt x="204" y="136"/>
                </a:cubicBezTo>
                <a:cubicBezTo>
                  <a:pt x="207" y="132"/>
                  <a:pt x="211" y="128"/>
                  <a:pt x="214" y="124"/>
                </a:cubicBezTo>
                <a:cubicBezTo>
                  <a:pt x="214" y="124"/>
                  <a:pt x="214" y="124"/>
                  <a:pt x="214" y="124"/>
                </a:cubicBezTo>
                <a:cubicBezTo>
                  <a:pt x="214" y="124"/>
                  <a:pt x="214" y="123"/>
                  <a:pt x="215" y="123"/>
                </a:cubicBezTo>
                <a:cubicBezTo>
                  <a:pt x="215" y="122"/>
                  <a:pt x="216" y="122"/>
                  <a:pt x="217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7" y="121"/>
                  <a:pt x="217" y="121"/>
                  <a:pt x="217" y="122"/>
                </a:cubicBezTo>
                <a:cubicBezTo>
                  <a:pt x="217" y="122"/>
                  <a:pt x="217" y="122"/>
                  <a:pt x="217" y="122"/>
                </a:cubicBezTo>
                <a:cubicBezTo>
                  <a:pt x="212" y="129"/>
                  <a:pt x="206" y="136"/>
                  <a:pt x="200" y="143"/>
                </a:cubicBezTo>
                <a:cubicBezTo>
                  <a:pt x="200" y="143"/>
                  <a:pt x="200" y="142"/>
                  <a:pt x="200" y="142"/>
                </a:cubicBezTo>
                <a:close/>
                <a:moveTo>
                  <a:pt x="215" y="120"/>
                </a:moveTo>
                <a:cubicBezTo>
                  <a:pt x="213" y="122"/>
                  <a:pt x="212" y="124"/>
                  <a:pt x="210" y="126"/>
                </a:cubicBezTo>
                <a:cubicBezTo>
                  <a:pt x="211" y="125"/>
                  <a:pt x="211" y="124"/>
                  <a:pt x="211" y="124"/>
                </a:cubicBezTo>
                <a:cubicBezTo>
                  <a:pt x="213" y="122"/>
                  <a:pt x="214" y="121"/>
                  <a:pt x="215" y="120"/>
                </a:cubicBezTo>
                <a:cubicBezTo>
                  <a:pt x="215" y="120"/>
                  <a:pt x="215" y="120"/>
                  <a:pt x="215" y="120"/>
                </a:cubicBezTo>
                <a:close/>
                <a:moveTo>
                  <a:pt x="214" y="115"/>
                </a:moveTo>
                <a:cubicBezTo>
                  <a:pt x="214" y="116"/>
                  <a:pt x="214" y="116"/>
                  <a:pt x="213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4" y="115"/>
                  <a:pt x="214" y="114"/>
                  <a:pt x="215" y="113"/>
                </a:cubicBezTo>
                <a:cubicBezTo>
                  <a:pt x="215" y="113"/>
                  <a:pt x="216" y="113"/>
                  <a:pt x="216" y="112"/>
                </a:cubicBezTo>
                <a:cubicBezTo>
                  <a:pt x="216" y="113"/>
                  <a:pt x="215" y="114"/>
                  <a:pt x="214" y="115"/>
                </a:cubicBezTo>
                <a:close/>
                <a:moveTo>
                  <a:pt x="210" y="109"/>
                </a:moveTo>
                <a:cubicBezTo>
                  <a:pt x="210" y="109"/>
                  <a:pt x="210" y="108"/>
                  <a:pt x="210" y="108"/>
                </a:cubicBezTo>
                <a:cubicBezTo>
                  <a:pt x="213" y="107"/>
                  <a:pt x="216" y="105"/>
                  <a:pt x="219" y="103"/>
                </a:cubicBezTo>
                <a:cubicBezTo>
                  <a:pt x="219" y="104"/>
                  <a:pt x="219" y="104"/>
                  <a:pt x="219" y="104"/>
                </a:cubicBezTo>
                <a:cubicBezTo>
                  <a:pt x="216" y="106"/>
                  <a:pt x="213" y="107"/>
                  <a:pt x="210" y="109"/>
                </a:cubicBezTo>
                <a:close/>
                <a:moveTo>
                  <a:pt x="218" y="101"/>
                </a:moveTo>
                <a:cubicBezTo>
                  <a:pt x="218" y="100"/>
                  <a:pt x="217" y="100"/>
                  <a:pt x="217" y="100"/>
                </a:cubicBezTo>
                <a:cubicBezTo>
                  <a:pt x="211" y="103"/>
                  <a:pt x="205" y="106"/>
                  <a:pt x="199" y="110"/>
                </a:cubicBezTo>
                <a:cubicBezTo>
                  <a:pt x="200" y="108"/>
                  <a:pt x="201" y="107"/>
                  <a:pt x="202" y="105"/>
                </a:cubicBezTo>
                <a:cubicBezTo>
                  <a:pt x="207" y="103"/>
                  <a:pt x="213" y="100"/>
                  <a:pt x="217" y="97"/>
                </a:cubicBezTo>
                <a:cubicBezTo>
                  <a:pt x="218" y="98"/>
                  <a:pt x="218" y="98"/>
                  <a:pt x="218" y="98"/>
                </a:cubicBezTo>
                <a:cubicBezTo>
                  <a:pt x="218" y="99"/>
                  <a:pt x="218" y="100"/>
                  <a:pt x="218" y="100"/>
                </a:cubicBezTo>
                <a:cubicBezTo>
                  <a:pt x="218" y="101"/>
                  <a:pt x="218" y="101"/>
                  <a:pt x="218" y="101"/>
                </a:cubicBezTo>
                <a:close/>
                <a:moveTo>
                  <a:pt x="199" y="95"/>
                </a:moveTo>
                <a:cubicBezTo>
                  <a:pt x="199" y="94"/>
                  <a:pt x="200" y="94"/>
                  <a:pt x="200" y="94"/>
                </a:cubicBezTo>
                <a:cubicBezTo>
                  <a:pt x="200" y="93"/>
                  <a:pt x="201" y="93"/>
                  <a:pt x="202" y="93"/>
                </a:cubicBezTo>
                <a:cubicBezTo>
                  <a:pt x="201" y="93"/>
                  <a:pt x="200" y="94"/>
                  <a:pt x="199" y="95"/>
                </a:cubicBezTo>
                <a:close/>
                <a:moveTo>
                  <a:pt x="201" y="88"/>
                </a:moveTo>
                <a:cubicBezTo>
                  <a:pt x="198" y="89"/>
                  <a:pt x="195" y="90"/>
                  <a:pt x="193" y="91"/>
                </a:cubicBezTo>
                <a:cubicBezTo>
                  <a:pt x="194" y="90"/>
                  <a:pt x="195" y="89"/>
                  <a:pt x="196" y="88"/>
                </a:cubicBezTo>
                <a:cubicBezTo>
                  <a:pt x="199" y="87"/>
                  <a:pt x="201" y="86"/>
                  <a:pt x="203" y="85"/>
                </a:cubicBezTo>
                <a:cubicBezTo>
                  <a:pt x="202" y="86"/>
                  <a:pt x="201" y="87"/>
                  <a:pt x="201" y="88"/>
                </a:cubicBezTo>
                <a:close/>
                <a:moveTo>
                  <a:pt x="199" y="82"/>
                </a:moveTo>
                <a:cubicBezTo>
                  <a:pt x="199" y="82"/>
                  <a:pt x="199" y="81"/>
                  <a:pt x="199" y="81"/>
                </a:cubicBezTo>
                <a:cubicBezTo>
                  <a:pt x="200" y="81"/>
                  <a:pt x="200" y="80"/>
                  <a:pt x="199" y="80"/>
                </a:cubicBezTo>
                <a:cubicBezTo>
                  <a:pt x="202" y="78"/>
                  <a:pt x="206" y="77"/>
                  <a:pt x="209" y="75"/>
                </a:cubicBezTo>
                <a:cubicBezTo>
                  <a:pt x="210" y="75"/>
                  <a:pt x="209" y="73"/>
                  <a:pt x="208" y="74"/>
                </a:cubicBezTo>
                <a:cubicBezTo>
                  <a:pt x="206" y="75"/>
                  <a:pt x="204" y="76"/>
                  <a:pt x="202" y="76"/>
                </a:cubicBezTo>
                <a:cubicBezTo>
                  <a:pt x="202" y="76"/>
                  <a:pt x="202" y="76"/>
                  <a:pt x="202" y="76"/>
                </a:cubicBezTo>
                <a:cubicBezTo>
                  <a:pt x="203" y="75"/>
                  <a:pt x="204" y="75"/>
                  <a:pt x="205" y="75"/>
                </a:cubicBezTo>
                <a:cubicBezTo>
                  <a:pt x="207" y="74"/>
                  <a:pt x="209" y="73"/>
                  <a:pt x="210" y="72"/>
                </a:cubicBezTo>
                <a:cubicBezTo>
                  <a:pt x="211" y="74"/>
                  <a:pt x="211" y="76"/>
                  <a:pt x="212" y="77"/>
                </a:cubicBezTo>
                <a:cubicBezTo>
                  <a:pt x="207" y="79"/>
                  <a:pt x="203" y="80"/>
                  <a:pt x="199" y="82"/>
                </a:cubicBezTo>
                <a:close/>
                <a:moveTo>
                  <a:pt x="201" y="74"/>
                </a:moveTo>
                <a:cubicBezTo>
                  <a:pt x="200" y="75"/>
                  <a:pt x="199" y="75"/>
                  <a:pt x="198" y="76"/>
                </a:cubicBezTo>
                <a:cubicBezTo>
                  <a:pt x="200" y="74"/>
                  <a:pt x="202" y="73"/>
                  <a:pt x="203" y="72"/>
                </a:cubicBezTo>
                <a:cubicBezTo>
                  <a:pt x="203" y="73"/>
                  <a:pt x="202" y="73"/>
                  <a:pt x="201" y="74"/>
                </a:cubicBezTo>
                <a:close/>
                <a:moveTo>
                  <a:pt x="187" y="77"/>
                </a:moveTo>
                <a:cubicBezTo>
                  <a:pt x="184" y="78"/>
                  <a:pt x="180" y="80"/>
                  <a:pt x="176" y="81"/>
                </a:cubicBezTo>
                <a:cubicBezTo>
                  <a:pt x="184" y="76"/>
                  <a:pt x="192" y="72"/>
                  <a:pt x="200" y="70"/>
                </a:cubicBezTo>
                <a:cubicBezTo>
                  <a:pt x="196" y="72"/>
                  <a:pt x="192" y="75"/>
                  <a:pt x="187" y="77"/>
                </a:cubicBezTo>
                <a:close/>
                <a:moveTo>
                  <a:pt x="186" y="66"/>
                </a:moveTo>
                <a:cubicBezTo>
                  <a:pt x="181" y="68"/>
                  <a:pt x="177" y="70"/>
                  <a:pt x="172" y="72"/>
                </a:cubicBezTo>
                <a:cubicBezTo>
                  <a:pt x="171" y="73"/>
                  <a:pt x="170" y="73"/>
                  <a:pt x="169" y="73"/>
                </a:cubicBezTo>
                <a:cubicBezTo>
                  <a:pt x="175" y="70"/>
                  <a:pt x="181" y="67"/>
                  <a:pt x="187" y="65"/>
                </a:cubicBezTo>
                <a:cubicBezTo>
                  <a:pt x="186" y="65"/>
                  <a:pt x="186" y="66"/>
                  <a:pt x="186" y="66"/>
                </a:cubicBezTo>
                <a:close/>
                <a:moveTo>
                  <a:pt x="171" y="69"/>
                </a:moveTo>
                <a:cubicBezTo>
                  <a:pt x="169" y="69"/>
                  <a:pt x="167" y="70"/>
                  <a:pt x="165" y="71"/>
                </a:cubicBezTo>
                <a:cubicBezTo>
                  <a:pt x="165" y="71"/>
                  <a:pt x="165" y="71"/>
                  <a:pt x="165" y="71"/>
                </a:cubicBezTo>
                <a:cubicBezTo>
                  <a:pt x="166" y="70"/>
                  <a:pt x="167" y="69"/>
                  <a:pt x="168" y="68"/>
                </a:cubicBezTo>
                <a:cubicBezTo>
                  <a:pt x="171" y="66"/>
                  <a:pt x="174" y="64"/>
                  <a:pt x="177" y="63"/>
                </a:cubicBezTo>
                <a:cubicBezTo>
                  <a:pt x="175" y="65"/>
                  <a:pt x="173" y="67"/>
                  <a:pt x="171" y="69"/>
                </a:cubicBezTo>
                <a:close/>
                <a:moveTo>
                  <a:pt x="157" y="63"/>
                </a:moveTo>
                <a:cubicBezTo>
                  <a:pt x="156" y="64"/>
                  <a:pt x="155" y="64"/>
                  <a:pt x="153" y="65"/>
                </a:cubicBezTo>
                <a:cubicBezTo>
                  <a:pt x="154" y="64"/>
                  <a:pt x="156" y="63"/>
                  <a:pt x="157" y="62"/>
                </a:cubicBezTo>
                <a:cubicBezTo>
                  <a:pt x="158" y="61"/>
                  <a:pt x="159" y="61"/>
                  <a:pt x="161" y="60"/>
                </a:cubicBezTo>
                <a:cubicBezTo>
                  <a:pt x="159" y="61"/>
                  <a:pt x="158" y="62"/>
                  <a:pt x="157" y="63"/>
                </a:cubicBezTo>
                <a:close/>
                <a:moveTo>
                  <a:pt x="157" y="71"/>
                </a:moveTo>
                <a:cubicBezTo>
                  <a:pt x="159" y="70"/>
                  <a:pt x="162" y="69"/>
                  <a:pt x="164" y="68"/>
                </a:cubicBezTo>
                <a:cubicBezTo>
                  <a:pt x="162" y="69"/>
                  <a:pt x="159" y="71"/>
                  <a:pt x="157" y="73"/>
                </a:cubicBezTo>
                <a:cubicBezTo>
                  <a:pt x="156" y="73"/>
                  <a:pt x="154" y="73"/>
                  <a:pt x="153" y="73"/>
                </a:cubicBezTo>
                <a:cubicBezTo>
                  <a:pt x="154" y="72"/>
                  <a:pt x="155" y="72"/>
                  <a:pt x="157" y="71"/>
                </a:cubicBezTo>
                <a:close/>
                <a:moveTo>
                  <a:pt x="146" y="72"/>
                </a:moveTo>
                <a:cubicBezTo>
                  <a:pt x="145" y="72"/>
                  <a:pt x="144" y="73"/>
                  <a:pt x="144" y="73"/>
                </a:cubicBezTo>
                <a:cubicBezTo>
                  <a:pt x="145" y="72"/>
                  <a:pt x="145" y="71"/>
                  <a:pt x="146" y="70"/>
                </a:cubicBezTo>
                <a:cubicBezTo>
                  <a:pt x="147" y="69"/>
                  <a:pt x="148" y="68"/>
                  <a:pt x="149" y="67"/>
                </a:cubicBezTo>
                <a:cubicBezTo>
                  <a:pt x="151" y="67"/>
                  <a:pt x="152" y="67"/>
                  <a:pt x="153" y="66"/>
                </a:cubicBezTo>
                <a:cubicBezTo>
                  <a:pt x="151" y="68"/>
                  <a:pt x="149" y="70"/>
                  <a:pt x="146" y="72"/>
                </a:cubicBezTo>
                <a:close/>
                <a:moveTo>
                  <a:pt x="145" y="67"/>
                </a:moveTo>
                <a:cubicBezTo>
                  <a:pt x="147" y="65"/>
                  <a:pt x="150" y="63"/>
                  <a:pt x="152" y="61"/>
                </a:cubicBezTo>
                <a:cubicBezTo>
                  <a:pt x="151" y="62"/>
                  <a:pt x="149" y="63"/>
                  <a:pt x="148" y="65"/>
                </a:cubicBezTo>
                <a:cubicBezTo>
                  <a:pt x="147" y="65"/>
                  <a:pt x="146" y="66"/>
                  <a:pt x="145" y="67"/>
                </a:cubicBezTo>
                <a:cubicBezTo>
                  <a:pt x="145" y="67"/>
                  <a:pt x="145" y="67"/>
                  <a:pt x="145" y="67"/>
                </a:cubicBezTo>
                <a:close/>
                <a:moveTo>
                  <a:pt x="138" y="68"/>
                </a:moveTo>
                <a:cubicBezTo>
                  <a:pt x="137" y="68"/>
                  <a:pt x="137" y="69"/>
                  <a:pt x="138" y="69"/>
                </a:cubicBezTo>
                <a:cubicBezTo>
                  <a:pt x="136" y="71"/>
                  <a:pt x="133" y="73"/>
                  <a:pt x="131" y="75"/>
                </a:cubicBezTo>
                <a:cubicBezTo>
                  <a:pt x="132" y="73"/>
                  <a:pt x="133" y="71"/>
                  <a:pt x="134" y="68"/>
                </a:cubicBezTo>
                <a:cubicBezTo>
                  <a:pt x="134" y="68"/>
                  <a:pt x="134" y="68"/>
                  <a:pt x="134" y="67"/>
                </a:cubicBezTo>
                <a:cubicBezTo>
                  <a:pt x="138" y="65"/>
                  <a:pt x="143" y="62"/>
                  <a:pt x="147" y="60"/>
                </a:cubicBezTo>
                <a:cubicBezTo>
                  <a:pt x="149" y="59"/>
                  <a:pt x="151" y="58"/>
                  <a:pt x="154" y="57"/>
                </a:cubicBezTo>
                <a:cubicBezTo>
                  <a:pt x="154" y="57"/>
                  <a:pt x="154" y="57"/>
                  <a:pt x="153" y="58"/>
                </a:cubicBezTo>
                <a:cubicBezTo>
                  <a:pt x="148" y="61"/>
                  <a:pt x="143" y="64"/>
                  <a:pt x="138" y="68"/>
                </a:cubicBezTo>
                <a:close/>
                <a:moveTo>
                  <a:pt x="144" y="53"/>
                </a:moveTo>
                <a:cubicBezTo>
                  <a:pt x="140" y="55"/>
                  <a:pt x="136" y="57"/>
                  <a:pt x="132" y="60"/>
                </a:cubicBezTo>
                <a:cubicBezTo>
                  <a:pt x="133" y="59"/>
                  <a:pt x="135" y="57"/>
                  <a:pt x="136" y="56"/>
                </a:cubicBezTo>
                <a:cubicBezTo>
                  <a:pt x="140" y="54"/>
                  <a:pt x="143" y="52"/>
                  <a:pt x="147" y="50"/>
                </a:cubicBezTo>
                <a:cubicBezTo>
                  <a:pt x="147" y="50"/>
                  <a:pt x="148" y="50"/>
                  <a:pt x="149" y="50"/>
                </a:cubicBezTo>
                <a:cubicBezTo>
                  <a:pt x="147" y="51"/>
                  <a:pt x="146" y="52"/>
                  <a:pt x="144" y="53"/>
                </a:cubicBezTo>
                <a:close/>
                <a:moveTo>
                  <a:pt x="132" y="55"/>
                </a:moveTo>
                <a:cubicBezTo>
                  <a:pt x="133" y="55"/>
                  <a:pt x="135" y="54"/>
                  <a:pt x="136" y="54"/>
                </a:cubicBezTo>
                <a:cubicBezTo>
                  <a:pt x="135" y="55"/>
                  <a:pt x="134" y="55"/>
                  <a:pt x="134" y="56"/>
                </a:cubicBezTo>
                <a:cubicBezTo>
                  <a:pt x="133" y="56"/>
                  <a:pt x="132" y="57"/>
                  <a:pt x="132" y="57"/>
                </a:cubicBezTo>
                <a:cubicBezTo>
                  <a:pt x="132" y="57"/>
                  <a:pt x="132" y="57"/>
                  <a:pt x="132" y="56"/>
                </a:cubicBezTo>
                <a:cubicBezTo>
                  <a:pt x="133" y="56"/>
                  <a:pt x="132" y="56"/>
                  <a:pt x="132" y="55"/>
                </a:cubicBezTo>
                <a:close/>
                <a:moveTo>
                  <a:pt x="142" y="49"/>
                </a:moveTo>
                <a:cubicBezTo>
                  <a:pt x="140" y="50"/>
                  <a:pt x="137" y="51"/>
                  <a:pt x="135" y="52"/>
                </a:cubicBezTo>
                <a:cubicBezTo>
                  <a:pt x="138" y="49"/>
                  <a:pt x="141" y="47"/>
                  <a:pt x="145" y="45"/>
                </a:cubicBezTo>
                <a:cubicBezTo>
                  <a:pt x="147" y="44"/>
                  <a:pt x="149" y="44"/>
                  <a:pt x="151" y="43"/>
                </a:cubicBezTo>
                <a:cubicBezTo>
                  <a:pt x="148" y="45"/>
                  <a:pt x="146" y="47"/>
                  <a:pt x="143" y="49"/>
                </a:cubicBezTo>
                <a:cubicBezTo>
                  <a:pt x="143" y="49"/>
                  <a:pt x="142" y="49"/>
                  <a:pt x="142" y="49"/>
                </a:cubicBezTo>
                <a:close/>
                <a:moveTo>
                  <a:pt x="131" y="53"/>
                </a:moveTo>
                <a:cubicBezTo>
                  <a:pt x="131" y="53"/>
                  <a:pt x="131" y="53"/>
                  <a:pt x="131" y="53"/>
                </a:cubicBezTo>
                <a:cubicBezTo>
                  <a:pt x="131" y="53"/>
                  <a:pt x="130" y="53"/>
                  <a:pt x="130" y="53"/>
                </a:cubicBezTo>
                <a:cubicBezTo>
                  <a:pt x="130" y="53"/>
                  <a:pt x="130" y="53"/>
                  <a:pt x="130" y="53"/>
                </a:cubicBezTo>
                <a:cubicBezTo>
                  <a:pt x="134" y="51"/>
                  <a:pt x="137" y="48"/>
                  <a:pt x="141" y="46"/>
                </a:cubicBezTo>
                <a:cubicBezTo>
                  <a:pt x="138" y="48"/>
                  <a:pt x="134" y="50"/>
                  <a:pt x="131" y="53"/>
                </a:cubicBezTo>
                <a:close/>
                <a:moveTo>
                  <a:pt x="127" y="54"/>
                </a:moveTo>
                <a:cubicBezTo>
                  <a:pt x="127" y="54"/>
                  <a:pt x="127" y="53"/>
                  <a:pt x="127" y="53"/>
                </a:cubicBezTo>
                <a:cubicBezTo>
                  <a:pt x="128" y="52"/>
                  <a:pt x="129" y="52"/>
                  <a:pt x="130" y="51"/>
                </a:cubicBezTo>
                <a:cubicBezTo>
                  <a:pt x="132" y="49"/>
                  <a:pt x="135" y="48"/>
                  <a:pt x="137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4" y="49"/>
                  <a:pt x="130" y="51"/>
                  <a:pt x="127" y="54"/>
                </a:cubicBezTo>
                <a:close/>
                <a:moveTo>
                  <a:pt x="127" y="66"/>
                </a:moveTo>
                <a:cubicBezTo>
                  <a:pt x="126" y="68"/>
                  <a:pt x="125" y="69"/>
                  <a:pt x="124" y="71"/>
                </a:cubicBezTo>
                <a:cubicBezTo>
                  <a:pt x="123" y="71"/>
                  <a:pt x="123" y="72"/>
                  <a:pt x="122" y="72"/>
                </a:cubicBezTo>
                <a:cubicBezTo>
                  <a:pt x="123" y="71"/>
                  <a:pt x="124" y="69"/>
                  <a:pt x="124" y="68"/>
                </a:cubicBezTo>
                <a:cubicBezTo>
                  <a:pt x="125" y="67"/>
                  <a:pt x="126" y="67"/>
                  <a:pt x="127" y="66"/>
                </a:cubicBezTo>
                <a:close/>
                <a:moveTo>
                  <a:pt x="121" y="67"/>
                </a:moveTo>
                <a:cubicBezTo>
                  <a:pt x="122" y="66"/>
                  <a:pt x="122" y="66"/>
                  <a:pt x="123" y="66"/>
                </a:cubicBezTo>
                <a:cubicBezTo>
                  <a:pt x="122" y="67"/>
                  <a:pt x="122" y="67"/>
                  <a:pt x="121" y="68"/>
                </a:cubicBezTo>
                <a:cubicBezTo>
                  <a:pt x="121" y="68"/>
                  <a:pt x="121" y="68"/>
                  <a:pt x="121" y="68"/>
                </a:cubicBezTo>
                <a:cubicBezTo>
                  <a:pt x="121" y="68"/>
                  <a:pt x="121" y="67"/>
                  <a:pt x="121" y="67"/>
                </a:cubicBezTo>
                <a:close/>
                <a:moveTo>
                  <a:pt x="122" y="76"/>
                </a:moveTo>
                <a:cubicBezTo>
                  <a:pt x="123" y="74"/>
                  <a:pt x="125" y="73"/>
                  <a:pt x="126" y="72"/>
                </a:cubicBezTo>
                <a:cubicBezTo>
                  <a:pt x="128" y="71"/>
                  <a:pt x="129" y="71"/>
                  <a:pt x="130" y="70"/>
                </a:cubicBezTo>
                <a:cubicBezTo>
                  <a:pt x="123" y="77"/>
                  <a:pt x="116" y="85"/>
                  <a:pt x="110" y="93"/>
                </a:cubicBezTo>
                <a:cubicBezTo>
                  <a:pt x="105" y="98"/>
                  <a:pt x="100" y="102"/>
                  <a:pt x="95" y="107"/>
                </a:cubicBezTo>
                <a:cubicBezTo>
                  <a:pt x="94" y="108"/>
                  <a:pt x="92" y="109"/>
                  <a:pt x="90" y="110"/>
                </a:cubicBezTo>
                <a:cubicBezTo>
                  <a:pt x="91" y="109"/>
                  <a:pt x="92" y="108"/>
                  <a:pt x="93" y="107"/>
                </a:cubicBezTo>
                <a:cubicBezTo>
                  <a:pt x="98" y="101"/>
                  <a:pt x="103" y="95"/>
                  <a:pt x="109" y="89"/>
                </a:cubicBezTo>
                <a:cubicBezTo>
                  <a:pt x="113" y="85"/>
                  <a:pt x="118" y="81"/>
                  <a:pt x="122" y="76"/>
                </a:cubicBezTo>
                <a:close/>
                <a:moveTo>
                  <a:pt x="117" y="61"/>
                </a:moveTo>
                <a:cubicBezTo>
                  <a:pt x="116" y="62"/>
                  <a:pt x="115" y="63"/>
                  <a:pt x="115" y="64"/>
                </a:cubicBezTo>
                <a:cubicBezTo>
                  <a:pt x="116" y="63"/>
                  <a:pt x="117" y="62"/>
                  <a:pt x="118" y="61"/>
                </a:cubicBezTo>
                <a:cubicBezTo>
                  <a:pt x="117" y="61"/>
                  <a:pt x="117" y="61"/>
                  <a:pt x="117" y="61"/>
                </a:cubicBezTo>
                <a:close/>
                <a:moveTo>
                  <a:pt x="115" y="51"/>
                </a:moveTo>
                <a:cubicBezTo>
                  <a:pt x="114" y="51"/>
                  <a:pt x="113" y="52"/>
                  <a:pt x="111" y="52"/>
                </a:cubicBezTo>
                <a:cubicBezTo>
                  <a:pt x="112" y="52"/>
                  <a:pt x="112" y="51"/>
                  <a:pt x="113" y="51"/>
                </a:cubicBezTo>
                <a:cubicBezTo>
                  <a:pt x="114" y="50"/>
                  <a:pt x="115" y="50"/>
                  <a:pt x="117" y="50"/>
                </a:cubicBezTo>
                <a:cubicBezTo>
                  <a:pt x="116" y="50"/>
                  <a:pt x="116" y="51"/>
                  <a:pt x="115" y="51"/>
                </a:cubicBezTo>
                <a:close/>
                <a:moveTo>
                  <a:pt x="114" y="48"/>
                </a:moveTo>
                <a:cubicBezTo>
                  <a:pt x="112" y="48"/>
                  <a:pt x="111" y="49"/>
                  <a:pt x="110" y="49"/>
                </a:cubicBezTo>
                <a:cubicBezTo>
                  <a:pt x="112" y="48"/>
                  <a:pt x="114" y="46"/>
                  <a:pt x="116" y="45"/>
                </a:cubicBezTo>
                <a:cubicBezTo>
                  <a:pt x="116" y="46"/>
                  <a:pt x="115" y="47"/>
                  <a:pt x="114" y="48"/>
                </a:cubicBezTo>
                <a:close/>
                <a:moveTo>
                  <a:pt x="106" y="50"/>
                </a:moveTo>
                <a:cubicBezTo>
                  <a:pt x="105" y="50"/>
                  <a:pt x="104" y="51"/>
                  <a:pt x="104" y="51"/>
                </a:cubicBezTo>
                <a:cubicBezTo>
                  <a:pt x="104" y="50"/>
                  <a:pt x="105" y="49"/>
                  <a:pt x="105" y="48"/>
                </a:cubicBezTo>
                <a:cubicBezTo>
                  <a:pt x="107" y="46"/>
                  <a:pt x="109" y="44"/>
                  <a:pt x="111" y="43"/>
                </a:cubicBezTo>
                <a:cubicBezTo>
                  <a:pt x="111" y="43"/>
                  <a:pt x="112" y="43"/>
                  <a:pt x="112" y="42"/>
                </a:cubicBezTo>
                <a:cubicBezTo>
                  <a:pt x="112" y="42"/>
                  <a:pt x="113" y="42"/>
                  <a:pt x="113" y="42"/>
                </a:cubicBezTo>
                <a:cubicBezTo>
                  <a:pt x="111" y="45"/>
                  <a:pt x="108" y="47"/>
                  <a:pt x="106" y="50"/>
                </a:cubicBezTo>
                <a:close/>
                <a:moveTo>
                  <a:pt x="106" y="45"/>
                </a:moveTo>
                <a:cubicBezTo>
                  <a:pt x="106" y="44"/>
                  <a:pt x="106" y="44"/>
                  <a:pt x="106" y="44"/>
                </a:cubicBezTo>
                <a:cubicBezTo>
                  <a:pt x="107" y="43"/>
                  <a:pt x="108" y="43"/>
                  <a:pt x="109" y="42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8" y="43"/>
                  <a:pt x="107" y="44"/>
                  <a:pt x="106" y="45"/>
                </a:cubicBezTo>
                <a:close/>
                <a:moveTo>
                  <a:pt x="102" y="45"/>
                </a:moveTo>
                <a:cubicBezTo>
                  <a:pt x="99" y="47"/>
                  <a:pt x="95" y="50"/>
                  <a:pt x="92" y="52"/>
                </a:cubicBezTo>
                <a:cubicBezTo>
                  <a:pt x="92" y="51"/>
                  <a:pt x="93" y="51"/>
                  <a:pt x="93" y="50"/>
                </a:cubicBezTo>
                <a:cubicBezTo>
                  <a:pt x="93" y="50"/>
                  <a:pt x="93" y="50"/>
                  <a:pt x="93" y="50"/>
                </a:cubicBezTo>
                <a:cubicBezTo>
                  <a:pt x="97" y="47"/>
                  <a:pt x="100" y="45"/>
                  <a:pt x="104" y="42"/>
                </a:cubicBezTo>
                <a:cubicBezTo>
                  <a:pt x="105" y="42"/>
                  <a:pt x="106" y="42"/>
                  <a:pt x="107" y="42"/>
                </a:cubicBezTo>
                <a:cubicBezTo>
                  <a:pt x="105" y="43"/>
                  <a:pt x="103" y="45"/>
                  <a:pt x="102" y="45"/>
                </a:cubicBezTo>
                <a:close/>
                <a:moveTo>
                  <a:pt x="99" y="44"/>
                </a:moveTo>
                <a:cubicBezTo>
                  <a:pt x="100" y="43"/>
                  <a:pt x="100" y="43"/>
                  <a:pt x="101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1" y="43"/>
                  <a:pt x="100" y="43"/>
                  <a:pt x="99" y="44"/>
                </a:cubicBezTo>
                <a:close/>
                <a:moveTo>
                  <a:pt x="101" y="40"/>
                </a:moveTo>
                <a:cubicBezTo>
                  <a:pt x="100" y="40"/>
                  <a:pt x="100" y="41"/>
                  <a:pt x="99" y="41"/>
                </a:cubicBezTo>
                <a:cubicBezTo>
                  <a:pt x="99" y="41"/>
                  <a:pt x="99" y="42"/>
                  <a:pt x="99" y="42"/>
                </a:cubicBezTo>
                <a:cubicBezTo>
                  <a:pt x="97" y="44"/>
                  <a:pt x="95" y="46"/>
                  <a:pt x="94" y="48"/>
                </a:cubicBezTo>
                <a:cubicBezTo>
                  <a:pt x="94" y="46"/>
                  <a:pt x="94" y="45"/>
                  <a:pt x="95" y="44"/>
                </a:cubicBezTo>
                <a:cubicBezTo>
                  <a:pt x="95" y="44"/>
                  <a:pt x="95" y="44"/>
                  <a:pt x="95" y="44"/>
                </a:cubicBezTo>
                <a:cubicBezTo>
                  <a:pt x="98" y="41"/>
                  <a:pt x="100" y="39"/>
                  <a:pt x="103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3" y="38"/>
                  <a:pt x="102" y="39"/>
                  <a:pt x="101" y="40"/>
                </a:cubicBezTo>
                <a:close/>
                <a:moveTo>
                  <a:pt x="93" y="43"/>
                </a:moveTo>
                <a:cubicBezTo>
                  <a:pt x="93" y="43"/>
                  <a:pt x="92" y="43"/>
                  <a:pt x="92" y="43"/>
                </a:cubicBezTo>
                <a:cubicBezTo>
                  <a:pt x="94" y="41"/>
                  <a:pt x="96" y="40"/>
                  <a:pt x="98" y="38"/>
                </a:cubicBezTo>
                <a:cubicBezTo>
                  <a:pt x="98" y="38"/>
                  <a:pt x="99" y="38"/>
                  <a:pt x="99" y="38"/>
                </a:cubicBezTo>
                <a:cubicBezTo>
                  <a:pt x="97" y="39"/>
                  <a:pt x="95" y="41"/>
                  <a:pt x="93" y="43"/>
                </a:cubicBezTo>
                <a:close/>
                <a:moveTo>
                  <a:pt x="90" y="41"/>
                </a:moveTo>
                <a:cubicBezTo>
                  <a:pt x="91" y="40"/>
                  <a:pt x="91" y="40"/>
                  <a:pt x="92" y="40"/>
                </a:cubicBezTo>
                <a:cubicBezTo>
                  <a:pt x="92" y="40"/>
                  <a:pt x="93" y="39"/>
                  <a:pt x="93" y="39"/>
                </a:cubicBezTo>
                <a:cubicBezTo>
                  <a:pt x="92" y="40"/>
                  <a:pt x="91" y="40"/>
                  <a:pt x="90" y="41"/>
                </a:cubicBezTo>
                <a:close/>
                <a:moveTo>
                  <a:pt x="82" y="40"/>
                </a:moveTo>
                <a:cubicBezTo>
                  <a:pt x="80" y="41"/>
                  <a:pt x="78" y="43"/>
                  <a:pt x="76" y="44"/>
                </a:cubicBezTo>
                <a:cubicBezTo>
                  <a:pt x="78" y="42"/>
                  <a:pt x="80" y="40"/>
                  <a:pt x="81" y="38"/>
                </a:cubicBezTo>
                <a:cubicBezTo>
                  <a:pt x="83" y="37"/>
                  <a:pt x="85" y="36"/>
                  <a:pt x="86" y="35"/>
                </a:cubicBezTo>
                <a:cubicBezTo>
                  <a:pt x="85" y="36"/>
                  <a:pt x="84" y="38"/>
                  <a:pt x="82" y="40"/>
                </a:cubicBezTo>
                <a:close/>
                <a:moveTo>
                  <a:pt x="79" y="37"/>
                </a:moveTo>
                <a:cubicBezTo>
                  <a:pt x="78" y="38"/>
                  <a:pt x="76" y="40"/>
                  <a:pt x="74" y="41"/>
                </a:cubicBezTo>
                <a:cubicBezTo>
                  <a:pt x="78" y="38"/>
                  <a:pt x="81" y="35"/>
                  <a:pt x="84" y="31"/>
                </a:cubicBezTo>
                <a:cubicBezTo>
                  <a:pt x="85" y="30"/>
                  <a:pt x="86" y="30"/>
                  <a:pt x="87" y="29"/>
                </a:cubicBezTo>
                <a:cubicBezTo>
                  <a:pt x="85" y="31"/>
                  <a:pt x="84" y="32"/>
                  <a:pt x="82" y="34"/>
                </a:cubicBezTo>
                <a:cubicBezTo>
                  <a:pt x="81" y="35"/>
                  <a:pt x="80" y="36"/>
                  <a:pt x="79" y="37"/>
                </a:cubicBezTo>
                <a:close/>
                <a:moveTo>
                  <a:pt x="85" y="24"/>
                </a:moveTo>
                <a:cubicBezTo>
                  <a:pt x="84" y="25"/>
                  <a:pt x="83" y="25"/>
                  <a:pt x="83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5"/>
                  <a:pt x="83" y="24"/>
                  <a:pt x="83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4"/>
                  <a:pt x="86" y="23"/>
                  <a:pt x="87" y="23"/>
                </a:cubicBezTo>
                <a:cubicBezTo>
                  <a:pt x="87" y="23"/>
                  <a:pt x="86" y="24"/>
                  <a:pt x="85" y="24"/>
                </a:cubicBezTo>
                <a:close/>
                <a:moveTo>
                  <a:pt x="83" y="28"/>
                </a:moveTo>
                <a:cubicBezTo>
                  <a:pt x="83" y="29"/>
                  <a:pt x="82" y="29"/>
                  <a:pt x="82" y="29"/>
                </a:cubicBezTo>
                <a:cubicBezTo>
                  <a:pt x="81" y="30"/>
                  <a:pt x="80" y="30"/>
                  <a:pt x="79" y="31"/>
                </a:cubicBezTo>
                <a:cubicBezTo>
                  <a:pt x="80" y="30"/>
                  <a:pt x="81" y="30"/>
                  <a:pt x="82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2" y="29"/>
                  <a:pt x="83" y="29"/>
                  <a:pt x="83" y="28"/>
                </a:cubicBezTo>
                <a:close/>
                <a:moveTo>
                  <a:pt x="59" y="48"/>
                </a:moveTo>
                <a:cubicBezTo>
                  <a:pt x="61" y="46"/>
                  <a:pt x="63" y="44"/>
                  <a:pt x="64" y="41"/>
                </a:cubicBezTo>
                <a:cubicBezTo>
                  <a:pt x="66" y="40"/>
                  <a:pt x="67" y="39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6" y="42"/>
                  <a:pt x="63" y="45"/>
                  <a:pt x="59" y="48"/>
                </a:cubicBezTo>
                <a:close/>
                <a:moveTo>
                  <a:pt x="61" y="41"/>
                </a:moveTo>
                <a:cubicBezTo>
                  <a:pt x="61" y="41"/>
                  <a:pt x="61" y="41"/>
                  <a:pt x="62" y="41"/>
                </a:cubicBezTo>
                <a:cubicBezTo>
                  <a:pt x="63" y="40"/>
                  <a:pt x="64" y="39"/>
                  <a:pt x="65" y="38"/>
                </a:cubicBezTo>
                <a:cubicBezTo>
                  <a:pt x="65" y="39"/>
                  <a:pt x="64" y="39"/>
                  <a:pt x="64" y="40"/>
                </a:cubicBezTo>
                <a:cubicBezTo>
                  <a:pt x="63" y="40"/>
                  <a:pt x="62" y="41"/>
                  <a:pt x="61" y="41"/>
                </a:cubicBezTo>
                <a:close/>
                <a:moveTo>
                  <a:pt x="58" y="46"/>
                </a:moveTo>
                <a:cubicBezTo>
                  <a:pt x="58" y="46"/>
                  <a:pt x="59" y="45"/>
                  <a:pt x="59" y="45"/>
                </a:cubicBezTo>
                <a:cubicBezTo>
                  <a:pt x="57" y="47"/>
                  <a:pt x="55" y="50"/>
                  <a:pt x="54" y="53"/>
                </a:cubicBezTo>
                <a:cubicBezTo>
                  <a:pt x="53" y="53"/>
                  <a:pt x="52" y="54"/>
                  <a:pt x="52" y="54"/>
                </a:cubicBezTo>
                <a:cubicBezTo>
                  <a:pt x="54" y="51"/>
                  <a:pt x="56" y="49"/>
                  <a:pt x="58" y="46"/>
                </a:cubicBezTo>
                <a:close/>
                <a:moveTo>
                  <a:pt x="48" y="57"/>
                </a:moveTo>
                <a:cubicBezTo>
                  <a:pt x="45" y="58"/>
                  <a:pt x="43" y="60"/>
                  <a:pt x="41" y="61"/>
                </a:cubicBezTo>
                <a:cubicBezTo>
                  <a:pt x="42" y="59"/>
                  <a:pt x="44" y="58"/>
                  <a:pt x="45" y="56"/>
                </a:cubicBezTo>
                <a:cubicBezTo>
                  <a:pt x="48" y="54"/>
                  <a:pt x="50" y="52"/>
                  <a:pt x="53" y="50"/>
                </a:cubicBezTo>
                <a:cubicBezTo>
                  <a:pt x="51" y="52"/>
                  <a:pt x="49" y="54"/>
                  <a:pt x="48" y="57"/>
                </a:cubicBezTo>
                <a:close/>
                <a:moveTo>
                  <a:pt x="50" y="58"/>
                </a:moveTo>
                <a:cubicBezTo>
                  <a:pt x="50" y="58"/>
                  <a:pt x="50" y="59"/>
                  <a:pt x="50" y="59"/>
                </a:cubicBezTo>
                <a:cubicBezTo>
                  <a:pt x="50" y="59"/>
                  <a:pt x="49" y="59"/>
                  <a:pt x="49" y="59"/>
                </a:cubicBezTo>
                <a:cubicBezTo>
                  <a:pt x="47" y="61"/>
                  <a:pt x="44" y="64"/>
                  <a:pt x="42" y="67"/>
                </a:cubicBezTo>
                <a:cubicBezTo>
                  <a:pt x="43" y="65"/>
                  <a:pt x="45" y="63"/>
                  <a:pt x="46" y="62"/>
                </a:cubicBezTo>
                <a:cubicBezTo>
                  <a:pt x="47" y="60"/>
                  <a:pt x="49" y="59"/>
                  <a:pt x="50" y="58"/>
                </a:cubicBezTo>
                <a:close/>
                <a:moveTo>
                  <a:pt x="39" y="86"/>
                </a:moveTo>
                <a:cubicBezTo>
                  <a:pt x="39" y="86"/>
                  <a:pt x="39" y="87"/>
                  <a:pt x="39" y="87"/>
                </a:cubicBezTo>
                <a:cubicBezTo>
                  <a:pt x="38" y="88"/>
                  <a:pt x="37" y="89"/>
                  <a:pt x="35" y="90"/>
                </a:cubicBezTo>
                <a:cubicBezTo>
                  <a:pt x="35" y="90"/>
                  <a:pt x="35" y="90"/>
                  <a:pt x="35" y="90"/>
                </a:cubicBezTo>
                <a:cubicBezTo>
                  <a:pt x="37" y="89"/>
                  <a:pt x="38" y="87"/>
                  <a:pt x="39" y="86"/>
                </a:cubicBezTo>
                <a:close/>
                <a:moveTo>
                  <a:pt x="34" y="102"/>
                </a:moveTo>
                <a:cubicBezTo>
                  <a:pt x="35" y="103"/>
                  <a:pt x="35" y="105"/>
                  <a:pt x="36" y="107"/>
                </a:cubicBezTo>
                <a:cubicBezTo>
                  <a:pt x="35" y="109"/>
                  <a:pt x="35" y="110"/>
                  <a:pt x="35" y="112"/>
                </a:cubicBezTo>
                <a:cubicBezTo>
                  <a:pt x="34" y="111"/>
                  <a:pt x="34" y="110"/>
                  <a:pt x="34" y="109"/>
                </a:cubicBezTo>
                <a:cubicBezTo>
                  <a:pt x="34" y="106"/>
                  <a:pt x="34" y="104"/>
                  <a:pt x="34" y="102"/>
                </a:cubicBezTo>
                <a:close/>
                <a:moveTo>
                  <a:pt x="36" y="126"/>
                </a:moveTo>
                <a:cubicBezTo>
                  <a:pt x="36" y="127"/>
                  <a:pt x="37" y="128"/>
                  <a:pt x="37" y="129"/>
                </a:cubicBezTo>
                <a:cubicBezTo>
                  <a:pt x="37" y="129"/>
                  <a:pt x="37" y="130"/>
                  <a:pt x="37" y="130"/>
                </a:cubicBezTo>
                <a:cubicBezTo>
                  <a:pt x="37" y="130"/>
                  <a:pt x="37" y="131"/>
                  <a:pt x="37" y="131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6" y="127"/>
                  <a:pt x="36" y="127"/>
                  <a:pt x="36" y="126"/>
                </a:cubicBezTo>
                <a:close/>
                <a:moveTo>
                  <a:pt x="36" y="115"/>
                </a:moveTo>
                <a:cubicBezTo>
                  <a:pt x="36" y="115"/>
                  <a:pt x="36" y="115"/>
                  <a:pt x="36" y="115"/>
                </a:cubicBezTo>
                <a:cubicBezTo>
                  <a:pt x="36" y="114"/>
                  <a:pt x="36" y="112"/>
                  <a:pt x="36" y="111"/>
                </a:cubicBezTo>
                <a:cubicBezTo>
                  <a:pt x="36" y="111"/>
                  <a:pt x="37" y="111"/>
                  <a:pt x="37" y="111"/>
                </a:cubicBezTo>
                <a:cubicBezTo>
                  <a:pt x="37" y="111"/>
                  <a:pt x="37" y="112"/>
                  <a:pt x="37" y="113"/>
                </a:cubicBezTo>
                <a:cubicBezTo>
                  <a:pt x="37" y="114"/>
                  <a:pt x="36" y="114"/>
                  <a:pt x="36" y="115"/>
                </a:cubicBezTo>
                <a:close/>
                <a:moveTo>
                  <a:pt x="36" y="97"/>
                </a:moveTo>
                <a:cubicBezTo>
                  <a:pt x="36" y="97"/>
                  <a:pt x="36" y="98"/>
                  <a:pt x="37" y="99"/>
                </a:cubicBezTo>
                <a:cubicBezTo>
                  <a:pt x="37" y="99"/>
                  <a:pt x="37" y="100"/>
                  <a:pt x="36" y="100"/>
                </a:cubicBezTo>
                <a:cubicBezTo>
                  <a:pt x="36" y="99"/>
                  <a:pt x="36" y="98"/>
                  <a:pt x="36" y="97"/>
                </a:cubicBezTo>
                <a:close/>
                <a:moveTo>
                  <a:pt x="37" y="94"/>
                </a:moveTo>
                <a:cubicBezTo>
                  <a:pt x="37" y="93"/>
                  <a:pt x="36" y="92"/>
                  <a:pt x="36" y="92"/>
                </a:cubicBezTo>
                <a:cubicBezTo>
                  <a:pt x="37" y="91"/>
                  <a:pt x="38" y="90"/>
                  <a:pt x="38" y="90"/>
                </a:cubicBezTo>
                <a:cubicBezTo>
                  <a:pt x="38" y="91"/>
                  <a:pt x="38" y="92"/>
                  <a:pt x="38" y="93"/>
                </a:cubicBezTo>
                <a:cubicBezTo>
                  <a:pt x="37" y="93"/>
                  <a:pt x="37" y="93"/>
                  <a:pt x="37" y="94"/>
                </a:cubicBezTo>
                <a:close/>
                <a:moveTo>
                  <a:pt x="39" y="103"/>
                </a:moveTo>
                <a:cubicBezTo>
                  <a:pt x="39" y="103"/>
                  <a:pt x="39" y="103"/>
                  <a:pt x="39" y="103"/>
                </a:cubicBezTo>
                <a:cubicBezTo>
                  <a:pt x="39" y="104"/>
                  <a:pt x="38" y="104"/>
                  <a:pt x="38" y="104"/>
                </a:cubicBezTo>
                <a:cubicBezTo>
                  <a:pt x="38" y="104"/>
                  <a:pt x="38" y="104"/>
                  <a:pt x="38" y="103"/>
                </a:cubicBezTo>
                <a:cubicBezTo>
                  <a:pt x="38" y="103"/>
                  <a:pt x="38" y="103"/>
                  <a:pt x="39" y="103"/>
                </a:cubicBezTo>
                <a:close/>
                <a:moveTo>
                  <a:pt x="38" y="97"/>
                </a:moveTo>
                <a:cubicBezTo>
                  <a:pt x="38" y="96"/>
                  <a:pt x="39" y="95"/>
                  <a:pt x="39" y="94"/>
                </a:cubicBezTo>
                <a:cubicBezTo>
                  <a:pt x="40" y="93"/>
                  <a:pt x="41" y="93"/>
                  <a:pt x="42" y="92"/>
                </a:cubicBezTo>
                <a:cubicBezTo>
                  <a:pt x="41" y="93"/>
                  <a:pt x="40" y="94"/>
                  <a:pt x="39" y="95"/>
                </a:cubicBezTo>
                <a:cubicBezTo>
                  <a:pt x="39" y="96"/>
                  <a:pt x="40" y="97"/>
                  <a:pt x="41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7"/>
                  <a:pt x="41" y="97"/>
                  <a:pt x="41" y="98"/>
                </a:cubicBezTo>
                <a:cubicBezTo>
                  <a:pt x="40" y="98"/>
                  <a:pt x="40" y="99"/>
                  <a:pt x="39" y="99"/>
                </a:cubicBezTo>
                <a:cubicBezTo>
                  <a:pt x="39" y="99"/>
                  <a:pt x="39" y="98"/>
                  <a:pt x="38" y="97"/>
                </a:cubicBezTo>
                <a:close/>
                <a:moveTo>
                  <a:pt x="40" y="121"/>
                </a:moveTo>
                <a:cubicBezTo>
                  <a:pt x="40" y="121"/>
                  <a:pt x="40" y="121"/>
                  <a:pt x="40" y="121"/>
                </a:cubicBezTo>
                <a:cubicBezTo>
                  <a:pt x="40" y="122"/>
                  <a:pt x="41" y="123"/>
                  <a:pt x="41" y="124"/>
                </a:cubicBezTo>
                <a:cubicBezTo>
                  <a:pt x="41" y="124"/>
                  <a:pt x="41" y="124"/>
                  <a:pt x="40" y="125"/>
                </a:cubicBezTo>
                <a:cubicBezTo>
                  <a:pt x="40" y="123"/>
                  <a:pt x="40" y="122"/>
                  <a:pt x="39" y="121"/>
                </a:cubicBezTo>
                <a:cubicBezTo>
                  <a:pt x="39" y="121"/>
                  <a:pt x="40" y="121"/>
                  <a:pt x="40" y="121"/>
                </a:cubicBezTo>
                <a:close/>
                <a:moveTo>
                  <a:pt x="40" y="133"/>
                </a:moveTo>
                <a:cubicBezTo>
                  <a:pt x="41" y="134"/>
                  <a:pt x="41" y="136"/>
                  <a:pt x="42" y="138"/>
                </a:cubicBezTo>
                <a:cubicBezTo>
                  <a:pt x="42" y="138"/>
                  <a:pt x="41" y="138"/>
                  <a:pt x="41" y="138"/>
                </a:cubicBezTo>
                <a:cubicBezTo>
                  <a:pt x="41" y="137"/>
                  <a:pt x="40" y="135"/>
                  <a:pt x="40" y="133"/>
                </a:cubicBezTo>
                <a:cubicBezTo>
                  <a:pt x="40" y="133"/>
                  <a:pt x="40" y="133"/>
                  <a:pt x="40" y="133"/>
                </a:cubicBezTo>
                <a:close/>
                <a:moveTo>
                  <a:pt x="41" y="96"/>
                </a:moveTo>
                <a:cubicBezTo>
                  <a:pt x="43" y="93"/>
                  <a:pt x="46" y="91"/>
                  <a:pt x="48" y="88"/>
                </a:cubicBezTo>
                <a:cubicBezTo>
                  <a:pt x="48" y="89"/>
                  <a:pt x="48" y="90"/>
                  <a:pt x="47" y="90"/>
                </a:cubicBezTo>
                <a:cubicBezTo>
                  <a:pt x="47" y="91"/>
                  <a:pt x="47" y="92"/>
                  <a:pt x="46" y="92"/>
                </a:cubicBezTo>
                <a:cubicBezTo>
                  <a:pt x="45" y="94"/>
                  <a:pt x="44" y="95"/>
                  <a:pt x="43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95"/>
                  <a:pt x="41" y="95"/>
                  <a:pt x="41" y="96"/>
                </a:cubicBezTo>
                <a:close/>
                <a:moveTo>
                  <a:pt x="43" y="129"/>
                </a:moveTo>
                <a:cubicBezTo>
                  <a:pt x="44" y="130"/>
                  <a:pt x="44" y="132"/>
                  <a:pt x="45" y="133"/>
                </a:cubicBezTo>
                <a:cubicBezTo>
                  <a:pt x="44" y="134"/>
                  <a:pt x="44" y="134"/>
                  <a:pt x="43" y="135"/>
                </a:cubicBezTo>
                <a:cubicBezTo>
                  <a:pt x="43" y="133"/>
                  <a:pt x="43" y="132"/>
                  <a:pt x="42" y="130"/>
                </a:cubicBezTo>
                <a:cubicBezTo>
                  <a:pt x="42" y="130"/>
                  <a:pt x="43" y="129"/>
                  <a:pt x="43" y="129"/>
                </a:cubicBezTo>
                <a:close/>
                <a:moveTo>
                  <a:pt x="42" y="140"/>
                </a:moveTo>
                <a:cubicBezTo>
                  <a:pt x="43" y="143"/>
                  <a:pt x="44" y="145"/>
                  <a:pt x="44" y="147"/>
                </a:cubicBezTo>
                <a:cubicBezTo>
                  <a:pt x="44" y="145"/>
                  <a:pt x="43" y="143"/>
                  <a:pt x="42" y="141"/>
                </a:cubicBezTo>
                <a:cubicBezTo>
                  <a:pt x="42" y="141"/>
                  <a:pt x="42" y="141"/>
                  <a:pt x="42" y="140"/>
                </a:cubicBezTo>
                <a:close/>
                <a:moveTo>
                  <a:pt x="44" y="154"/>
                </a:moveTo>
                <a:cubicBezTo>
                  <a:pt x="44" y="154"/>
                  <a:pt x="44" y="154"/>
                  <a:pt x="44" y="154"/>
                </a:cubicBezTo>
                <a:cubicBezTo>
                  <a:pt x="45" y="157"/>
                  <a:pt x="45" y="160"/>
                  <a:pt x="46" y="164"/>
                </a:cubicBezTo>
                <a:cubicBezTo>
                  <a:pt x="45" y="160"/>
                  <a:pt x="44" y="157"/>
                  <a:pt x="44" y="154"/>
                </a:cubicBezTo>
                <a:cubicBezTo>
                  <a:pt x="44" y="154"/>
                  <a:pt x="44" y="154"/>
                  <a:pt x="44" y="154"/>
                </a:cubicBezTo>
                <a:close/>
                <a:moveTo>
                  <a:pt x="43" y="174"/>
                </a:moveTo>
                <a:cubicBezTo>
                  <a:pt x="43" y="175"/>
                  <a:pt x="44" y="176"/>
                  <a:pt x="44" y="178"/>
                </a:cubicBezTo>
                <a:cubicBezTo>
                  <a:pt x="44" y="178"/>
                  <a:pt x="44" y="178"/>
                  <a:pt x="44" y="178"/>
                </a:cubicBezTo>
                <a:cubicBezTo>
                  <a:pt x="43" y="176"/>
                  <a:pt x="42" y="175"/>
                  <a:pt x="41" y="174"/>
                </a:cubicBezTo>
                <a:cubicBezTo>
                  <a:pt x="41" y="173"/>
                  <a:pt x="41" y="172"/>
                  <a:pt x="41" y="171"/>
                </a:cubicBezTo>
                <a:cubicBezTo>
                  <a:pt x="42" y="172"/>
                  <a:pt x="42" y="173"/>
                  <a:pt x="43" y="174"/>
                </a:cubicBezTo>
                <a:close/>
                <a:moveTo>
                  <a:pt x="42" y="176"/>
                </a:moveTo>
                <a:cubicBezTo>
                  <a:pt x="43" y="178"/>
                  <a:pt x="44" y="180"/>
                  <a:pt x="45" y="181"/>
                </a:cubicBezTo>
                <a:cubicBezTo>
                  <a:pt x="46" y="183"/>
                  <a:pt x="46" y="184"/>
                  <a:pt x="47" y="186"/>
                </a:cubicBezTo>
                <a:cubicBezTo>
                  <a:pt x="47" y="187"/>
                  <a:pt x="46" y="188"/>
                  <a:pt x="45" y="190"/>
                </a:cubicBezTo>
                <a:cubicBezTo>
                  <a:pt x="44" y="187"/>
                  <a:pt x="43" y="185"/>
                  <a:pt x="42" y="182"/>
                </a:cubicBezTo>
                <a:cubicBezTo>
                  <a:pt x="42" y="180"/>
                  <a:pt x="42" y="178"/>
                  <a:pt x="42" y="176"/>
                </a:cubicBezTo>
                <a:close/>
                <a:moveTo>
                  <a:pt x="46" y="192"/>
                </a:moveTo>
                <a:cubicBezTo>
                  <a:pt x="47" y="191"/>
                  <a:pt x="47" y="190"/>
                  <a:pt x="48" y="188"/>
                </a:cubicBezTo>
                <a:cubicBezTo>
                  <a:pt x="49" y="192"/>
                  <a:pt x="50" y="196"/>
                  <a:pt x="52" y="200"/>
                </a:cubicBezTo>
                <a:cubicBezTo>
                  <a:pt x="51" y="200"/>
                  <a:pt x="51" y="199"/>
                  <a:pt x="51" y="199"/>
                </a:cubicBezTo>
                <a:cubicBezTo>
                  <a:pt x="49" y="197"/>
                  <a:pt x="47" y="194"/>
                  <a:pt x="46" y="192"/>
                </a:cubicBezTo>
                <a:cubicBezTo>
                  <a:pt x="46" y="192"/>
                  <a:pt x="46" y="192"/>
                  <a:pt x="46" y="192"/>
                </a:cubicBezTo>
                <a:close/>
                <a:moveTo>
                  <a:pt x="50" y="174"/>
                </a:moveTo>
                <a:cubicBezTo>
                  <a:pt x="50" y="171"/>
                  <a:pt x="49" y="168"/>
                  <a:pt x="48" y="165"/>
                </a:cubicBezTo>
                <a:cubicBezTo>
                  <a:pt x="48" y="163"/>
                  <a:pt x="48" y="162"/>
                  <a:pt x="48" y="161"/>
                </a:cubicBezTo>
                <a:cubicBezTo>
                  <a:pt x="48" y="161"/>
                  <a:pt x="48" y="162"/>
                  <a:pt x="49" y="162"/>
                </a:cubicBezTo>
                <a:cubicBezTo>
                  <a:pt x="49" y="163"/>
                  <a:pt x="49" y="163"/>
                  <a:pt x="49" y="164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0" y="166"/>
                  <a:pt x="49" y="166"/>
                  <a:pt x="49" y="166"/>
                </a:cubicBezTo>
                <a:cubicBezTo>
                  <a:pt x="49" y="167"/>
                  <a:pt x="49" y="167"/>
                  <a:pt x="50" y="167"/>
                </a:cubicBezTo>
                <a:cubicBezTo>
                  <a:pt x="51" y="170"/>
                  <a:pt x="52" y="173"/>
                  <a:pt x="53" y="175"/>
                </a:cubicBezTo>
                <a:cubicBezTo>
                  <a:pt x="53" y="176"/>
                  <a:pt x="52" y="176"/>
                  <a:pt x="52" y="176"/>
                </a:cubicBezTo>
                <a:cubicBezTo>
                  <a:pt x="51" y="176"/>
                  <a:pt x="51" y="175"/>
                  <a:pt x="50" y="174"/>
                </a:cubicBezTo>
                <a:close/>
                <a:moveTo>
                  <a:pt x="51" y="186"/>
                </a:moveTo>
                <a:cubicBezTo>
                  <a:pt x="50" y="185"/>
                  <a:pt x="50" y="184"/>
                  <a:pt x="49" y="183"/>
                </a:cubicBezTo>
                <a:cubicBezTo>
                  <a:pt x="49" y="182"/>
                  <a:pt x="50" y="182"/>
                  <a:pt x="50" y="181"/>
                </a:cubicBezTo>
                <a:cubicBezTo>
                  <a:pt x="50" y="181"/>
                  <a:pt x="50" y="181"/>
                  <a:pt x="50" y="181"/>
                </a:cubicBezTo>
                <a:cubicBezTo>
                  <a:pt x="50" y="183"/>
                  <a:pt x="51" y="184"/>
                  <a:pt x="51" y="186"/>
                </a:cubicBezTo>
                <a:close/>
                <a:moveTo>
                  <a:pt x="52" y="179"/>
                </a:moveTo>
                <a:cubicBezTo>
                  <a:pt x="53" y="179"/>
                  <a:pt x="53" y="179"/>
                  <a:pt x="54" y="179"/>
                </a:cubicBezTo>
                <a:cubicBezTo>
                  <a:pt x="54" y="179"/>
                  <a:pt x="54" y="179"/>
                  <a:pt x="55" y="180"/>
                </a:cubicBezTo>
                <a:cubicBezTo>
                  <a:pt x="55" y="181"/>
                  <a:pt x="56" y="183"/>
                  <a:pt x="56" y="184"/>
                </a:cubicBezTo>
                <a:cubicBezTo>
                  <a:pt x="56" y="184"/>
                  <a:pt x="55" y="183"/>
                  <a:pt x="55" y="183"/>
                </a:cubicBezTo>
                <a:cubicBezTo>
                  <a:pt x="54" y="182"/>
                  <a:pt x="53" y="181"/>
                  <a:pt x="52" y="181"/>
                </a:cubicBezTo>
                <a:cubicBezTo>
                  <a:pt x="52" y="180"/>
                  <a:pt x="52" y="180"/>
                  <a:pt x="52" y="179"/>
                </a:cubicBezTo>
                <a:cubicBezTo>
                  <a:pt x="52" y="179"/>
                  <a:pt x="52" y="179"/>
                  <a:pt x="52" y="179"/>
                </a:cubicBezTo>
                <a:close/>
                <a:moveTo>
                  <a:pt x="54" y="184"/>
                </a:moveTo>
                <a:cubicBezTo>
                  <a:pt x="56" y="186"/>
                  <a:pt x="57" y="188"/>
                  <a:pt x="59" y="190"/>
                </a:cubicBezTo>
                <a:cubicBezTo>
                  <a:pt x="59" y="190"/>
                  <a:pt x="59" y="190"/>
                  <a:pt x="59" y="190"/>
                </a:cubicBezTo>
                <a:cubicBezTo>
                  <a:pt x="59" y="191"/>
                  <a:pt x="58" y="193"/>
                  <a:pt x="57" y="194"/>
                </a:cubicBezTo>
                <a:cubicBezTo>
                  <a:pt x="57" y="194"/>
                  <a:pt x="57" y="194"/>
                  <a:pt x="57" y="194"/>
                </a:cubicBezTo>
                <a:cubicBezTo>
                  <a:pt x="56" y="190"/>
                  <a:pt x="55" y="187"/>
                  <a:pt x="54" y="184"/>
                </a:cubicBezTo>
                <a:cubicBezTo>
                  <a:pt x="54" y="184"/>
                  <a:pt x="54" y="184"/>
                  <a:pt x="54" y="184"/>
                </a:cubicBezTo>
                <a:close/>
                <a:moveTo>
                  <a:pt x="58" y="195"/>
                </a:moveTo>
                <a:cubicBezTo>
                  <a:pt x="59" y="195"/>
                  <a:pt x="60" y="194"/>
                  <a:pt x="61" y="194"/>
                </a:cubicBezTo>
                <a:cubicBezTo>
                  <a:pt x="63" y="195"/>
                  <a:pt x="64" y="197"/>
                  <a:pt x="65" y="198"/>
                </a:cubicBezTo>
                <a:cubicBezTo>
                  <a:pt x="64" y="199"/>
                  <a:pt x="64" y="200"/>
                  <a:pt x="64" y="200"/>
                </a:cubicBezTo>
                <a:cubicBezTo>
                  <a:pt x="62" y="199"/>
                  <a:pt x="60" y="197"/>
                  <a:pt x="58" y="195"/>
                </a:cubicBezTo>
                <a:close/>
                <a:moveTo>
                  <a:pt x="63" y="193"/>
                </a:moveTo>
                <a:cubicBezTo>
                  <a:pt x="64" y="192"/>
                  <a:pt x="65" y="192"/>
                  <a:pt x="65" y="192"/>
                </a:cubicBezTo>
                <a:cubicBezTo>
                  <a:pt x="66" y="192"/>
                  <a:pt x="67" y="193"/>
                  <a:pt x="68" y="194"/>
                </a:cubicBezTo>
                <a:cubicBezTo>
                  <a:pt x="68" y="194"/>
                  <a:pt x="67" y="195"/>
                  <a:pt x="67" y="196"/>
                </a:cubicBezTo>
                <a:cubicBezTo>
                  <a:pt x="65" y="195"/>
                  <a:pt x="64" y="194"/>
                  <a:pt x="63" y="193"/>
                </a:cubicBezTo>
                <a:close/>
                <a:moveTo>
                  <a:pt x="70" y="195"/>
                </a:moveTo>
                <a:cubicBezTo>
                  <a:pt x="70" y="196"/>
                  <a:pt x="71" y="196"/>
                  <a:pt x="72" y="197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72" y="199"/>
                  <a:pt x="72" y="199"/>
                  <a:pt x="71" y="199"/>
                </a:cubicBezTo>
                <a:cubicBezTo>
                  <a:pt x="71" y="199"/>
                  <a:pt x="70" y="198"/>
                  <a:pt x="69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68" y="197"/>
                  <a:pt x="68" y="197"/>
                  <a:pt x="68" y="197"/>
                </a:cubicBezTo>
                <a:cubicBezTo>
                  <a:pt x="68" y="196"/>
                  <a:pt x="69" y="195"/>
                  <a:pt x="70" y="195"/>
                </a:cubicBezTo>
                <a:close/>
                <a:moveTo>
                  <a:pt x="67" y="190"/>
                </a:moveTo>
                <a:cubicBezTo>
                  <a:pt x="69" y="190"/>
                  <a:pt x="70" y="189"/>
                  <a:pt x="71" y="188"/>
                </a:cubicBezTo>
                <a:cubicBezTo>
                  <a:pt x="71" y="188"/>
                  <a:pt x="72" y="189"/>
                  <a:pt x="72" y="189"/>
                </a:cubicBezTo>
                <a:cubicBezTo>
                  <a:pt x="71" y="190"/>
                  <a:pt x="71" y="191"/>
                  <a:pt x="70" y="192"/>
                </a:cubicBezTo>
                <a:cubicBezTo>
                  <a:pt x="69" y="191"/>
                  <a:pt x="68" y="191"/>
                  <a:pt x="67" y="190"/>
                </a:cubicBezTo>
                <a:close/>
                <a:moveTo>
                  <a:pt x="72" y="185"/>
                </a:moveTo>
                <a:cubicBezTo>
                  <a:pt x="71" y="184"/>
                  <a:pt x="70" y="183"/>
                  <a:pt x="68" y="181"/>
                </a:cubicBezTo>
                <a:cubicBezTo>
                  <a:pt x="69" y="181"/>
                  <a:pt x="69" y="181"/>
                  <a:pt x="69" y="180"/>
                </a:cubicBezTo>
                <a:cubicBezTo>
                  <a:pt x="70" y="181"/>
                  <a:pt x="71" y="181"/>
                  <a:pt x="72" y="182"/>
                </a:cubicBezTo>
                <a:cubicBezTo>
                  <a:pt x="72" y="182"/>
                  <a:pt x="73" y="182"/>
                  <a:pt x="73" y="182"/>
                </a:cubicBezTo>
                <a:cubicBezTo>
                  <a:pt x="73" y="183"/>
                  <a:pt x="73" y="184"/>
                  <a:pt x="73" y="184"/>
                </a:cubicBezTo>
                <a:cubicBezTo>
                  <a:pt x="73" y="185"/>
                  <a:pt x="72" y="185"/>
                  <a:pt x="72" y="185"/>
                </a:cubicBezTo>
                <a:close/>
                <a:moveTo>
                  <a:pt x="71" y="151"/>
                </a:moveTo>
                <a:cubicBezTo>
                  <a:pt x="72" y="150"/>
                  <a:pt x="72" y="150"/>
                  <a:pt x="73" y="149"/>
                </a:cubicBezTo>
                <a:cubicBezTo>
                  <a:pt x="73" y="149"/>
                  <a:pt x="73" y="150"/>
                  <a:pt x="73" y="150"/>
                </a:cubicBezTo>
                <a:cubicBezTo>
                  <a:pt x="72" y="150"/>
                  <a:pt x="72" y="151"/>
                  <a:pt x="71" y="151"/>
                </a:cubicBezTo>
                <a:close/>
                <a:moveTo>
                  <a:pt x="72" y="119"/>
                </a:moveTo>
                <a:cubicBezTo>
                  <a:pt x="72" y="119"/>
                  <a:pt x="71" y="120"/>
                  <a:pt x="71" y="120"/>
                </a:cubicBezTo>
                <a:cubicBezTo>
                  <a:pt x="72" y="119"/>
                  <a:pt x="72" y="118"/>
                  <a:pt x="72" y="118"/>
                </a:cubicBezTo>
                <a:cubicBezTo>
                  <a:pt x="73" y="117"/>
                  <a:pt x="73" y="117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3" y="117"/>
                  <a:pt x="72" y="118"/>
                  <a:pt x="72" y="119"/>
                </a:cubicBezTo>
                <a:close/>
                <a:moveTo>
                  <a:pt x="78" y="130"/>
                </a:moveTo>
                <a:cubicBezTo>
                  <a:pt x="78" y="131"/>
                  <a:pt x="79" y="132"/>
                  <a:pt x="79" y="134"/>
                </a:cubicBezTo>
                <a:cubicBezTo>
                  <a:pt x="77" y="135"/>
                  <a:pt x="75" y="136"/>
                  <a:pt x="74" y="137"/>
                </a:cubicBezTo>
                <a:cubicBezTo>
                  <a:pt x="73" y="137"/>
                  <a:pt x="73" y="136"/>
                  <a:pt x="73" y="135"/>
                </a:cubicBezTo>
                <a:cubicBezTo>
                  <a:pt x="75" y="134"/>
                  <a:pt x="76" y="132"/>
                  <a:pt x="78" y="130"/>
                </a:cubicBezTo>
                <a:close/>
                <a:moveTo>
                  <a:pt x="75" y="140"/>
                </a:moveTo>
                <a:cubicBezTo>
                  <a:pt x="76" y="140"/>
                  <a:pt x="77" y="139"/>
                  <a:pt x="78" y="138"/>
                </a:cubicBezTo>
                <a:cubicBezTo>
                  <a:pt x="77" y="139"/>
                  <a:pt x="76" y="141"/>
                  <a:pt x="75" y="142"/>
                </a:cubicBezTo>
                <a:cubicBezTo>
                  <a:pt x="75" y="142"/>
                  <a:pt x="74" y="142"/>
                  <a:pt x="74" y="141"/>
                </a:cubicBezTo>
                <a:cubicBezTo>
                  <a:pt x="75" y="141"/>
                  <a:pt x="75" y="141"/>
                  <a:pt x="75" y="140"/>
                </a:cubicBezTo>
                <a:close/>
                <a:moveTo>
                  <a:pt x="80" y="138"/>
                </a:moveTo>
                <a:cubicBezTo>
                  <a:pt x="80" y="139"/>
                  <a:pt x="80" y="139"/>
                  <a:pt x="80" y="140"/>
                </a:cubicBezTo>
                <a:cubicBezTo>
                  <a:pt x="79" y="142"/>
                  <a:pt x="77" y="143"/>
                  <a:pt x="76" y="145"/>
                </a:cubicBezTo>
                <a:cubicBezTo>
                  <a:pt x="77" y="142"/>
                  <a:pt x="79" y="140"/>
                  <a:pt x="80" y="138"/>
                </a:cubicBezTo>
                <a:close/>
                <a:moveTo>
                  <a:pt x="78" y="145"/>
                </a:moveTo>
                <a:cubicBezTo>
                  <a:pt x="78" y="145"/>
                  <a:pt x="78" y="145"/>
                  <a:pt x="78" y="145"/>
                </a:cubicBezTo>
                <a:cubicBezTo>
                  <a:pt x="77" y="146"/>
                  <a:pt x="77" y="146"/>
                  <a:pt x="76" y="147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7" y="146"/>
                  <a:pt x="77" y="145"/>
                  <a:pt x="78" y="145"/>
                </a:cubicBezTo>
                <a:close/>
                <a:moveTo>
                  <a:pt x="78" y="166"/>
                </a:moveTo>
                <a:cubicBezTo>
                  <a:pt x="78" y="166"/>
                  <a:pt x="78" y="167"/>
                  <a:pt x="79" y="167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8" y="167"/>
                  <a:pt x="78" y="167"/>
                  <a:pt x="78" y="166"/>
                </a:cubicBezTo>
                <a:cubicBezTo>
                  <a:pt x="78" y="166"/>
                  <a:pt x="78" y="166"/>
                  <a:pt x="78" y="166"/>
                </a:cubicBezTo>
                <a:close/>
                <a:moveTo>
                  <a:pt x="78" y="155"/>
                </a:moveTo>
                <a:cubicBezTo>
                  <a:pt x="80" y="153"/>
                  <a:pt x="81" y="152"/>
                  <a:pt x="83" y="151"/>
                </a:cubicBezTo>
                <a:cubicBezTo>
                  <a:pt x="83" y="152"/>
                  <a:pt x="83" y="153"/>
                  <a:pt x="83" y="154"/>
                </a:cubicBezTo>
                <a:cubicBezTo>
                  <a:pt x="82" y="156"/>
                  <a:pt x="81" y="157"/>
                  <a:pt x="80" y="159"/>
                </a:cubicBezTo>
                <a:cubicBezTo>
                  <a:pt x="79" y="158"/>
                  <a:pt x="79" y="156"/>
                  <a:pt x="78" y="155"/>
                </a:cubicBezTo>
                <a:close/>
                <a:moveTo>
                  <a:pt x="85" y="152"/>
                </a:moveTo>
                <a:cubicBezTo>
                  <a:pt x="85" y="151"/>
                  <a:pt x="84" y="150"/>
                  <a:pt x="84" y="149"/>
                </a:cubicBezTo>
                <a:cubicBezTo>
                  <a:pt x="85" y="149"/>
                  <a:pt x="85" y="149"/>
                  <a:pt x="85" y="148"/>
                </a:cubicBezTo>
                <a:cubicBezTo>
                  <a:pt x="85" y="149"/>
                  <a:pt x="85" y="149"/>
                  <a:pt x="85" y="149"/>
                </a:cubicBezTo>
                <a:cubicBezTo>
                  <a:pt x="85" y="149"/>
                  <a:pt x="85" y="150"/>
                  <a:pt x="86" y="150"/>
                </a:cubicBezTo>
                <a:cubicBezTo>
                  <a:pt x="86" y="150"/>
                  <a:pt x="86" y="150"/>
                  <a:pt x="87" y="150"/>
                </a:cubicBezTo>
                <a:cubicBezTo>
                  <a:pt x="86" y="151"/>
                  <a:pt x="85" y="151"/>
                  <a:pt x="85" y="152"/>
                </a:cubicBezTo>
                <a:close/>
                <a:moveTo>
                  <a:pt x="85" y="156"/>
                </a:moveTo>
                <a:cubicBezTo>
                  <a:pt x="85" y="155"/>
                  <a:pt x="85" y="155"/>
                  <a:pt x="85" y="155"/>
                </a:cubicBezTo>
                <a:cubicBezTo>
                  <a:pt x="86" y="154"/>
                  <a:pt x="86" y="153"/>
                  <a:pt x="87" y="153"/>
                </a:cubicBezTo>
                <a:cubicBezTo>
                  <a:pt x="87" y="153"/>
                  <a:pt x="88" y="153"/>
                  <a:pt x="88" y="152"/>
                </a:cubicBezTo>
                <a:cubicBezTo>
                  <a:pt x="89" y="151"/>
                  <a:pt x="90" y="150"/>
                  <a:pt x="92" y="148"/>
                </a:cubicBezTo>
                <a:cubicBezTo>
                  <a:pt x="92" y="148"/>
                  <a:pt x="92" y="148"/>
                  <a:pt x="93" y="148"/>
                </a:cubicBezTo>
                <a:cubicBezTo>
                  <a:pt x="92" y="148"/>
                  <a:pt x="92" y="149"/>
                  <a:pt x="92" y="149"/>
                </a:cubicBezTo>
                <a:cubicBezTo>
                  <a:pt x="90" y="151"/>
                  <a:pt x="88" y="153"/>
                  <a:pt x="85" y="156"/>
                </a:cubicBezTo>
                <a:close/>
                <a:moveTo>
                  <a:pt x="86" y="182"/>
                </a:moveTo>
                <a:cubicBezTo>
                  <a:pt x="86" y="182"/>
                  <a:pt x="86" y="182"/>
                  <a:pt x="86" y="182"/>
                </a:cubicBezTo>
                <a:cubicBezTo>
                  <a:pt x="86" y="182"/>
                  <a:pt x="85" y="181"/>
                  <a:pt x="85" y="181"/>
                </a:cubicBezTo>
                <a:cubicBezTo>
                  <a:pt x="85" y="180"/>
                  <a:pt x="86" y="180"/>
                  <a:pt x="86" y="179"/>
                </a:cubicBezTo>
                <a:cubicBezTo>
                  <a:pt x="86" y="180"/>
                  <a:pt x="86" y="181"/>
                  <a:pt x="86" y="182"/>
                </a:cubicBezTo>
                <a:close/>
                <a:moveTo>
                  <a:pt x="88" y="160"/>
                </a:moveTo>
                <a:cubicBezTo>
                  <a:pt x="92" y="158"/>
                  <a:pt x="95" y="156"/>
                  <a:pt x="99" y="154"/>
                </a:cubicBezTo>
                <a:cubicBezTo>
                  <a:pt x="98" y="155"/>
                  <a:pt x="97" y="156"/>
                  <a:pt x="96" y="157"/>
                </a:cubicBezTo>
                <a:cubicBezTo>
                  <a:pt x="93" y="159"/>
                  <a:pt x="90" y="161"/>
                  <a:pt x="87" y="163"/>
                </a:cubicBezTo>
                <a:cubicBezTo>
                  <a:pt x="87" y="163"/>
                  <a:pt x="86" y="162"/>
                  <a:pt x="86" y="162"/>
                </a:cubicBezTo>
                <a:cubicBezTo>
                  <a:pt x="87" y="161"/>
                  <a:pt x="88" y="160"/>
                  <a:pt x="88" y="160"/>
                </a:cubicBezTo>
                <a:close/>
                <a:moveTo>
                  <a:pt x="88" y="168"/>
                </a:moveTo>
                <a:cubicBezTo>
                  <a:pt x="90" y="166"/>
                  <a:pt x="92" y="165"/>
                  <a:pt x="94" y="163"/>
                </a:cubicBezTo>
                <a:cubicBezTo>
                  <a:pt x="92" y="165"/>
                  <a:pt x="90" y="167"/>
                  <a:pt x="87" y="169"/>
                </a:cubicBezTo>
                <a:cubicBezTo>
                  <a:pt x="87" y="169"/>
                  <a:pt x="87" y="169"/>
                  <a:pt x="87" y="169"/>
                </a:cubicBezTo>
                <a:cubicBezTo>
                  <a:pt x="88" y="169"/>
                  <a:pt x="88" y="168"/>
                  <a:pt x="88" y="168"/>
                </a:cubicBezTo>
                <a:close/>
                <a:moveTo>
                  <a:pt x="97" y="177"/>
                </a:moveTo>
                <a:cubicBezTo>
                  <a:pt x="99" y="175"/>
                  <a:pt x="101" y="174"/>
                  <a:pt x="103" y="173"/>
                </a:cubicBezTo>
                <a:cubicBezTo>
                  <a:pt x="101" y="175"/>
                  <a:pt x="99" y="177"/>
                  <a:pt x="97" y="179"/>
                </a:cubicBezTo>
                <a:cubicBezTo>
                  <a:pt x="96" y="179"/>
                  <a:pt x="95" y="180"/>
                  <a:pt x="94" y="180"/>
                </a:cubicBezTo>
                <a:cubicBezTo>
                  <a:pt x="95" y="179"/>
                  <a:pt x="96" y="178"/>
                  <a:pt x="97" y="177"/>
                </a:cubicBezTo>
                <a:close/>
                <a:moveTo>
                  <a:pt x="102" y="157"/>
                </a:moveTo>
                <a:cubicBezTo>
                  <a:pt x="99" y="158"/>
                  <a:pt x="97" y="160"/>
                  <a:pt x="95" y="161"/>
                </a:cubicBezTo>
                <a:cubicBezTo>
                  <a:pt x="95" y="161"/>
                  <a:pt x="95" y="161"/>
                  <a:pt x="94" y="161"/>
                </a:cubicBezTo>
                <a:cubicBezTo>
                  <a:pt x="95" y="160"/>
                  <a:pt x="96" y="159"/>
                  <a:pt x="97" y="158"/>
                </a:cubicBezTo>
                <a:cubicBezTo>
                  <a:pt x="99" y="157"/>
                  <a:pt x="102" y="155"/>
                  <a:pt x="105" y="154"/>
                </a:cubicBezTo>
                <a:cubicBezTo>
                  <a:pt x="104" y="155"/>
                  <a:pt x="103" y="156"/>
                  <a:pt x="102" y="157"/>
                </a:cubicBezTo>
                <a:close/>
                <a:moveTo>
                  <a:pt x="106" y="167"/>
                </a:moveTo>
                <a:cubicBezTo>
                  <a:pt x="108" y="166"/>
                  <a:pt x="110" y="165"/>
                  <a:pt x="112" y="164"/>
                </a:cubicBezTo>
                <a:cubicBezTo>
                  <a:pt x="111" y="165"/>
                  <a:pt x="110" y="166"/>
                  <a:pt x="109" y="167"/>
                </a:cubicBezTo>
                <a:cubicBezTo>
                  <a:pt x="107" y="168"/>
                  <a:pt x="105" y="170"/>
                  <a:pt x="103" y="171"/>
                </a:cubicBezTo>
                <a:cubicBezTo>
                  <a:pt x="104" y="170"/>
                  <a:pt x="105" y="168"/>
                  <a:pt x="106" y="167"/>
                </a:cubicBezTo>
                <a:close/>
                <a:moveTo>
                  <a:pt x="109" y="171"/>
                </a:moveTo>
                <a:cubicBezTo>
                  <a:pt x="110" y="170"/>
                  <a:pt x="111" y="169"/>
                  <a:pt x="112" y="168"/>
                </a:cubicBezTo>
                <a:cubicBezTo>
                  <a:pt x="114" y="167"/>
                  <a:pt x="117" y="165"/>
                  <a:pt x="119" y="164"/>
                </a:cubicBezTo>
                <a:cubicBezTo>
                  <a:pt x="116" y="167"/>
                  <a:pt x="113" y="169"/>
                  <a:pt x="110" y="172"/>
                </a:cubicBezTo>
                <a:cubicBezTo>
                  <a:pt x="108" y="173"/>
                  <a:pt x="107" y="174"/>
                  <a:pt x="105" y="175"/>
                </a:cubicBezTo>
                <a:cubicBezTo>
                  <a:pt x="106" y="174"/>
                  <a:pt x="107" y="172"/>
                  <a:pt x="109" y="171"/>
                </a:cubicBezTo>
                <a:close/>
                <a:moveTo>
                  <a:pt x="105" y="184"/>
                </a:moveTo>
                <a:cubicBezTo>
                  <a:pt x="106" y="183"/>
                  <a:pt x="107" y="183"/>
                  <a:pt x="108" y="183"/>
                </a:cubicBezTo>
                <a:cubicBezTo>
                  <a:pt x="106" y="184"/>
                  <a:pt x="104" y="186"/>
                  <a:pt x="102" y="187"/>
                </a:cubicBezTo>
                <a:cubicBezTo>
                  <a:pt x="103" y="186"/>
                  <a:pt x="104" y="185"/>
                  <a:pt x="105" y="184"/>
                </a:cubicBezTo>
                <a:close/>
                <a:moveTo>
                  <a:pt x="103" y="196"/>
                </a:moveTo>
                <a:cubicBezTo>
                  <a:pt x="103" y="196"/>
                  <a:pt x="102" y="196"/>
                  <a:pt x="101" y="196"/>
                </a:cubicBezTo>
                <a:cubicBezTo>
                  <a:pt x="101" y="196"/>
                  <a:pt x="100" y="196"/>
                  <a:pt x="100" y="196"/>
                </a:cubicBezTo>
                <a:cubicBezTo>
                  <a:pt x="101" y="195"/>
                  <a:pt x="101" y="195"/>
                  <a:pt x="101" y="194"/>
                </a:cubicBezTo>
                <a:cubicBezTo>
                  <a:pt x="102" y="195"/>
                  <a:pt x="103" y="195"/>
                  <a:pt x="103" y="196"/>
                </a:cubicBezTo>
                <a:close/>
                <a:moveTo>
                  <a:pt x="102" y="202"/>
                </a:moveTo>
                <a:cubicBezTo>
                  <a:pt x="101" y="202"/>
                  <a:pt x="100" y="203"/>
                  <a:pt x="99" y="204"/>
                </a:cubicBezTo>
                <a:cubicBezTo>
                  <a:pt x="99" y="204"/>
                  <a:pt x="99" y="204"/>
                  <a:pt x="99" y="203"/>
                </a:cubicBezTo>
                <a:cubicBezTo>
                  <a:pt x="99" y="203"/>
                  <a:pt x="99" y="203"/>
                  <a:pt x="99" y="203"/>
                </a:cubicBezTo>
                <a:cubicBezTo>
                  <a:pt x="100" y="203"/>
                  <a:pt x="100" y="202"/>
                  <a:pt x="101" y="201"/>
                </a:cubicBezTo>
                <a:cubicBezTo>
                  <a:pt x="101" y="201"/>
                  <a:pt x="101" y="202"/>
                  <a:pt x="102" y="202"/>
                </a:cubicBezTo>
                <a:close/>
                <a:moveTo>
                  <a:pt x="99" y="188"/>
                </a:moveTo>
                <a:cubicBezTo>
                  <a:pt x="98" y="188"/>
                  <a:pt x="97" y="189"/>
                  <a:pt x="97" y="190"/>
                </a:cubicBezTo>
                <a:cubicBezTo>
                  <a:pt x="95" y="189"/>
                  <a:pt x="95" y="189"/>
                  <a:pt x="95" y="189"/>
                </a:cubicBezTo>
                <a:cubicBezTo>
                  <a:pt x="96" y="189"/>
                  <a:pt x="97" y="188"/>
                  <a:pt x="97" y="187"/>
                </a:cubicBezTo>
                <a:cubicBezTo>
                  <a:pt x="97" y="187"/>
                  <a:pt x="98" y="187"/>
                  <a:pt x="98" y="187"/>
                </a:cubicBezTo>
                <a:cubicBezTo>
                  <a:pt x="99" y="187"/>
                  <a:pt x="100" y="186"/>
                  <a:pt x="100" y="186"/>
                </a:cubicBezTo>
                <a:cubicBezTo>
                  <a:pt x="100" y="187"/>
                  <a:pt x="99" y="187"/>
                  <a:pt x="99" y="188"/>
                </a:cubicBezTo>
                <a:close/>
                <a:moveTo>
                  <a:pt x="98" y="200"/>
                </a:moveTo>
                <a:cubicBezTo>
                  <a:pt x="99" y="200"/>
                  <a:pt x="99" y="200"/>
                  <a:pt x="99" y="200"/>
                </a:cubicBezTo>
                <a:cubicBezTo>
                  <a:pt x="98" y="201"/>
                  <a:pt x="98" y="202"/>
                  <a:pt x="97" y="202"/>
                </a:cubicBezTo>
                <a:cubicBezTo>
                  <a:pt x="96" y="202"/>
                  <a:pt x="96" y="201"/>
                  <a:pt x="95" y="201"/>
                </a:cubicBezTo>
                <a:cubicBezTo>
                  <a:pt x="95" y="201"/>
                  <a:pt x="95" y="201"/>
                  <a:pt x="95" y="201"/>
                </a:cubicBezTo>
                <a:cubicBezTo>
                  <a:pt x="96" y="200"/>
                  <a:pt x="97" y="200"/>
                  <a:pt x="98" y="200"/>
                </a:cubicBezTo>
                <a:close/>
                <a:moveTo>
                  <a:pt x="98" y="206"/>
                </a:moveTo>
                <a:cubicBezTo>
                  <a:pt x="99" y="207"/>
                  <a:pt x="100" y="208"/>
                  <a:pt x="102" y="209"/>
                </a:cubicBezTo>
                <a:cubicBezTo>
                  <a:pt x="102" y="209"/>
                  <a:pt x="102" y="209"/>
                  <a:pt x="101" y="209"/>
                </a:cubicBezTo>
                <a:cubicBezTo>
                  <a:pt x="100" y="208"/>
                  <a:pt x="99" y="207"/>
                  <a:pt x="98" y="206"/>
                </a:cubicBezTo>
                <a:cubicBezTo>
                  <a:pt x="98" y="206"/>
                  <a:pt x="98" y="206"/>
                  <a:pt x="98" y="206"/>
                </a:cubicBezTo>
                <a:close/>
                <a:moveTo>
                  <a:pt x="100" y="205"/>
                </a:moveTo>
                <a:cubicBezTo>
                  <a:pt x="101" y="204"/>
                  <a:pt x="102" y="203"/>
                  <a:pt x="103" y="203"/>
                </a:cubicBezTo>
                <a:cubicBezTo>
                  <a:pt x="104" y="203"/>
                  <a:pt x="106" y="204"/>
                  <a:pt x="107" y="205"/>
                </a:cubicBezTo>
                <a:cubicBezTo>
                  <a:pt x="107" y="205"/>
                  <a:pt x="106" y="205"/>
                  <a:pt x="106" y="206"/>
                </a:cubicBezTo>
                <a:cubicBezTo>
                  <a:pt x="106" y="206"/>
                  <a:pt x="105" y="207"/>
                  <a:pt x="104" y="207"/>
                </a:cubicBezTo>
                <a:cubicBezTo>
                  <a:pt x="103" y="206"/>
                  <a:pt x="102" y="205"/>
                  <a:pt x="100" y="205"/>
                </a:cubicBezTo>
                <a:close/>
                <a:moveTo>
                  <a:pt x="104" y="213"/>
                </a:moveTo>
                <a:cubicBezTo>
                  <a:pt x="105" y="214"/>
                  <a:pt x="106" y="214"/>
                  <a:pt x="107" y="215"/>
                </a:cubicBezTo>
                <a:cubicBezTo>
                  <a:pt x="106" y="215"/>
                  <a:pt x="106" y="216"/>
                  <a:pt x="105" y="216"/>
                </a:cubicBezTo>
                <a:cubicBezTo>
                  <a:pt x="104" y="215"/>
                  <a:pt x="103" y="215"/>
                  <a:pt x="103" y="214"/>
                </a:cubicBezTo>
                <a:cubicBezTo>
                  <a:pt x="103" y="214"/>
                  <a:pt x="104" y="214"/>
                  <a:pt x="104" y="213"/>
                </a:cubicBezTo>
                <a:close/>
                <a:moveTo>
                  <a:pt x="106" y="212"/>
                </a:moveTo>
                <a:cubicBezTo>
                  <a:pt x="106" y="212"/>
                  <a:pt x="106" y="212"/>
                  <a:pt x="106" y="212"/>
                </a:cubicBezTo>
                <a:cubicBezTo>
                  <a:pt x="107" y="212"/>
                  <a:pt x="108" y="213"/>
                  <a:pt x="108" y="213"/>
                </a:cubicBezTo>
                <a:cubicBezTo>
                  <a:pt x="108" y="213"/>
                  <a:pt x="108" y="213"/>
                  <a:pt x="108" y="213"/>
                </a:cubicBezTo>
                <a:cubicBezTo>
                  <a:pt x="107" y="213"/>
                  <a:pt x="106" y="213"/>
                  <a:pt x="106" y="212"/>
                </a:cubicBezTo>
                <a:close/>
                <a:moveTo>
                  <a:pt x="107" y="200"/>
                </a:moveTo>
                <a:cubicBezTo>
                  <a:pt x="107" y="199"/>
                  <a:pt x="108" y="199"/>
                  <a:pt x="108" y="198"/>
                </a:cubicBezTo>
                <a:cubicBezTo>
                  <a:pt x="109" y="199"/>
                  <a:pt x="110" y="200"/>
                  <a:pt x="112" y="201"/>
                </a:cubicBezTo>
                <a:cubicBezTo>
                  <a:pt x="111" y="201"/>
                  <a:pt x="111" y="201"/>
                  <a:pt x="110" y="202"/>
                </a:cubicBezTo>
                <a:cubicBezTo>
                  <a:pt x="109" y="201"/>
                  <a:pt x="108" y="200"/>
                  <a:pt x="107" y="200"/>
                </a:cubicBezTo>
                <a:close/>
                <a:moveTo>
                  <a:pt x="109" y="197"/>
                </a:moveTo>
                <a:cubicBezTo>
                  <a:pt x="111" y="196"/>
                  <a:pt x="113" y="194"/>
                  <a:pt x="114" y="193"/>
                </a:cubicBezTo>
                <a:cubicBezTo>
                  <a:pt x="117" y="191"/>
                  <a:pt x="120" y="190"/>
                  <a:pt x="123" y="188"/>
                </a:cubicBezTo>
                <a:cubicBezTo>
                  <a:pt x="121" y="191"/>
                  <a:pt x="118" y="194"/>
                  <a:pt x="115" y="197"/>
                </a:cubicBezTo>
                <a:cubicBezTo>
                  <a:pt x="115" y="197"/>
                  <a:pt x="115" y="197"/>
                  <a:pt x="115" y="197"/>
                </a:cubicBezTo>
                <a:cubicBezTo>
                  <a:pt x="114" y="198"/>
                  <a:pt x="113" y="199"/>
                  <a:pt x="113" y="200"/>
                </a:cubicBezTo>
                <a:cubicBezTo>
                  <a:pt x="111" y="199"/>
                  <a:pt x="110" y="198"/>
                  <a:pt x="109" y="197"/>
                </a:cubicBezTo>
                <a:close/>
                <a:moveTo>
                  <a:pt x="113" y="202"/>
                </a:moveTo>
                <a:cubicBezTo>
                  <a:pt x="113" y="202"/>
                  <a:pt x="113" y="202"/>
                  <a:pt x="113" y="202"/>
                </a:cubicBezTo>
                <a:cubicBezTo>
                  <a:pt x="114" y="202"/>
                  <a:pt x="115" y="203"/>
                  <a:pt x="115" y="203"/>
                </a:cubicBezTo>
                <a:cubicBezTo>
                  <a:pt x="115" y="203"/>
                  <a:pt x="114" y="204"/>
                  <a:pt x="114" y="204"/>
                </a:cubicBezTo>
                <a:cubicBezTo>
                  <a:pt x="114" y="204"/>
                  <a:pt x="114" y="204"/>
                  <a:pt x="114" y="204"/>
                </a:cubicBezTo>
                <a:cubicBezTo>
                  <a:pt x="113" y="204"/>
                  <a:pt x="113" y="203"/>
                  <a:pt x="112" y="203"/>
                </a:cubicBezTo>
                <a:cubicBezTo>
                  <a:pt x="112" y="203"/>
                  <a:pt x="113" y="203"/>
                  <a:pt x="113" y="202"/>
                </a:cubicBezTo>
                <a:close/>
                <a:moveTo>
                  <a:pt x="120" y="203"/>
                </a:moveTo>
                <a:cubicBezTo>
                  <a:pt x="122" y="202"/>
                  <a:pt x="124" y="201"/>
                  <a:pt x="126" y="200"/>
                </a:cubicBezTo>
                <a:cubicBezTo>
                  <a:pt x="124" y="201"/>
                  <a:pt x="122" y="203"/>
                  <a:pt x="120" y="205"/>
                </a:cubicBezTo>
                <a:cubicBezTo>
                  <a:pt x="120" y="205"/>
                  <a:pt x="120" y="204"/>
                  <a:pt x="119" y="204"/>
                </a:cubicBezTo>
                <a:cubicBezTo>
                  <a:pt x="120" y="204"/>
                  <a:pt x="120" y="203"/>
                  <a:pt x="120" y="203"/>
                </a:cubicBezTo>
                <a:close/>
                <a:moveTo>
                  <a:pt x="125" y="204"/>
                </a:moveTo>
                <a:cubicBezTo>
                  <a:pt x="127" y="202"/>
                  <a:pt x="128" y="201"/>
                  <a:pt x="129" y="200"/>
                </a:cubicBezTo>
                <a:cubicBezTo>
                  <a:pt x="128" y="201"/>
                  <a:pt x="127" y="203"/>
                  <a:pt x="126" y="204"/>
                </a:cubicBezTo>
                <a:cubicBezTo>
                  <a:pt x="125" y="205"/>
                  <a:pt x="124" y="206"/>
                  <a:pt x="123" y="206"/>
                </a:cubicBezTo>
                <a:cubicBezTo>
                  <a:pt x="123" y="206"/>
                  <a:pt x="122" y="206"/>
                  <a:pt x="122" y="206"/>
                </a:cubicBezTo>
                <a:cubicBezTo>
                  <a:pt x="123" y="205"/>
                  <a:pt x="124" y="205"/>
                  <a:pt x="125" y="204"/>
                </a:cubicBezTo>
                <a:close/>
                <a:moveTo>
                  <a:pt x="127" y="206"/>
                </a:moveTo>
                <a:cubicBezTo>
                  <a:pt x="129" y="205"/>
                  <a:pt x="131" y="204"/>
                  <a:pt x="132" y="203"/>
                </a:cubicBezTo>
                <a:cubicBezTo>
                  <a:pt x="131" y="204"/>
                  <a:pt x="130" y="205"/>
                  <a:pt x="129" y="206"/>
                </a:cubicBezTo>
                <a:cubicBezTo>
                  <a:pt x="128" y="207"/>
                  <a:pt x="127" y="208"/>
                  <a:pt x="125" y="209"/>
                </a:cubicBezTo>
                <a:cubicBezTo>
                  <a:pt x="125" y="209"/>
                  <a:pt x="125" y="208"/>
                  <a:pt x="125" y="208"/>
                </a:cubicBezTo>
                <a:cubicBezTo>
                  <a:pt x="126" y="208"/>
                  <a:pt x="126" y="207"/>
                  <a:pt x="127" y="206"/>
                </a:cubicBezTo>
                <a:close/>
                <a:moveTo>
                  <a:pt x="147" y="192"/>
                </a:moveTo>
                <a:cubicBezTo>
                  <a:pt x="151" y="189"/>
                  <a:pt x="154" y="185"/>
                  <a:pt x="158" y="182"/>
                </a:cubicBezTo>
                <a:cubicBezTo>
                  <a:pt x="159" y="182"/>
                  <a:pt x="160" y="181"/>
                  <a:pt x="161" y="181"/>
                </a:cubicBezTo>
                <a:cubicBezTo>
                  <a:pt x="160" y="182"/>
                  <a:pt x="159" y="183"/>
                  <a:pt x="158" y="184"/>
                </a:cubicBezTo>
                <a:cubicBezTo>
                  <a:pt x="156" y="186"/>
                  <a:pt x="154" y="187"/>
                  <a:pt x="152" y="189"/>
                </a:cubicBezTo>
                <a:cubicBezTo>
                  <a:pt x="150" y="190"/>
                  <a:pt x="149" y="191"/>
                  <a:pt x="147" y="192"/>
                </a:cubicBezTo>
                <a:close/>
                <a:moveTo>
                  <a:pt x="153" y="199"/>
                </a:moveTo>
                <a:cubicBezTo>
                  <a:pt x="155" y="198"/>
                  <a:pt x="156" y="197"/>
                  <a:pt x="157" y="197"/>
                </a:cubicBezTo>
                <a:cubicBezTo>
                  <a:pt x="155" y="198"/>
                  <a:pt x="153" y="199"/>
                  <a:pt x="151" y="201"/>
                </a:cubicBezTo>
                <a:cubicBezTo>
                  <a:pt x="152" y="200"/>
                  <a:pt x="153" y="199"/>
                  <a:pt x="153" y="199"/>
                </a:cubicBezTo>
                <a:close/>
                <a:moveTo>
                  <a:pt x="155" y="195"/>
                </a:moveTo>
                <a:cubicBezTo>
                  <a:pt x="154" y="195"/>
                  <a:pt x="153" y="196"/>
                  <a:pt x="153" y="196"/>
                </a:cubicBezTo>
                <a:cubicBezTo>
                  <a:pt x="157" y="192"/>
                  <a:pt x="161" y="187"/>
                  <a:pt x="166" y="183"/>
                </a:cubicBezTo>
                <a:cubicBezTo>
                  <a:pt x="165" y="183"/>
                  <a:pt x="165" y="184"/>
                  <a:pt x="164" y="185"/>
                </a:cubicBezTo>
                <a:cubicBezTo>
                  <a:pt x="161" y="188"/>
                  <a:pt x="158" y="191"/>
                  <a:pt x="155" y="195"/>
                </a:cubicBezTo>
                <a:close/>
                <a:moveTo>
                  <a:pt x="178" y="173"/>
                </a:moveTo>
                <a:cubicBezTo>
                  <a:pt x="178" y="173"/>
                  <a:pt x="178" y="173"/>
                  <a:pt x="178" y="173"/>
                </a:cubicBezTo>
                <a:cubicBezTo>
                  <a:pt x="176" y="176"/>
                  <a:pt x="174" y="180"/>
                  <a:pt x="172" y="184"/>
                </a:cubicBezTo>
                <a:cubicBezTo>
                  <a:pt x="169" y="186"/>
                  <a:pt x="165" y="188"/>
                  <a:pt x="162" y="190"/>
                </a:cubicBezTo>
                <a:cubicBezTo>
                  <a:pt x="167" y="184"/>
                  <a:pt x="173" y="179"/>
                  <a:pt x="178" y="173"/>
                </a:cubicBezTo>
                <a:close/>
                <a:moveTo>
                  <a:pt x="183" y="168"/>
                </a:moveTo>
                <a:cubicBezTo>
                  <a:pt x="185" y="166"/>
                  <a:pt x="187" y="164"/>
                  <a:pt x="189" y="163"/>
                </a:cubicBezTo>
                <a:cubicBezTo>
                  <a:pt x="189" y="163"/>
                  <a:pt x="189" y="162"/>
                  <a:pt x="189" y="162"/>
                </a:cubicBezTo>
                <a:cubicBezTo>
                  <a:pt x="185" y="168"/>
                  <a:pt x="180" y="174"/>
                  <a:pt x="176" y="180"/>
                </a:cubicBezTo>
                <a:cubicBezTo>
                  <a:pt x="178" y="176"/>
                  <a:pt x="181" y="172"/>
                  <a:pt x="183" y="168"/>
                </a:cubicBezTo>
                <a:close/>
                <a:moveTo>
                  <a:pt x="178" y="198"/>
                </a:moveTo>
                <a:cubicBezTo>
                  <a:pt x="178" y="197"/>
                  <a:pt x="179" y="197"/>
                  <a:pt x="180" y="196"/>
                </a:cubicBezTo>
                <a:cubicBezTo>
                  <a:pt x="178" y="198"/>
                  <a:pt x="176" y="199"/>
                  <a:pt x="175" y="201"/>
                </a:cubicBezTo>
                <a:cubicBezTo>
                  <a:pt x="174" y="201"/>
                  <a:pt x="174" y="201"/>
                  <a:pt x="174" y="201"/>
                </a:cubicBezTo>
                <a:cubicBezTo>
                  <a:pt x="175" y="200"/>
                  <a:pt x="176" y="199"/>
                  <a:pt x="178" y="198"/>
                </a:cubicBezTo>
                <a:close/>
                <a:moveTo>
                  <a:pt x="172" y="191"/>
                </a:moveTo>
                <a:cubicBezTo>
                  <a:pt x="175" y="189"/>
                  <a:pt x="177" y="187"/>
                  <a:pt x="180" y="184"/>
                </a:cubicBezTo>
                <a:cubicBezTo>
                  <a:pt x="179" y="185"/>
                  <a:pt x="179" y="185"/>
                  <a:pt x="179" y="186"/>
                </a:cubicBezTo>
                <a:cubicBezTo>
                  <a:pt x="177" y="188"/>
                  <a:pt x="174" y="189"/>
                  <a:pt x="172" y="191"/>
                </a:cubicBezTo>
                <a:close/>
                <a:moveTo>
                  <a:pt x="179" y="179"/>
                </a:moveTo>
                <a:cubicBezTo>
                  <a:pt x="184" y="172"/>
                  <a:pt x="189" y="166"/>
                  <a:pt x="194" y="159"/>
                </a:cubicBezTo>
                <a:cubicBezTo>
                  <a:pt x="194" y="159"/>
                  <a:pt x="195" y="159"/>
                  <a:pt x="195" y="158"/>
                </a:cubicBezTo>
                <a:cubicBezTo>
                  <a:pt x="192" y="163"/>
                  <a:pt x="189" y="169"/>
                  <a:pt x="185" y="174"/>
                </a:cubicBezTo>
                <a:cubicBezTo>
                  <a:pt x="185" y="174"/>
                  <a:pt x="185" y="174"/>
                  <a:pt x="185" y="174"/>
                </a:cubicBezTo>
                <a:cubicBezTo>
                  <a:pt x="183" y="175"/>
                  <a:pt x="181" y="177"/>
                  <a:pt x="179" y="179"/>
                </a:cubicBezTo>
                <a:close/>
                <a:moveTo>
                  <a:pt x="196" y="176"/>
                </a:moveTo>
                <a:cubicBezTo>
                  <a:pt x="196" y="177"/>
                  <a:pt x="195" y="179"/>
                  <a:pt x="195" y="180"/>
                </a:cubicBezTo>
                <a:cubicBezTo>
                  <a:pt x="195" y="180"/>
                  <a:pt x="194" y="180"/>
                  <a:pt x="194" y="180"/>
                </a:cubicBezTo>
                <a:cubicBezTo>
                  <a:pt x="193" y="181"/>
                  <a:pt x="191" y="183"/>
                  <a:pt x="189" y="184"/>
                </a:cubicBezTo>
                <a:cubicBezTo>
                  <a:pt x="191" y="181"/>
                  <a:pt x="194" y="179"/>
                  <a:pt x="196" y="176"/>
                </a:cubicBezTo>
                <a:close/>
                <a:moveTo>
                  <a:pt x="198" y="182"/>
                </a:moveTo>
                <a:cubicBezTo>
                  <a:pt x="199" y="182"/>
                  <a:pt x="199" y="182"/>
                  <a:pt x="199" y="182"/>
                </a:cubicBezTo>
                <a:cubicBezTo>
                  <a:pt x="198" y="183"/>
                  <a:pt x="197" y="184"/>
                  <a:pt x="195" y="185"/>
                </a:cubicBezTo>
                <a:cubicBezTo>
                  <a:pt x="196" y="184"/>
                  <a:pt x="197" y="183"/>
                  <a:pt x="198" y="182"/>
                </a:cubicBezTo>
                <a:close/>
                <a:moveTo>
                  <a:pt x="199" y="176"/>
                </a:moveTo>
                <a:cubicBezTo>
                  <a:pt x="200" y="175"/>
                  <a:pt x="200" y="173"/>
                  <a:pt x="201" y="17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3"/>
                  <a:pt x="200" y="174"/>
                  <a:pt x="200" y="175"/>
                </a:cubicBezTo>
                <a:cubicBezTo>
                  <a:pt x="200" y="176"/>
                  <a:pt x="199" y="176"/>
                  <a:pt x="199" y="176"/>
                </a:cubicBezTo>
                <a:close/>
                <a:moveTo>
                  <a:pt x="200" y="164"/>
                </a:moveTo>
                <a:cubicBezTo>
                  <a:pt x="200" y="164"/>
                  <a:pt x="199" y="165"/>
                  <a:pt x="199" y="165"/>
                </a:cubicBezTo>
                <a:cubicBezTo>
                  <a:pt x="200" y="163"/>
                  <a:pt x="202" y="161"/>
                  <a:pt x="203" y="158"/>
                </a:cubicBezTo>
                <a:cubicBezTo>
                  <a:pt x="202" y="160"/>
                  <a:pt x="202" y="161"/>
                  <a:pt x="201" y="162"/>
                </a:cubicBezTo>
                <a:cubicBezTo>
                  <a:pt x="201" y="163"/>
                  <a:pt x="201" y="163"/>
                  <a:pt x="200" y="164"/>
                </a:cubicBezTo>
                <a:close/>
                <a:moveTo>
                  <a:pt x="203" y="141"/>
                </a:moveTo>
                <a:cubicBezTo>
                  <a:pt x="206" y="138"/>
                  <a:pt x="209" y="134"/>
                  <a:pt x="212" y="131"/>
                </a:cubicBezTo>
                <a:cubicBezTo>
                  <a:pt x="210" y="134"/>
                  <a:pt x="208" y="137"/>
                  <a:pt x="206" y="139"/>
                </a:cubicBezTo>
                <a:cubicBezTo>
                  <a:pt x="205" y="140"/>
                  <a:pt x="205" y="141"/>
                  <a:pt x="204" y="142"/>
                </a:cubicBezTo>
                <a:cubicBezTo>
                  <a:pt x="204" y="141"/>
                  <a:pt x="203" y="141"/>
                  <a:pt x="203" y="141"/>
                </a:cubicBezTo>
                <a:close/>
                <a:moveTo>
                  <a:pt x="206" y="167"/>
                </a:moveTo>
                <a:cubicBezTo>
                  <a:pt x="208" y="165"/>
                  <a:pt x="209" y="164"/>
                  <a:pt x="210" y="163"/>
                </a:cubicBezTo>
                <a:cubicBezTo>
                  <a:pt x="208" y="165"/>
                  <a:pt x="207" y="168"/>
                  <a:pt x="205" y="170"/>
                </a:cubicBezTo>
                <a:cubicBezTo>
                  <a:pt x="206" y="169"/>
                  <a:pt x="206" y="168"/>
                  <a:pt x="206" y="167"/>
                </a:cubicBezTo>
                <a:close/>
                <a:moveTo>
                  <a:pt x="208" y="157"/>
                </a:moveTo>
                <a:cubicBezTo>
                  <a:pt x="208" y="157"/>
                  <a:pt x="208" y="158"/>
                  <a:pt x="208" y="158"/>
                </a:cubicBezTo>
                <a:cubicBezTo>
                  <a:pt x="209" y="154"/>
                  <a:pt x="210" y="151"/>
                  <a:pt x="212" y="147"/>
                </a:cubicBezTo>
                <a:cubicBezTo>
                  <a:pt x="210" y="151"/>
                  <a:pt x="209" y="154"/>
                  <a:pt x="208" y="157"/>
                </a:cubicBezTo>
                <a:close/>
                <a:moveTo>
                  <a:pt x="214" y="164"/>
                </a:moveTo>
                <a:cubicBezTo>
                  <a:pt x="216" y="162"/>
                  <a:pt x="219" y="160"/>
                  <a:pt x="221" y="158"/>
                </a:cubicBezTo>
                <a:cubicBezTo>
                  <a:pt x="220" y="161"/>
                  <a:pt x="218" y="164"/>
                  <a:pt x="216" y="166"/>
                </a:cubicBezTo>
                <a:cubicBezTo>
                  <a:pt x="215" y="169"/>
                  <a:pt x="213" y="171"/>
                  <a:pt x="211" y="173"/>
                </a:cubicBezTo>
                <a:cubicBezTo>
                  <a:pt x="211" y="173"/>
                  <a:pt x="211" y="173"/>
                  <a:pt x="211" y="173"/>
                </a:cubicBezTo>
                <a:cubicBezTo>
                  <a:pt x="212" y="170"/>
                  <a:pt x="213" y="167"/>
                  <a:pt x="214" y="164"/>
                </a:cubicBezTo>
                <a:close/>
                <a:moveTo>
                  <a:pt x="210" y="165"/>
                </a:moveTo>
                <a:cubicBezTo>
                  <a:pt x="211" y="164"/>
                  <a:pt x="212" y="163"/>
                  <a:pt x="212" y="162"/>
                </a:cubicBezTo>
                <a:cubicBezTo>
                  <a:pt x="212" y="163"/>
                  <a:pt x="212" y="163"/>
                  <a:pt x="212" y="164"/>
                </a:cubicBezTo>
                <a:cubicBezTo>
                  <a:pt x="211" y="165"/>
                  <a:pt x="211" y="165"/>
                  <a:pt x="210" y="165"/>
                </a:cubicBezTo>
                <a:close/>
                <a:moveTo>
                  <a:pt x="217" y="159"/>
                </a:moveTo>
                <a:cubicBezTo>
                  <a:pt x="217" y="158"/>
                  <a:pt x="217" y="158"/>
                  <a:pt x="217" y="158"/>
                </a:cubicBezTo>
                <a:cubicBezTo>
                  <a:pt x="217" y="158"/>
                  <a:pt x="217" y="157"/>
                  <a:pt x="217" y="157"/>
                </a:cubicBezTo>
                <a:cubicBezTo>
                  <a:pt x="218" y="156"/>
                  <a:pt x="220" y="156"/>
                  <a:pt x="221" y="156"/>
                </a:cubicBezTo>
                <a:cubicBezTo>
                  <a:pt x="220" y="157"/>
                  <a:pt x="218" y="158"/>
                  <a:pt x="217" y="159"/>
                </a:cubicBezTo>
                <a:close/>
                <a:moveTo>
                  <a:pt x="217" y="138"/>
                </a:moveTo>
                <a:cubicBezTo>
                  <a:pt x="216" y="143"/>
                  <a:pt x="216" y="147"/>
                  <a:pt x="215" y="151"/>
                </a:cubicBezTo>
                <a:cubicBezTo>
                  <a:pt x="214" y="152"/>
                  <a:pt x="212" y="154"/>
                  <a:pt x="211" y="155"/>
                </a:cubicBezTo>
                <a:cubicBezTo>
                  <a:pt x="213" y="149"/>
                  <a:pt x="215" y="144"/>
                  <a:pt x="217" y="138"/>
                </a:cubicBezTo>
                <a:cubicBezTo>
                  <a:pt x="217" y="138"/>
                  <a:pt x="217" y="138"/>
                  <a:pt x="217" y="138"/>
                </a:cubicBezTo>
                <a:close/>
                <a:moveTo>
                  <a:pt x="215" y="138"/>
                </a:moveTo>
                <a:cubicBezTo>
                  <a:pt x="216" y="136"/>
                  <a:pt x="217" y="134"/>
                  <a:pt x="217" y="132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32"/>
                  <a:pt x="217" y="133"/>
                  <a:pt x="217" y="133"/>
                </a:cubicBezTo>
                <a:cubicBezTo>
                  <a:pt x="217" y="135"/>
                  <a:pt x="216" y="137"/>
                  <a:pt x="215" y="138"/>
                </a:cubicBezTo>
                <a:close/>
                <a:moveTo>
                  <a:pt x="216" y="117"/>
                </a:moveTo>
                <a:cubicBezTo>
                  <a:pt x="218" y="115"/>
                  <a:pt x="219" y="113"/>
                  <a:pt x="221" y="111"/>
                </a:cubicBezTo>
                <a:cubicBezTo>
                  <a:pt x="221" y="112"/>
                  <a:pt x="221" y="112"/>
                  <a:pt x="221" y="113"/>
                </a:cubicBezTo>
                <a:cubicBezTo>
                  <a:pt x="219" y="114"/>
                  <a:pt x="218" y="116"/>
                  <a:pt x="216" y="117"/>
                </a:cubicBezTo>
                <a:close/>
                <a:moveTo>
                  <a:pt x="221" y="99"/>
                </a:moveTo>
                <a:cubicBezTo>
                  <a:pt x="220" y="98"/>
                  <a:pt x="220" y="97"/>
                  <a:pt x="220" y="96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21" y="97"/>
                  <a:pt x="221" y="98"/>
                  <a:pt x="221" y="99"/>
                </a:cubicBezTo>
                <a:cubicBezTo>
                  <a:pt x="221" y="99"/>
                  <a:pt x="221" y="99"/>
                  <a:pt x="221" y="99"/>
                </a:cubicBezTo>
                <a:close/>
                <a:moveTo>
                  <a:pt x="220" y="108"/>
                </a:moveTo>
                <a:cubicBezTo>
                  <a:pt x="220" y="108"/>
                  <a:pt x="220" y="108"/>
                  <a:pt x="220" y="109"/>
                </a:cubicBezTo>
                <a:cubicBezTo>
                  <a:pt x="220" y="109"/>
                  <a:pt x="220" y="109"/>
                  <a:pt x="219" y="109"/>
                </a:cubicBezTo>
                <a:cubicBezTo>
                  <a:pt x="219" y="109"/>
                  <a:pt x="219" y="109"/>
                  <a:pt x="219" y="109"/>
                </a:cubicBezTo>
                <a:cubicBezTo>
                  <a:pt x="219" y="109"/>
                  <a:pt x="219" y="109"/>
                  <a:pt x="219" y="109"/>
                </a:cubicBezTo>
                <a:cubicBezTo>
                  <a:pt x="217" y="110"/>
                  <a:pt x="216" y="111"/>
                  <a:pt x="215" y="111"/>
                </a:cubicBezTo>
                <a:cubicBezTo>
                  <a:pt x="215" y="111"/>
                  <a:pt x="215" y="111"/>
                  <a:pt x="215" y="111"/>
                </a:cubicBezTo>
                <a:cubicBezTo>
                  <a:pt x="215" y="111"/>
                  <a:pt x="215" y="111"/>
                  <a:pt x="215" y="110"/>
                </a:cubicBezTo>
                <a:cubicBezTo>
                  <a:pt x="217" y="110"/>
                  <a:pt x="219" y="109"/>
                  <a:pt x="220" y="108"/>
                </a:cubicBezTo>
                <a:close/>
                <a:moveTo>
                  <a:pt x="219" y="93"/>
                </a:moveTo>
                <a:cubicBezTo>
                  <a:pt x="219" y="92"/>
                  <a:pt x="218" y="90"/>
                  <a:pt x="218" y="89"/>
                </a:cubicBezTo>
                <a:cubicBezTo>
                  <a:pt x="218" y="89"/>
                  <a:pt x="219" y="89"/>
                  <a:pt x="219" y="89"/>
                </a:cubicBezTo>
                <a:cubicBezTo>
                  <a:pt x="219" y="90"/>
                  <a:pt x="219" y="92"/>
                  <a:pt x="220" y="93"/>
                </a:cubicBezTo>
                <a:cubicBezTo>
                  <a:pt x="220" y="93"/>
                  <a:pt x="219" y="93"/>
                  <a:pt x="219" y="93"/>
                </a:cubicBezTo>
                <a:close/>
                <a:moveTo>
                  <a:pt x="217" y="87"/>
                </a:moveTo>
                <a:cubicBezTo>
                  <a:pt x="217" y="86"/>
                  <a:pt x="217" y="85"/>
                  <a:pt x="217" y="84"/>
                </a:cubicBezTo>
                <a:cubicBezTo>
                  <a:pt x="217" y="84"/>
                  <a:pt x="217" y="84"/>
                  <a:pt x="217" y="84"/>
                </a:cubicBezTo>
                <a:cubicBezTo>
                  <a:pt x="218" y="85"/>
                  <a:pt x="218" y="86"/>
                  <a:pt x="218" y="87"/>
                </a:cubicBezTo>
                <a:cubicBezTo>
                  <a:pt x="218" y="87"/>
                  <a:pt x="218" y="87"/>
                  <a:pt x="217" y="87"/>
                </a:cubicBezTo>
                <a:close/>
                <a:moveTo>
                  <a:pt x="216" y="82"/>
                </a:moveTo>
                <a:cubicBezTo>
                  <a:pt x="215" y="79"/>
                  <a:pt x="215" y="77"/>
                  <a:pt x="214" y="74"/>
                </a:cubicBezTo>
                <a:cubicBezTo>
                  <a:pt x="215" y="75"/>
                  <a:pt x="215" y="76"/>
                  <a:pt x="216" y="77"/>
                </a:cubicBezTo>
                <a:cubicBezTo>
                  <a:pt x="216" y="78"/>
                  <a:pt x="216" y="80"/>
                  <a:pt x="217" y="82"/>
                </a:cubicBezTo>
                <a:cubicBezTo>
                  <a:pt x="217" y="82"/>
                  <a:pt x="216" y="82"/>
                  <a:pt x="216" y="82"/>
                </a:cubicBezTo>
                <a:close/>
                <a:moveTo>
                  <a:pt x="215" y="88"/>
                </a:moveTo>
                <a:cubicBezTo>
                  <a:pt x="211" y="90"/>
                  <a:pt x="208" y="92"/>
                  <a:pt x="205" y="93"/>
                </a:cubicBezTo>
                <a:cubicBezTo>
                  <a:pt x="204" y="93"/>
                  <a:pt x="204" y="93"/>
                  <a:pt x="204" y="93"/>
                </a:cubicBezTo>
                <a:cubicBezTo>
                  <a:pt x="206" y="91"/>
                  <a:pt x="208" y="90"/>
                  <a:pt x="210" y="88"/>
                </a:cubicBezTo>
                <a:cubicBezTo>
                  <a:pt x="211" y="87"/>
                  <a:pt x="213" y="87"/>
                  <a:pt x="214" y="86"/>
                </a:cubicBezTo>
                <a:cubicBezTo>
                  <a:pt x="214" y="87"/>
                  <a:pt x="214" y="88"/>
                  <a:pt x="215" y="88"/>
                </a:cubicBezTo>
                <a:close/>
                <a:moveTo>
                  <a:pt x="206" y="85"/>
                </a:moveTo>
                <a:cubicBezTo>
                  <a:pt x="208" y="84"/>
                  <a:pt x="208" y="84"/>
                  <a:pt x="208" y="84"/>
                </a:cubicBezTo>
                <a:cubicBezTo>
                  <a:pt x="209" y="83"/>
                  <a:pt x="208" y="82"/>
                  <a:pt x="207" y="82"/>
                </a:cubicBezTo>
                <a:cubicBezTo>
                  <a:pt x="209" y="81"/>
                  <a:pt x="210" y="80"/>
                  <a:pt x="212" y="79"/>
                </a:cubicBezTo>
                <a:cubicBezTo>
                  <a:pt x="212" y="81"/>
                  <a:pt x="213" y="82"/>
                  <a:pt x="213" y="83"/>
                </a:cubicBezTo>
                <a:cubicBezTo>
                  <a:pt x="211" y="84"/>
                  <a:pt x="208" y="84"/>
                  <a:pt x="206" y="85"/>
                </a:cubicBezTo>
                <a:close/>
                <a:moveTo>
                  <a:pt x="206" y="58"/>
                </a:moveTo>
                <a:cubicBezTo>
                  <a:pt x="206" y="58"/>
                  <a:pt x="206" y="58"/>
                  <a:pt x="206" y="57"/>
                </a:cubicBezTo>
                <a:cubicBezTo>
                  <a:pt x="207" y="58"/>
                  <a:pt x="208" y="59"/>
                  <a:pt x="209" y="60"/>
                </a:cubicBezTo>
                <a:cubicBezTo>
                  <a:pt x="209" y="61"/>
                  <a:pt x="210" y="61"/>
                  <a:pt x="210" y="61"/>
                </a:cubicBezTo>
                <a:cubicBezTo>
                  <a:pt x="211" y="62"/>
                  <a:pt x="211" y="63"/>
                  <a:pt x="212" y="63"/>
                </a:cubicBezTo>
                <a:cubicBezTo>
                  <a:pt x="210" y="61"/>
                  <a:pt x="208" y="60"/>
                  <a:pt x="206" y="58"/>
                </a:cubicBezTo>
                <a:close/>
                <a:moveTo>
                  <a:pt x="206" y="60"/>
                </a:moveTo>
                <a:cubicBezTo>
                  <a:pt x="206" y="60"/>
                  <a:pt x="205" y="60"/>
                  <a:pt x="205" y="60"/>
                </a:cubicBezTo>
                <a:cubicBezTo>
                  <a:pt x="204" y="59"/>
                  <a:pt x="204" y="58"/>
                  <a:pt x="203" y="57"/>
                </a:cubicBezTo>
                <a:cubicBezTo>
                  <a:pt x="204" y="58"/>
                  <a:pt x="204" y="58"/>
                  <a:pt x="205" y="59"/>
                </a:cubicBezTo>
                <a:cubicBezTo>
                  <a:pt x="205" y="60"/>
                  <a:pt x="206" y="60"/>
                  <a:pt x="206" y="60"/>
                </a:cubicBezTo>
                <a:close/>
                <a:moveTo>
                  <a:pt x="211" y="67"/>
                </a:moveTo>
                <a:cubicBezTo>
                  <a:pt x="210" y="67"/>
                  <a:pt x="210" y="67"/>
                  <a:pt x="211" y="67"/>
                </a:cubicBezTo>
                <a:cubicBezTo>
                  <a:pt x="211" y="68"/>
                  <a:pt x="211" y="69"/>
                  <a:pt x="211" y="70"/>
                </a:cubicBezTo>
                <a:cubicBezTo>
                  <a:pt x="209" y="71"/>
                  <a:pt x="207" y="72"/>
                  <a:pt x="205" y="73"/>
                </a:cubicBezTo>
                <a:cubicBezTo>
                  <a:pt x="206" y="71"/>
                  <a:pt x="207" y="70"/>
                  <a:pt x="208" y="68"/>
                </a:cubicBezTo>
                <a:cubicBezTo>
                  <a:pt x="209" y="67"/>
                  <a:pt x="208" y="66"/>
                  <a:pt x="207" y="67"/>
                </a:cubicBezTo>
                <a:cubicBezTo>
                  <a:pt x="207" y="67"/>
                  <a:pt x="207" y="67"/>
                  <a:pt x="206" y="68"/>
                </a:cubicBezTo>
                <a:cubicBezTo>
                  <a:pt x="206" y="67"/>
                  <a:pt x="206" y="67"/>
                  <a:pt x="205" y="67"/>
                </a:cubicBezTo>
                <a:cubicBezTo>
                  <a:pt x="201" y="68"/>
                  <a:pt x="196" y="69"/>
                  <a:pt x="191" y="71"/>
                </a:cubicBezTo>
                <a:cubicBezTo>
                  <a:pt x="196" y="69"/>
                  <a:pt x="200" y="66"/>
                  <a:pt x="204" y="64"/>
                </a:cubicBezTo>
                <a:cubicBezTo>
                  <a:pt x="205" y="63"/>
                  <a:pt x="204" y="62"/>
                  <a:pt x="203" y="62"/>
                </a:cubicBezTo>
                <a:cubicBezTo>
                  <a:pt x="202" y="62"/>
                  <a:pt x="202" y="63"/>
                  <a:pt x="202" y="63"/>
                </a:cubicBezTo>
                <a:cubicBezTo>
                  <a:pt x="202" y="63"/>
                  <a:pt x="202" y="62"/>
                  <a:pt x="202" y="62"/>
                </a:cubicBezTo>
                <a:cubicBezTo>
                  <a:pt x="203" y="62"/>
                  <a:pt x="203" y="60"/>
                  <a:pt x="202" y="61"/>
                </a:cubicBezTo>
                <a:cubicBezTo>
                  <a:pt x="201" y="61"/>
                  <a:pt x="201" y="61"/>
                  <a:pt x="201" y="61"/>
                </a:cubicBezTo>
                <a:cubicBezTo>
                  <a:pt x="202" y="61"/>
                  <a:pt x="202" y="60"/>
                  <a:pt x="203" y="60"/>
                </a:cubicBezTo>
                <a:cubicBezTo>
                  <a:pt x="203" y="60"/>
                  <a:pt x="203" y="60"/>
                  <a:pt x="203" y="60"/>
                </a:cubicBezTo>
                <a:cubicBezTo>
                  <a:pt x="203" y="60"/>
                  <a:pt x="203" y="60"/>
                  <a:pt x="203" y="60"/>
                </a:cubicBezTo>
                <a:cubicBezTo>
                  <a:pt x="205" y="63"/>
                  <a:pt x="208" y="65"/>
                  <a:pt x="211" y="67"/>
                </a:cubicBezTo>
                <a:close/>
                <a:moveTo>
                  <a:pt x="187" y="63"/>
                </a:moveTo>
                <a:cubicBezTo>
                  <a:pt x="191" y="61"/>
                  <a:pt x="195" y="59"/>
                  <a:pt x="198" y="56"/>
                </a:cubicBezTo>
                <a:cubicBezTo>
                  <a:pt x="199" y="57"/>
                  <a:pt x="200" y="58"/>
                  <a:pt x="201" y="59"/>
                </a:cubicBezTo>
                <a:cubicBezTo>
                  <a:pt x="196" y="60"/>
                  <a:pt x="192" y="61"/>
                  <a:pt x="187" y="63"/>
                </a:cubicBezTo>
                <a:close/>
                <a:moveTo>
                  <a:pt x="191" y="56"/>
                </a:moveTo>
                <a:cubicBezTo>
                  <a:pt x="192" y="55"/>
                  <a:pt x="193" y="55"/>
                  <a:pt x="194" y="54"/>
                </a:cubicBezTo>
                <a:cubicBezTo>
                  <a:pt x="195" y="54"/>
                  <a:pt x="195" y="54"/>
                  <a:pt x="195" y="54"/>
                </a:cubicBezTo>
                <a:cubicBezTo>
                  <a:pt x="195" y="54"/>
                  <a:pt x="196" y="54"/>
                  <a:pt x="196" y="55"/>
                </a:cubicBezTo>
                <a:cubicBezTo>
                  <a:pt x="194" y="55"/>
                  <a:pt x="193" y="55"/>
                  <a:pt x="191" y="56"/>
                </a:cubicBezTo>
                <a:close/>
                <a:moveTo>
                  <a:pt x="189" y="54"/>
                </a:moveTo>
                <a:cubicBezTo>
                  <a:pt x="189" y="54"/>
                  <a:pt x="189" y="54"/>
                  <a:pt x="190" y="53"/>
                </a:cubicBezTo>
                <a:cubicBezTo>
                  <a:pt x="190" y="53"/>
                  <a:pt x="189" y="52"/>
                  <a:pt x="188" y="52"/>
                </a:cubicBezTo>
                <a:cubicBezTo>
                  <a:pt x="187" y="53"/>
                  <a:pt x="186" y="54"/>
                  <a:pt x="186" y="55"/>
                </a:cubicBezTo>
                <a:cubicBezTo>
                  <a:pt x="185" y="54"/>
                  <a:pt x="185" y="54"/>
                  <a:pt x="184" y="53"/>
                </a:cubicBezTo>
                <a:cubicBezTo>
                  <a:pt x="186" y="52"/>
                  <a:pt x="188" y="51"/>
                  <a:pt x="189" y="50"/>
                </a:cubicBezTo>
                <a:cubicBezTo>
                  <a:pt x="191" y="51"/>
                  <a:pt x="192" y="52"/>
                  <a:pt x="193" y="53"/>
                </a:cubicBezTo>
                <a:cubicBezTo>
                  <a:pt x="192" y="53"/>
                  <a:pt x="190" y="54"/>
                  <a:pt x="189" y="54"/>
                </a:cubicBezTo>
                <a:close/>
                <a:moveTo>
                  <a:pt x="184" y="56"/>
                </a:moveTo>
                <a:cubicBezTo>
                  <a:pt x="182" y="57"/>
                  <a:pt x="179" y="58"/>
                  <a:pt x="176" y="59"/>
                </a:cubicBezTo>
                <a:cubicBezTo>
                  <a:pt x="177" y="58"/>
                  <a:pt x="178" y="57"/>
                  <a:pt x="179" y="55"/>
                </a:cubicBezTo>
                <a:cubicBezTo>
                  <a:pt x="180" y="55"/>
                  <a:pt x="181" y="54"/>
                  <a:pt x="183" y="54"/>
                </a:cubicBezTo>
                <a:cubicBezTo>
                  <a:pt x="183" y="54"/>
                  <a:pt x="184" y="55"/>
                  <a:pt x="184" y="56"/>
                </a:cubicBezTo>
                <a:close/>
                <a:moveTo>
                  <a:pt x="180" y="50"/>
                </a:moveTo>
                <a:cubicBezTo>
                  <a:pt x="177" y="51"/>
                  <a:pt x="173" y="53"/>
                  <a:pt x="170" y="54"/>
                </a:cubicBezTo>
                <a:cubicBezTo>
                  <a:pt x="171" y="53"/>
                  <a:pt x="173" y="51"/>
                  <a:pt x="174" y="50"/>
                </a:cubicBezTo>
                <a:cubicBezTo>
                  <a:pt x="176" y="49"/>
                  <a:pt x="178" y="48"/>
                  <a:pt x="179" y="48"/>
                </a:cubicBezTo>
                <a:cubicBezTo>
                  <a:pt x="180" y="48"/>
                  <a:pt x="180" y="49"/>
                  <a:pt x="180" y="50"/>
                </a:cubicBezTo>
                <a:cubicBezTo>
                  <a:pt x="180" y="50"/>
                  <a:pt x="180" y="50"/>
                  <a:pt x="180" y="50"/>
                </a:cubicBezTo>
                <a:close/>
                <a:moveTo>
                  <a:pt x="166" y="49"/>
                </a:moveTo>
                <a:cubicBezTo>
                  <a:pt x="167" y="48"/>
                  <a:pt x="168" y="47"/>
                  <a:pt x="169" y="46"/>
                </a:cubicBezTo>
                <a:cubicBezTo>
                  <a:pt x="172" y="45"/>
                  <a:pt x="175" y="44"/>
                  <a:pt x="178" y="44"/>
                </a:cubicBezTo>
                <a:cubicBezTo>
                  <a:pt x="174" y="45"/>
                  <a:pt x="170" y="47"/>
                  <a:pt x="166" y="49"/>
                </a:cubicBezTo>
                <a:close/>
                <a:moveTo>
                  <a:pt x="166" y="53"/>
                </a:moveTo>
                <a:cubicBezTo>
                  <a:pt x="163" y="55"/>
                  <a:pt x="159" y="58"/>
                  <a:pt x="156" y="60"/>
                </a:cubicBezTo>
                <a:cubicBezTo>
                  <a:pt x="155" y="61"/>
                  <a:pt x="154" y="61"/>
                  <a:pt x="153" y="62"/>
                </a:cubicBezTo>
                <a:cubicBezTo>
                  <a:pt x="154" y="60"/>
                  <a:pt x="155" y="59"/>
                  <a:pt x="156" y="58"/>
                </a:cubicBezTo>
                <a:cubicBezTo>
                  <a:pt x="159" y="56"/>
                  <a:pt x="162" y="55"/>
                  <a:pt x="166" y="53"/>
                </a:cubicBezTo>
                <a:cubicBezTo>
                  <a:pt x="166" y="53"/>
                  <a:pt x="166" y="53"/>
                  <a:pt x="166" y="53"/>
                </a:cubicBezTo>
                <a:close/>
                <a:moveTo>
                  <a:pt x="154" y="49"/>
                </a:moveTo>
                <a:cubicBezTo>
                  <a:pt x="154" y="48"/>
                  <a:pt x="155" y="48"/>
                  <a:pt x="155" y="48"/>
                </a:cubicBezTo>
                <a:cubicBezTo>
                  <a:pt x="157" y="47"/>
                  <a:pt x="159" y="46"/>
                  <a:pt x="160" y="46"/>
                </a:cubicBezTo>
                <a:cubicBezTo>
                  <a:pt x="158" y="47"/>
                  <a:pt x="156" y="48"/>
                  <a:pt x="154" y="49"/>
                </a:cubicBezTo>
                <a:close/>
                <a:moveTo>
                  <a:pt x="155" y="45"/>
                </a:moveTo>
                <a:cubicBezTo>
                  <a:pt x="152" y="46"/>
                  <a:pt x="149" y="47"/>
                  <a:pt x="147" y="48"/>
                </a:cubicBezTo>
                <a:cubicBezTo>
                  <a:pt x="149" y="46"/>
                  <a:pt x="152" y="44"/>
                  <a:pt x="155" y="42"/>
                </a:cubicBezTo>
                <a:cubicBezTo>
                  <a:pt x="157" y="42"/>
                  <a:pt x="159" y="41"/>
                  <a:pt x="161" y="41"/>
                </a:cubicBezTo>
                <a:cubicBezTo>
                  <a:pt x="159" y="42"/>
                  <a:pt x="157" y="44"/>
                  <a:pt x="155" y="45"/>
                </a:cubicBezTo>
                <a:close/>
                <a:moveTo>
                  <a:pt x="154" y="34"/>
                </a:moveTo>
                <a:cubicBezTo>
                  <a:pt x="153" y="34"/>
                  <a:pt x="153" y="34"/>
                  <a:pt x="152" y="34"/>
                </a:cubicBezTo>
                <a:cubicBezTo>
                  <a:pt x="153" y="34"/>
                  <a:pt x="153" y="33"/>
                  <a:pt x="154" y="33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54" y="33"/>
                  <a:pt x="154" y="34"/>
                  <a:pt x="154" y="34"/>
                </a:cubicBezTo>
                <a:close/>
                <a:moveTo>
                  <a:pt x="152" y="36"/>
                </a:moveTo>
                <a:cubicBezTo>
                  <a:pt x="150" y="37"/>
                  <a:pt x="147" y="38"/>
                  <a:pt x="145" y="40"/>
                </a:cubicBezTo>
                <a:cubicBezTo>
                  <a:pt x="145" y="40"/>
                  <a:pt x="145" y="40"/>
                  <a:pt x="144" y="40"/>
                </a:cubicBezTo>
                <a:cubicBezTo>
                  <a:pt x="146" y="38"/>
                  <a:pt x="148" y="37"/>
                  <a:pt x="150" y="36"/>
                </a:cubicBezTo>
                <a:cubicBezTo>
                  <a:pt x="151" y="36"/>
                  <a:pt x="151" y="36"/>
                  <a:pt x="152" y="36"/>
                </a:cubicBezTo>
                <a:close/>
                <a:moveTo>
                  <a:pt x="150" y="34"/>
                </a:moveTo>
                <a:cubicBezTo>
                  <a:pt x="148" y="34"/>
                  <a:pt x="147" y="34"/>
                  <a:pt x="146" y="34"/>
                </a:cubicBezTo>
                <a:cubicBezTo>
                  <a:pt x="146" y="34"/>
                  <a:pt x="147" y="33"/>
                  <a:pt x="147" y="33"/>
                </a:cubicBezTo>
                <a:cubicBezTo>
                  <a:pt x="149" y="33"/>
                  <a:pt x="150" y="33"/>
                  <a:pt x="151" y="33"/>
                </a:cubicBezTo>
                <a:cubicBezTo>
                  <a:pt x="151" y="33"/>
                  <a:pt x="150" y="34"/>
                  <a:pt x="150" y="34"/>
                </a:cubicBezTo>
                <a:close/>
                <a:moveTo>
                  <a:pt x="151" y="29"/>
                </a:moveTo>
                <a:cubicBezTo>
                  <a:pt x="151" y="29"/>
                  <a:pt x="151" y="29"/>
                  <a:pt x="151" y="29"/>
                </a:cubicBezTo>
                <a:cubicBezTo>
                  <a:pt x="150" y="29"/>
                  <a:pt x="149" y="29"/>
                  <a:pt x="148" y="29"/>
                </a:cubicBezTo>
                <a:cubicBezTo>
                  <a:pt x="148" y="29"/>
                  <a:pt x="148" y="28"/>
                  <a:pt x="149" y="28"/>
                </a:cubicBezTo>
                <a:cubicBezTo>
                  <a:pt x="150" y="28"/>
                  <a:pt x="151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lose/>
                <a:moveTo>
                  <a:pt x="148" y="20"/>
                </a:moveTo>
                <a:cubicBezTo>
                  <a:pt x="146" y="18"/>
                  <a:pt x="144" y="17"/>
                  <a:pt x="142" y="16"/>
                </a:cubicBezTo>
                <a:cubicBezTo>
                  <a:pt x="142" y="16"/>
                  <a:pt x="143" y="16"/>
                  <a:pt x="143" y="15"/>
                </a:cubicBezTo>
                <a:cubicBezTo>
                  <a:pt x="146" y="16"/>
                  <a:pt x="149" y="17"/>
                  <a:pt x="152" y="18"/>
                </a:cubicBezTo>
                <a:cubicBezTo>
                  <a:pt x="151" y="18"/>
                  <a:pt x="149" y="19"/>
                  <a:pt x="148" y="20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8" y="8"/>
                  <a:pt x="138" y="8"/>
                  <a:pt x="138" y="8"/>
                </a:cubicBezTo>
                <a:cubicBezTo>
                  <a:pt x="140" y="9"/>
                  <a:pt x="142" y="9"/>
                  <a:pt x="145" y="9"/>
                </a:cubicBezTo>
                <a:cubicBezTo>
                  <a:pt x="145" y="9"/>
                  <a:pt x="145" y="10"/>
                  <a:pt x="146" y="10"/>
                </a:cubicBezTo>
                <a:cubicBezTo>
                  <a:pt x="144" y="9"/>
                  <a:pt x="142" y="9"/>
                  <a:pt x="139" y="9"/>
                </a:cubicBezTo>
                <a:close/>
                <a:moveTo>
                  <a:pt x="143" y="13"/>
                </a:moveTo>
                <a:cubicBezTo>
                  <a:pt x="142" y="13"/>
                  <a:pt x="142" y="13"/>
                  <a:pt x="142" y="13"/>
                </a:cubicBezTo>
                <a:cubicBezTo>
                  <a:pt x="140" y="13"/>
                  <a:pt x="138" y="13"/>
                  <a:pt x="135" y="13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8" y="12"/>
                  <a:pt x="141" y="13"/>
                  <a:pt x="143" y="13"/>
                </a:cubicBezTo>
                <a:close/>
                <a:moveTo>
                  <a:pt x="136" y="14"/>
                </a:moveTo>
                <a:cubicBezTo>
                  <a:pt x="137" y="14"/>
                  <a:pt x="138" y="14"/>
                  <a:pt x="139" y="15"/>
                </a:cubicBezTo>
                <a:cubicBezTo>
                  <a:pt x="139" y="15"/>
                  <a:pt x="139" y="15"/>
                  <a:pt x="138" y="15"/>
                </a:cubicBezTo>
                <a:cubicBezTo>
                  <a:pt x="138" y="15"/>
                  <a:pt x="137" y="14"/>
                  <a:pt x="136" y="14"/>
                </a:cubicBezTo>
                <a:cubicBezTo>
                  <a:pt x="136" y="14"/>
                  <a:pt x="136" y="14"/>
                  <a:pt x="136" y="14"/>
                </a:cubicBezTo>
                <a:close/>
                <a:moveTo>
                  <a:pt x="138" y="18"/>
                </a:moveTo>
                <a:cubicBezTo>
                  <a:pt x="141" y="19"/>
                  <a:pt x="143" y="20"/>
                  <a:pt x="146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3" y="20"/>
                  <a:pt x="140" y="20"/>
                  <a:pt x="137" y="19"/>
                </a:cubicBezTo>
                <a:cubicBezTo>
                  <a:pt x="137" y="19"/>
                  <a:pt x="138" y="19"/>
                  <a:pt x="138" y="18"/>
                </a:cubicBezTo>
                <a:close/>
                <a:moveTo>
                  <a:pt x="141" y="27"/>
                </a:moveTo>
                <a:cubicBezTo>
                  <a:pt x="143" y="27"/>
                  <a:pt x="144" y="27"/>
                  <a:pt x="146" y="28"/>
                </a:cubicBezTo>
                <a:cubicBezTo>
                  <a:pt x="146" y="28"/>
                  <a:pt x="145" y="28"/>
                  <a:pt x="145" y="28"/>
                </a:cubicBezTo>
                <a:cubicBezTo>
                  <a:pt x="143" y="28"/>
                  <a:pt x="142" y="28"/>
                  <a:pt x="140" y="27"/>
                </a:cubicBezTo>
                <a:cubicBezTo>
                  <a:pt x="140" y="27"/>
                  <a:pt x="141" y="27"/>
                  <a:pt x="141" y="27"/>
                </a:cubicBezTo>
                <a:close/>
                <a:moveTo>
                  <a:pt x="142" y="30"/>
                </a:moveTo>
                <a:cubicBezTo>
                  <a:pt x="142" y="30"/>
                  <a:pt x="142" y="30"/>
                  <a:pt x="142" y="30"/>
                </a:cubicBezTo>
                <a:cubicBezTo>
                  <a:pt x="140" y="30"/>
                  <a:pt x="138" y="29"/>
                  <a:pt x="137" y="29"/>
                </a:cubicBezTo>
                <a:cubicBezTo>
                  <a:pt x="137" y="29"/>
                  <a:pt x="137" y="29"/>
                  <a:pt x="138" y="29"/>
                </a:cubicBezTo>
                <a:cubicBezTo>
                  <a:pt x="139" y="29"/>
                  <a:pt x="141" y="29"/>
                  <a:pt x="142" y="30"/>
                </a:cubicBezTo>
                <a:close/>
                <a:moveTo>
                  <a:pt x="140" y="34"/>
                </a:moveTo>
                <a:cubicBezTo>
                  <a:pt x="141" y="33"/>
                  <a:pt x="142" y="33"/>
                  <a:pt x="144" y="33"/>
                </a:cubicBezTo>
                <a:cubicBezTo>
                  <a:pt x="143" y="33"/>
                  <a:pt x="143" y="34"/>
                  <a:pt x="142" y="34"/>
                </a:cubicBezTo>
                <a:cubicBezTo>
                  <a:pt x="141" y="34"/>
                  <a:pt x="139" y="34"/>
                  <a:pt x="138" y="34"/>
                </a:cubicBezTo>
                <a:cubicBezTo>
                  <a:pt x="139" y="34"/>
                  <a:pt x="139" y="34"/>
                  <a:pt x="140" y="34"/>
                </a:cubicBezTo>
                <a:close/>
                <a:moveTo>
                  <a:pt x="143" y="36"/>
                </a:moveTo>
                <a:cubicBezTo>
                  <a:pt x="144" y="36"/>
                  <a:pt x="146" y="36"/>
                  <a:pt x="147" y="36"/>
                </a:cubicBezTo>
                <a:cubicBezTo>
                  <a:pt x="145" y="37"/>
                  <a:pt x="143" y="39"/>
                  <a:pt x="141" y="40"/>
                </a:cubicBezTo>
                <a:cubicBezTo>
                  <a:pt x="140" y="40"/>
                  <a:pt x="139" y="40"/>
                  <a:pt x="138" y="40"/>
                </a:cubicBezTo>
                <a:cubicBezTo>
                  <a:pt x="137" y="40"/>
                  <a:pt x="136" y="40"/>
                  <a:pt x="135" y="40"/>
                </a:cubicBezTo>
                <a:cubicBezTo>
                  <a:pt x="137" y="39"/>
                  <a:pt x="140" y="37"/>
                  <a:pt x="143" y="36"/>
                </a:cubicBezTo>
                <a:close/>
                <a:moveTo>
                  <a:pt x="137" y="42"/>
                </a:moveTo>
                <a:cubicBezTo>
                  <a:pt x="134" y="42"/>
                  <a:pt x="132" y="43"/>
                  <a:pt x="130" y="43"/>
                </a:cubicBezTo>
                <a:cubicBezTo>
                  <a:pt x="131" y="43"/>
                  <a:pt x="131" y="43"/>
                  <a:pt x="132" y="42"/>
                </a:cubicBezTo>
                <a:cubicBezTo>
                  <a:pt x="133" y="42"/>
                  <a:pt x="135" y="42"/>
                  <a:pt x="137" y="42"/>
                </a:cubicBezTo>
                <a:close/>
                <a:moveTo>
                  <a:pt x="136" y="44"/>
                </a:moveTo>
                <a:cubicBezTo>
                  <a:pt x="136" y="44"/>
                  <a:pt x="135" y="45"/>
                  <a:pt x="135" y="45"/>
                </a:cubicBezTo>
                <a:cubicBezTo>
                  <a:pt x="131" y="46"/>
                  <a:pt x="128" y="46"/>
                  <a:pt x="124" y="47"/>
                </a:cubicBezTo>
                <a:cubicBezTo>
                  <a:pt x="125" y="47"/>
                  <a:pt x="125" y="46"/>
                  <a:pt x="126" y="46"/>
                </a:cubicBezTo>
                <a:cubicBezTo>
                  <a:pt x="129" y="45"/>
                  <a:pt x="133" y="45"/>
                  <a:pt x="136" y="44"/>
                </a:cubicBezTo>
                <a:close/>
                <a:moveTo>
                  <a:pt x="126" y="44"/>
                </a:moveTo>
                <a:cubicBezTo>
                  <a:pt x="123" y="45"/>
                  <a:pt x="120" y="46"/>
                  <a:pt x="117" y="47"/>
                </a:cubicBezTo>
                <a:cubicBezTo>
                  <a:pt x="118" y="45"/>
                  <a:pt x="120" y="44"/>
                  <a:pt x="121" y="42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24" y="42"/>
                  <a:pt x="126" y="42"/>
                  <a:pt x="129" y="42"/>
                </a:cubicBezTo>
                <a:cubicBezTo>
                  <a:pt x="128" y="43"/>
                  <a:pt x="127" y="44"/>
                  <a:pt x="126" y="44"/>
                </a:cubicBezTo>
                <a:close/>
                <a:moveTo>
                  <a:pt x="111" y="46"/>
                </a:moveTo>
                <a:cubicBezTo>
                  <a:pt x="113" y="45"/>
                  <a:pt x="114" y="44"/>
                  <a:pt x="115" y="42"/>
                </a:cubicBezTo>
                <a:cubicBezTo>
                  <a:pt x="116" y="42"/>
                  <a:pt x="117" y="42"/>
                  <a:pt x="118" y="42"/>
                </a:cubicBezTo>
                <a:cubicBezTo>
                  <a:pt x="116" y="44"/>
                  <a:pt x="114" y="45"/>
                  <a:pt x="111" y="46"/>
                </a:cubicBezTo>
                <a:close/>
                <a:moveTo>
                  <a:pt x="115" y="41"/>
                </a:moveTo>
                <a:cubicBezTo>
                  <a:pt x="114" y="40"/>
                  <a:pt x="113" y="40"/>
                  <a:pt x="112" y="41"/>
                </a:cubicBezTo>
                <a:cubicBezTo>
                  <a:pt x="110" y="41"/>
                  <a:pt x="109" y="41"/>
                  <a:pt x="107" y="41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12" y="39"/>
                  <a:pt x="115" y="38"/>
                  <a:pt x="119" y="37"/>
                </a:cubicBezTo>
                <a:cubicBezTo>
                  <a:pt x="118" y="38"/>
                  <a:pt x="116" y="39"/>
                  <a:pt x="115" y="41"/>
                </a:cubicBezTo>
                <a:close/>
                <a:moveTo>
                  <a:pt x="116" y="33"/>
                </a:moveTo>
                <a:cubicBezTo>
                  <a:pt x="115" y="33"/>
                  <a:pt x="115" y="33"/>
                  <a:pt x="114" y="34"/>
                </a:cubicBezTo>
                <a:cubicBezTo>
                  <a:pt x="115" y="33"/>
                  <a:pt x="115" y="33"/>
                  <a:pt x="116" y="33"/>
                </a:cubicBezTo>
                <a:cubicBezTo>
                  <a:pt x="116" y="33"/>
                  <a:pt x="117" y="33"/>
                  <a:pt x="117" y="33"/>
                </a:cubicBezTo>
                <a:cubicBezTo>
                  <a:pt x="117" y="33"/>
                  <a:pt x="117" y="33"/>
                  <a:pt x="116" y="33"/>
                </a:cubicBezTo>
                <a:close/>
                <a:moveTo>
                  <a:pt x="105" y="29"/>
                </a:moveTo>
                <a:cubicBezTo>
                  <a:pt x="104" y="29"/>
                  <a:pt x="103" y="29"/>
                  <a:pt x="102" y="29"/>
                </a:cubicBezTo>
                <a:cubicBezTo>
                  <a:pt x="104" y="29"/>
                  <a:pt x="106" y="28"/>
                  <a:pt x="107" y="27"/>
                </a:cubicBezTo>
                <a:cubicBezTo>
                  <a:pt x="108" y="27"/>
                  <a:pt x="108" y="27"/>
                  <a:pt x="109" y="27"/>
                </a:cubicBezTo>
                <a:cubicBezTo>
                  <a:pt x="108" y="28"/>
                  <a:pt x="106" y="29"/>
                  <a:pt x="105" y="29"/>
                </a:cubicBezTo>
                <a:close/>
                <a:moveTo>
                  <a:pt x="103" y="32"/>
                </a:moveTo>
                <a:cubicBezTo>
                  <a:pt x="104" y="32"/>
                  <a:pt x="104" y="32"/>
                  <a:pt x="105" y="32"/>
                </a:cubicBezTo>
                <a:cubicBezTo>
                  <a:pt x="104" y="33"/>
                  <a:pt x="102" y="34"/>
                  <a:pt x="101" y="35"/>
                </a:cubicBezTo>
                <a:cubicBezTo>
                  <a:pt x="100" y="35"/>
                  <a:pt x="100" y="35"/>
                  <a:pt x="99" y="35"/>
                </a:cubicBezTo>
                <a:cubicBezTo>
                  <a:pt x="99" y="35"/>
                  <a:pt x="98" y="35"/>
                  <a:pt x="98" y="36"/>
                </a:cubicBezTo>
                <a:cubicBezTo>
                  <a:pt x="98" y="36"/>
                  <a:pt x="97" y="36"/>
                  <a:pt x="96" y="37"/>
                </a:cubicBezTo>
                <a:cubicBezTo>
                  <a:pt x="98" y="35"/>
                  <a:pt x="101" y="33"/>
                  <a:pt x="103" y="32"/>
                </a:cubicBezTo>
                <a:close/>
                <a:moveTo>
                  <a:pt x="96" y="35"/>
                </a:moveTo>
                <a:cubicBezTo>
                  <a:pt x="97" y="34"/>
                  <a:pt x="98" y="33"/>
                  <a:pt x="99" y="32"/>
                </a:cubicBezTo>
                <a:cubicBezTo>
                  <a:pt x="99" y="32"/>
                  <a:pt x="100" y="32"/>
                  <a:pt x="100" y="32"/>
                </a:cubicBezTo>
                <a:cubicBezTo>
                  <a:pt x="99" y="33"/>
                  <a:pt x="98" y="34"/>
                  <a:pt x="96" y="35"/>
                </a:cubicBezTo>
                <a:close/>
                <a:moveTo>
                  <a:pt x="96" y="30"/>
                </a:moveTo>
                <a:cubicBezTo>
                  <a:pt x="96" y="30"/>
                  <a:pt x="95" y="30"/>
                  <a:pt x="95" y="30"/>
                </a:cubicBezTo>
                <a:cubicBezTo>
                  <a:pt x="97" y="29"/>
                  <a:pt x="98" y="28"/>
                  <a:pt x="100" y="27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99" y="28"/>
                  <a:pt x="97" y="29"/>
                  <a:pt x="96" y="30"/>
                </a:cubicBezTo>
                <a:close/>
                <a:moveTo>
                  <a:pt x="90" y="31"/>
                </a:moveTo>
                <a:cubicBezTo>
                  <a:pt x="90" y="31"/>
                  <a:pt x="89" y="31"/>
                  <a:pt x="89" y="31"/>
                </a:cubicBezTo>
                <a:cubicBezTo>
                  <a:pt x="88" y="32"/>
                  <a:pt x="86" y="33"/>
                  <a:pt x="85" y="33"/>
                </a:cubicBezTo>
                <a:cubicBezTo>
                  <a:pt x="85" y="33"/>
                  <a:pt x="85" y="33"/>
                  <a:pt x="85" y="33"/>
                </a:cubicBezTo>
                <a:cubicBezTo>
                  <a:pt x="87" y="31"/>
                  <a:pt x="89" y="28"/>
                  <a:pt x="91" y="26"/>
                </a:cubicBezTo>
                <a:cubicBezTo>
                  <a:pt x="93" y="26"/>
                  <a:pt x="95" y="27"/>
                  <a:pt x="97" y="27"/>
                </a:cubicBezTo>
                <a:cubicBezTo>
                  <a:pt x="95" y="28"/>
                  <a:pt x="92" y="30"/>
                  <a:pt x="90" y="31"/>
                </a:cubicBezTo>
                <a:close/>
                <a:moveTo>
                  <a:pt x="89" y="18"/>
                </a:moveTo>
                <a:cubicBezTo>
                  <a:pt x="89" y="18"/>
                  <a:pt x="89" y="18"/>
                  <a:pt x="88" y="18"/>
                </a:cubicBezTo>
                <a:cubicBezTo>
                  <a:pt x="88" y="18"/>
                  <a:pt x="87" y="19"/>
                  <a:pt x="87" y="19"/>
                </a:cubicBezTo>
                <a:cubicBezTo>
                  <a:pt x="83" y="21"/>
                  <a:pt x="79" y="23"/>
                  <a:pt x="75" y="26"/>
                </a:cubicBezTo>
                <a:cubicBezTo>
                  <a:pt x="73" y="27"/>
                  <a:pt x="70" y="28"/>
                  <a:pt x="68" y="29"/>
                </a:cubicBezTo>
                <a:cubicBezTo>
                  <a:pt x="68" y="29"/>
                  <a:pt x="68" y="28"/>
                  <a:pt x="69" y="28"/>
                </a:cubicBezTo>
                <a:cubicBezTo>
                  <a:pt x="73" y="25"/>
                  <a:pt x="78" y="23"/>
                  <a:pt x="83" y="20"/>
                </a:cubicBezTo>
                <a:cubicBezTo>
                  <a:pt x="86" y="19"/>
                  <a:pt x="90" y="17"/>
                  <a:pt x="94" y="16"/>
                </a:cubicBezTo>
                <a:cubicBezTo>
                  <a:pt x="93" y="16"/>
                  <a:pt x="93" y="16"/>
                  <a:pt x="92" y="17"/>
                </a:cubicBezTo>
                <a:cubicBezTo>
                  <a:pt x="91" y="17"/>
                  <a:pt x="90" y="18"/>
                  <a:pt x="89" y="18"/>
                </a:cubicBezTo>
                <a:close/>
                <a:moveTo>
                  <a:pt x="80" y="17"/>
                </a:moveTo>
                <a:cubicBezTo>
                  <a:pt x="73" y="19"/>
                  <a:pt x="66" y="23"/>
                  <a:pt x="60" y="27"/>
                </a:cubicBezTo>
                <a:cubicBezTo>
                  <a:pt x="60" y="27"/>
                  <a:pt x="60" y="28"/>
                  <a:pt x="60" y="28"/>
                </a:cubicBezTo>
                <a:cubicBezTo>
                  <a:pt x="58" y="29"/>
                  <a:pt x="56" y="31"/>
                  <a:pt x="54" y="32"/>
                </a:cubicBezTo>
                <a:cubicBezTo>
                  <a:pt x="51" y="34"/>
                  <a:pt x="48" y="35"/>
                  <a:pt x="45" y="36"/>
                </a:cubicBezTo>
                <a:cubicBezTo>
                  <a:pt x="48" y="34"/>
                  <a:pt x="52" y="31"/>
                  <a:pt x="55" y="29"/>
                </a:cubicBezTo>
                <a:cubicBezTo>
                  <a:pt x="62" y="23"/>
                  <a:pt x="70" y="19"/>
                  <a:pt x="79" y="15"/>
                </a:cubicBezTo>
                <a:cubicBezTo>
                  <a:pt x="81" y="14"/>
                  <a:pt x="83" y="13"/>
                  <a:pt x="85" y="12"/>
                </a:cubicBezTo>
                <a:cubicBezTo>
                  <a:pt x="83" y="13"/>
                  <a:pt x="81" y="14"/>
                  <a:pt x="80" y="15"/>
                </a:cubicBezTo>
                <a:cubicBezTo>
                  <a:pt x="79" y="16"/>
                  <a:pt x="79" y="16"/>
                  <a:pt x="80" y="17"/>
                </a:cubicBezTo>
                <a:close/>
                <a:moveTo>
                  <a:pt x="50" y="40"/>
                </a:moveTo>
                <a:cubicBezTo>
                  <a:pt x="51" y="39"/>
                  <a:pt x="52" y="38"/>
                  <a:pt x="53" y="38"/>
                </a:cubicBezTo>
                <a:cubicBezTo>
                  <a:pt x="52" y="39"/>
                  <a:pt x="51" y="40"/>
                  <a:pt x="50" y="41"/>
                </a:cubicBezTo>
                <a:cubicBezTo>
                  <a:pt x="50" y="40"/>
                  <a:pt x="50" y="40"/>
                  <a:pt x="50" y="40"/>
                </a:cubicBezTo>
                <a:close/>
                <a:moveTo>
                  <a:pt x="56" y="38"/>
                </a:moveTo>
                <a:cubicBezTo>
                  <a:pt x="56" y="38"/>
                  <a:pt x="57" y="38"/>
                  <a:pt x="57" y="38"/>
                </a:cubicBezTo>
                <a:cubicBezTo>
                  <a:pt x="56" y="40"/>
                  <a:pt x="54" y="42"/>
                  <a:pt x="53" y="44"/>
                </a:cubicBezTo>
                <a:cubicBezTo>
                  <a:pt x="49" y="46"/>
                  <a:pt x="46" y="48"/>
                  <a:pt x="43" y="51"/>
                </a:cubicBezTo>
                <a:cubicBezTo>
                  <a:pt x="44" y="51"/>
                  <a:pt x="44" y="50"/>
                  <a:pt x="44" y="50"/>
                </a:cubicBezTo>
                <a:cubicBezTo>
                  <a:pt x="48" y="46"/>
                  <a:pt x="52" y="42"/>
                  <a:pt x="56" y="38"/>
                </a:cubicBezTo>
                <a:close/>
                <a:moveTo>
                  <a:pt x="49" y="48"/>
                </a:moveTo>
                <a:cubicBezTo>
                  <a:pt x="49" y="49"/>
                  <a:pt x="48" y="50"/>
                  <a:pt x="47" y="50"/>
                </a:cubicBezTo>
                <a:cubicBezTo>
                  <a:pt x="46" y="51"/>
                  <a:pt x="46" y="52"/>
                  <a:pt x="45" y="53"/>
                </a:cubicBezTo>
                <a:cubicBezTo>
                  <a:pt x="43" y="54"/>
                  <a:pt x="41" y="56"/>
                  <a:pt x="40" y="57"/>
                </a:cubicBezTo>
                <a:cubicBezTo>
                  <a:pt x="40" y="56"/>
                  <a:pt x="40" y="56"/>
                  <a:pt x="40" y="56"/>
                </a:cubicBezTo>
                <a:cubicBezTo>
                  <a:pt x="43" y="53"/>
                  <a:pt x="46" y="51"/>
                  <a:pt x="49" y="48"/>
                </a:cubicBezTo>
                <a:close/>
                <a:moveTo>
                  <a:pt x="39" y="55"/>
                </a:moveTo>
                <a:cubicBezTo>
                  <a:pt x="38" y="55"/>
                  <a:pt x="38" y="56"/>
                  <a:pt x="37" y="57"/>
                </a:cubicBezTo>
                <a:cubicBezTo>
                  <a:pt x="37" y="57"/>
                  <a:pt x="37" y="56"/>
                  <a:pt x="37" y="56"/>
                </a:cubicBezTo>
                <a:cubicBezTo>
                  <a:pt x="38" y="56"/>
                  <a:pt x="38" y="55"/>
                  <a:pt x="39" y="54"/>
                </a:cubicBezTo>
                <a:cubicBezTo>
                  <a:pt x="39" y="54"/>
                  <a:pt x="40" y="53"/>
                  <a:pt x="40" y="53"/>
                </a:cubicBezTo>
                <a:lnTo>
                  <a:pt x="39" y="55"/>
                </a:lnTo>
                <a:close/>
                <a:moveTo>
                  <a:pt x="38" y="65"/>
                </a:moveTo>
                <a:cubicBezTo>
                  <a:pt x="40" y="64"/>
                  <a:pt x="42" y="62"/>
                  <a:pt x="45" y="60"/>
                </a:cubicBezTo>
                <a:cubicBezTo>
                  <a:pt x="40" y="65"/>
                  <a:pt x="35" y="70"/>
                  <a:pt x="30" y="75"/>
                </a:cubicBezTo>
                <a:cubicBezTo>
                  <a:pt x="30" y="75"/>
                  <a:pt x="30" y="77"/>
                  <a:pt x="31" y="76"/>
                </a:cubicBezTo>
                <a:cubicBezTo>
                  <a:pt x="32" y="76"/>
                  <a:pt x="33" y="75"/>
                  <a:pt x="34" y="75"/>
                </a:cubicBezTo>
                <a:cubicBezTo>
                  <a:pt x="33" y="75"/>
                  <a:pt x="33" y="76"/>
                  <a:pt x="32" y="76"/>
                </a:cubicBezTo>
                <a:cubicBezTo>
                  <a:pt x="31" y="77"/>
                  <a:pt x="29" y="78"/>
                  <a:pt x="27" y="78"/>
                </a:cubicBezTo>
                <a:cubicBezTo>
                  <a:pt x="27" y="77"/>
                  <a:pt x="28" y="76"/>
                  <a:pt x="29" y="75"/>
                </a:cubicBezTo>
                <a:cubicBezTo>
                  <a:pt x="32" y="72"/>
                  <a:pt x="35" y="69"/>
                  <a:pt x="38" y="65"/>
                </a:cubicBezTo>
                <a:close/>
                <a:moveTo>
                  <a:pt x="34" y="77"/>
                </a:moveTo>
                <a:cubicBezTo>
                  <a:pt x="35" y="77"/>
                  <a:pt x="36" y="76"/>
                  <a:pt x="37" y="75"/>
                </a:cubicBezTo>
                <a:cubicBezTo>
                  <a:pt x="35" y="78"/>
                  <a:pt x="32" y="81"/>
                  <a:pt x="30" y="83"/>
                </a:cubicBezTo>
                <a:cubicBezTo>
                  <a:pt x="30" y="83"/>
                  <a:pt x="30" y="83"/>
                  <a:pt x="30" y="83"/>
                </a:cubicBezTo>
                <a:cubicBezTo>
                  <a:pt x="31" y="81"/>
                  <a:pt x="32" y="79"/>
                  <a:pt x="34" y="77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4"/>
                </a:cubicBezTo>
                <a:cubicBezTo>
                  <a:pt x="30" y="94"/>
                  <a:pt x="30" y="94"/>
                  <a:pt x="30" y="94"/>
                </a:cubicBezTo>
                <a:cubicBezTo>
                  <a:pt x="30" y="94"/>
                  <a:pt x="30" y="93"/>
                  <a:pt x="29" y="93"/>
                </a:cubicBezTo>
                <a:cubicBezTo>
                  <a:pt x="29" y="93"/>
                  <a:pt x="30" y="93"/>
                  <a:pt x="30" y="93"/>
                </a:cubicBezTo>
                <a:close/>
                <a:moveTo>
                  <a:pt x="32" y="123"/>
                </a:moveTo>
                <a:cubicBezTo>
                  <a:pt x="32" y="124"/>
                  <a:pt x="32" y="124"/>
                  <a:pt x="32" y="125"/>
                </a:cubicBezTo>
                <a:cubicBezTo>
                  <a:pt x="32" y="125"/>
                  <a:pt x="32" y="125"/>
                  <a:pt x="32" y="126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2" y="124"/>
                  <a:pt x="32" y="124"/>
                  <a:pt x="32" y="123"/>
                </a:cubicBezTo>
                <a:close/>
                <a:moveTo>
                  <a:pt x="32" y="120"/>
                </a:moveTo>
                <a:cubicBezTo>
                  <a:pt x="32" y="119"/>
                  <a:pt x="33" y="117"/>
                  <a:pt x="33" y="115"/>
                </a:cubicBezTo>
                <a:cubicBezTo>
                  <a:pt x="33" y="116"/>
                  <a:pt x="34" y="118"/>
                  <a:pt x="34" y="119"/>
                </a:cubicBezTo>
                <a:cubicBezTo>
                  <a:pt x="34" y="120"/>
                  <a:pt x="34" y="120"/>
                  <a:pt x="34" y="121"/>
                </a:cubicBezTo>
                <a:cubicBezTo>
                  <a:pt x="33" y="122"/>
                  <a:pt x="33" y="122"/>
                  <a:pt x="33" y="123"/>
                </a:cubicBezTo>
                <a:cubicBezTo>
                  <a:pt x="33" y="122"/>
                  <a:pt x="32" y="121"/>
                  <a:pt x="32" y="120"/>
                </a:cubicBezTo>
                <a:close/>
                <a:moveTo>
                  <a:pt x="33" y="131"/>
                </a:moveTo>
                <a:cubicBezTo>
                  <a:pt x="34" y="130"/>
                  <a:pt x="34" y="130"/>
                  <a:pt x="34" y="130"/>
                </a:cubicBezTo>
                <a:cubicBezTo>
                  <a:pt x="35" y="130"/>
                  <a:pt x="35" y="131"/>
                  <a:pt x="35" y="132"/>
                </a:cubicBezTo>
                <a:cubicBezTo>
                  <a:pt x="35" y="132"/>
                  <a:pt x="35" y="132"/>
                  <a:pt x="35" y="133"/>
                </a:cubicBezTo>
                <a:cubicBezTo>
                  <a:pt x="35" y="133"/>
                  <a:pt x="35" y="134"/>
                  <a:pt x="36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5"/>
                  <a:pt x="36" y="135"/>
                  <a:pt x="37" y="135"/>
                </a:cubicBezTo>
                <a:cubicBezTo>
                  <a:pt x="37" y="137"/>
                  <a:pt x="38" y="138"/>
                  <a:pt x="38" y="140"/>
                </a:cubicBezTo>
                <a:cubicBezTo>
                  <a:pt x="39" y="140"/>
                  <a:pt x="39" y="141"/>
                  <a:pt x="39" y="142"/>
                </a:cubicBezTo>
                <a:cubicBezTo>
                  <a:pt x="38" y="143"/>
                  <a:pt x="38" y="144"/>
                  <a:pt x="37" y="145"/>
                </a:cubicBezTo>
                <a:cubicBezTo>
                  <a:pt x="37" y="146"/>
                  <a:pt x="38" y="147"/>
                  <a:pt x="39" y="146"/>
                </a:cubicBezTo>
                <a:cubicBezTo>
                  <a:pt x="39" y="146"/>
                  <a:pt x="39" y="145"/>
                  <a:pt x="40" y="145"/>
                </a:cubicBezTo>
                <a:cubicBezTo>
                  <a:pt x="40" y="148"/>
                  <a:pt x="41" y="151"/>
                  <a:pt x="42" y="153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1" y="155"/>
                  <a:pt x="41" y="156"/>
                  <a:pt x="42" y="156"/>
                </a:cubicBezTo>
                <a:cubicBezTo>
                  <a:pt x="43" y="159"/>
                  <a:pt x="44" y="162"/>
                  <a:pt x="45" y="166"/>
                </a:cubicBezTo>
                <a:cubicBezTo>
                  <a:pt x="43" y="161"/>
                  <a:pt x="40" y="157"/>
                  <a:pt x="38" y="152"/>
                </a:cubicBezTo>
                <a:cubicBezTo>
                  <a:pt x="37" y="145"/>
                  <a:pt x="35" y="138"/>
                  <a:pt x="33" y="131"/>
                </a:cubicBezTo>
                <a:cubicBezTo>
                  <a:pt x="33" y="131"/>
                  <a:pt x="33" y="131"/>
                  <a:pt x="33" y="131"/>
                </a:cubicBezTo>
                <a:close/>
                <a:moveTo>
                  <a:pt x="34" y="149"/>
                </a:moveTo>
                <a:cubicBezTo>
                  <a:pt x="35" y="152"/>
                  <a:pt x="36" y="155"/>
                  <a:pt x="37" y="157"/>
                </a:cubicBezTo>
                <a:cubicBezTo>
                  <a:pt x="37" y="158"/>
                  <a:pt x="37" y="158"/>
                  <a:pt x="37" y="158"/>
                </a:cubicBezTo>
                <a:cubicBezTo>
                  <a:pt x="37" y="159"/>
                  <a:pt x="38" y="161"/>
                  <a:pt x="38" y="163"/>
                </a:cubicBezTo>
                <a:cubicBezTo>
                  <a:pt x="37" y="161"/>
                  <a:pt x="36" y="160"/>
                  <a:pt x="36" y="159"/>
                </a:cubicBezTo>
                <a:cubicBezTo>
                  <a:pt x="35" y="156"/>
                  <a:pt x="35" y="152"/>
                  <a:pt x="34" y="149"/>
                </a:cubicBezTo>
                <a:cubicBezTo>
                  <a:pt x="34" y="149"/>
                  <a:pt x="34" y="149"/>
                  <a:pt x="34" y="149"/>
                </a:cubicBezTo>
                <a:close/>
                <a:moveTo>
                  <a:pt x="38" y="166"/>
                </a:moveTo>
                <a:cubicBezTo>
                  <a:pt x="38" y="166"/>
                  <a:pt x="38" y="166"/>
                  <a:pt x="38" y="167"/>
                </a:cubicBezTo>
                <a:cubicBezTo>
                  <a:pt x="38" y="165"/>
                  <a:pt x="37" y="164"/>
                  <a:pt x="36" y="163"/>
                </a:cubicBezTo>
                <a:cubicBezTo>
                  <a:pt x="36" y="163"/>
                  <a:pt x="36" y="162"/>
                  <a:pt x="36" y="162"/>
                </a:cubicBezTo>
                <a:cubicBezTo>
                  <a:pt x="37" y="163"/>
                  <a:pt x="38" y="165"/>
                  <a:pt x="38" y="166"/>
                </a:cubicBezTo>
                <a:close/>
                <a:moveTo>
                  <a:pt x="40" y="173"/>
                </a:moveTo>
                <a:cubicBezTo>
                  <a:pt x="40" y="175"/>
                  <a:pt x="40" y="176"/>
                  <a:pt x="40" y="178"/>
                </a:cubicBezTo>
                <a:cubicBezTo>
                  <a:pt x="39" y="175"/>
                  <a:pt x="38" y="173"/>
                  <a:pt x="38" y="170"/>
                </a:cubicBezTo>
                <a:cubicBezTo>
                  <a:pt x="38" y="171"/>
                  <a:pt x="39" y="172"/>
                  <a:pt x="40" y="173"/>
                </a:cubicBezTo>
                <a:close/>
                <a:moveTo>
                  <a:pt x="42" y="197"/>
                </a:moveTo>
                <a:cubicBezTo>
                  <a:pt x="42" y="197"/>
                  <a:pt x="42" y="197"/>
                  <a:pt x="42" y="197"/>
                </a:cubicBezTo>
                <a:cubicBezTo>
                  <a:pt x="42" y="198"/>
                  <a:pt x="43" y="198"/>
                  <a:pt x="43" y="198"/>
                </a:cubicBezTo>
                <a:cubicBezTo>
                  <a:pt x="43" y="199"/>
                  <a:pt x="44" y="199"/>
                  <a:pt x="44" y="200"/>
                </a:cubicBezTo>
                <a:cubicBezTo>
                  <a:pt x="43" y="198"/>
                  <a:pt x="41" y="196"/>
                  <a:pt x="39" y="194"/>
                </a:cubicBezTo>
                <a:cubicBezTo>
                  <a:pt x="39" y="194"/>
                  <a:pt x="39" y="194"/>
                  <a:pt x="39" y="194"/>
                </a:cubicBezTo>
                <a:cubicBezTo>
                  <a:pt x="40" y="195"/>
                  <a:pt x="41" y="196"/>
                  <a:pt x="42" y="197"/>
                </a:cubicBezTo>
                <a:close/>
                <a:moveTo>
                  <a:pt x="43" y="192"/>
                </a:moveTo>
                <a:cubicBezTo>
                  <a:pt x="43" y="191"/>
                  <a:pt x="42" y="190"/>
                  <a:pt x="42" y="189"/>
                </a:cubicBezTo>
                <a:cubicBezTo>
                  <a:pt x="43" y="191"/>
                  <a:pt x="45" y="194"/>
                  <a:pt x="47" y="196"/>
                </a:cubicBezTo>
                <a:cubicBezTo>
                  <a:pt x="46" y="196"/>
                  <a:pt x="45" y="195"/>
                  <a:pt x="45" y="195"/>
                </a:cubicBezTo>
                <a:cubicBezTo>
                  <a:pt x="44" y="194"/>
                  <a:pt x="43" y="193"/>
                  <a:pt x="43" y="192"/>
                </a:cubicBezTo>
                <a:close/>
                <a:moveTo>
                  <a:pt x="48" y="198"/>
                </a:moveTo>
                <a:cubicBezTo>
                  <a:pt x="50" y="201"/>
                  <a:pt x="51" y="203"/>
                  <a:pt x="53" y="205"/>
                </a:cubicBezTo>
                <a:cubicBezTo>
                  <a:pt x="50" y="203"/>
                  <a:pt x="48" y="200"/>
                  <a:pt x="46" y="197"/>
                </a:cubicBezTo>
                <a:cubicBezTo>
                  <a:pt x="47" y="197"/>
                  <a:pt x="47" y="198"/>
                  <a:pt x="48" y="198"/>
                </a:cubicBezTo>
                <a:close/>
                <a:moveTo>
                  <a:pt x="49" y="188"/>
                </a:moveTo>
                <a:cubicBezTo>
                  <a:pt x="51" y="190"/>
                  <a:pt x="52" y="192"/>
                  <a:pt x="53" y="194"/>
                </a:cubicBezTo>
                <a:cubicBezTo>
                  <a:pt x="54" y="197"/>
                  <a:pt x="55" y="201"/>
                  <a:pt x="56" y="204"/>
                </a:cubicBezTo>
                <a:cubicBezTo>
                  <a:pt x="55" y="203"/>
                  <a:pt x="55" y="203"/>
                  <a:pt x="54" y="202"/>
                </a:cubicBezTo>
                <a:cubicBezTo>
                  <a:pt x="52" y="197"/>
                  <a:pt x="51" y="193"/>
                  <a:pt x="49" y="188"/>
                </a:cubicBezTo>
                <a:close/>
                <a:moveTo>
                  <a:pt x="61" y="205"/>
                </a:moveTo>
                <a:cubicBezTo>
                  <a:pt x="62" y="205"/>
                  <a:pt x="62" y="205"/>
                  <a:pt x="62" y="205"/>
                </a:cubicBezTo>
                <a:cubicBezTo>
                  <a:pt x="63" y="207"/>
                  <a:pt x="64" y="208"/>
                  <a:pt x="65" y="210"/>
                </a:cubicBezTo>
                <a:cubicBezTo>
                  <a:pt x="65" y="210"/>
                  <a:pt x="64" y="210"/>
                  <a:pt x="63" y="209"/>
                </a:cubicBezTo>
                <a:cubicBezTo>
                  <a:pt x="63" y="208"/>
                  <a:pt x="62" y="206"/>
                  <a:pt x="61" y="205"/>
                </a:cubicBezTo>
                <a:close/>
                <a:moveTo>
                  <a:pt x="65" y="202"/>
                </a:moveTo>
                <a:cubicBezTo>
                  <a:pt x="65" y="202"/>
                  <a:pt x="65" y="202"/>
                  <a:pt x="65" y="201"/>
                </a:cubicBezTo>
                <a:cubicBezTo>
                  <a:pt x="65" y="201"/>
                  <a:pt x="66" y="200"/>
                  <a:pt x="66" y="200"/>
                </a:cubicBezTo>
                <a:cubicBezTo>
                  <a:pt x="66" y="200"/>
                  <a:pt x="67" y="201"/>
                  <a:pt x="67" y="201"/>
                </a:cubicBezTo>
                <a:cubicBezTo>
                  <a:pt x="67" y="201"/>
                  <a:pt x="66" y="202"/>
                  <a:pt x="65" y="202"/>
                </a:cubicBezTo>
                <a:close/>
                <a:moveTo>
                  <a:pt x="70" y="206"/>
                </a:moveTo>
                <a:cubicBezTo>
                  <a:pt x="69" y="205"/>
                  <a:pt x="68" y="204"/>
                  <a:pt x="67" y="204"/>
                </a:cubicBezTo>
                <a:cubicBezTo>
                  <a:pt x="67" y="204"/>
                  <a:pt x="67" y="203"/>
                  <a:pt x="67" y="203"/>
                </a:cubicBezTo>
                <a:cubicBezTo>
                  <a:pt x="67" y="203"/>
                  <a:pt x="68" y="203"/>
                  <a:pt x="69" y="202"/>
                </a:cubicBezTo>
                <a:cubicBezTo>
                  <a:pt x="69" y="203"/>
                  <a:pt x="70" y="204"/>
                  <a:pt x="71" y="205"/>
                </a:cubicBezTo>
                <a:cubicBezTo>
                  <a:pt x="71" y="205"/>
                  <a:pt x="72" y="205"/>
                  <a:pt x="72" y="204"/>
                </a:cubicBezTo>
                <a:cubicBezTo>
                  <a:pt x="72" y="204"/>
                  <a:pt x="72" y="204"/>
                  <a:pt x="73" y="203"/>
                </a:cubicBezTo>
                <a:cubicBezTo>
                  <a:pt x="73" y="204"/>
                  <a:pt x="74" y="205"/>
                  <a:pt x="75" y="205"/>
                </a:cubicBezTo>
                <a:cubicBezTo>
                  <a:pt x="75" y="206"/>
                  <a:pt x="74" y="206"/>
                  <a:pt x="74" y="206"/>
                </a:cubicBezTo>
                <a:cubicBezTo>
                  <a:pt x="73" y="206"/>
                  <a:pt x="72" y="205"/>
                  <a:pt x="71" y="205"/>
                </a:cubicBezTo>
                <a:cubicBezTo>
                  <a:pt x="71" y="204"/>
                  <a:pt x="70" y="205"/>
                  <a:pt x="70" y="206"/>
                </a:cubicBezTo>
                <a:close/>
                <a:moveTo>
                  <a:pt x="71" y="193"/>
                </a:moveTo>
                <a:cubicBezTo>
                  <a:pt x="72" y="192"/>
                  <a:pt x="73" y="191"/>
                  <a:pt x="73" y="190"/>
                </a:cubicBezTo>
                <a:cubicBezTo>
                  <a:pt x="73" y="191"/>
                  <a:pt x="73" y="192"/>
                  <a:pt x="73" y="194"/>
                </a:cubicBezTo>
                <a:cubicBezTo>
                  <a:pt x="72" y="193"/>
                  <a:pt x="72" y="193"/>
                  <a:pt x="71" y="193"/>
                </a:cubicBezTo>
                <a:close/>
                <a:moveTo>
                  <a:pt x="73" y="159"/>
                </a:moveTo>
                <a:cubicBezTo>
                  <a:pt x="74" y="159"/>
                  <a:pt x="74" y="158"/>
                  <a:pt x="75" y="158"/>
                </a:cubicBezTo>
                <a:cubicBezTo>
                  <a:pt x="75" y="159"/>
                  <a:pt x="76" y="161"/>
                  <a:pt x="76" y="163"/>
                </a:cubicBezTo>
                <a:cubicBezTo>
                  <a:pt x="75" y="163"/>
                  <a:pt x="75" y="163"/>
                  <a:pt x="74" y="164"/>
                </a:cubicBezTo>
                <a:cubicBezTo>
                  <a:pt x="74" y="162"/>
                  <a:pt x="74" y="161"/>
                  <a:pt x="73" y="159"/>
                </a:cubicBezTo>
                <a:close/>
                <a:moveTo>
                  <a:pt x="75" y="191"/>
                </a:moveTo>
                <a:cubicBezTo>
                  <a:pt x="75" y="191"/>
                  <a:pt x="75" y="191"/>
                  <a:pt x="76" y="192"/>
                </a:cubicBezTo>
                <a:cubicBezTo>
                  <a:pt x="75" y="192"/>
                  <a:pt x="75" y="192"/>
                  <a:pt x="75" y="193"/>
                </a:cubicBezTo>
                <a:cubicBezTo>
                  <a:pt x="75" y="192"/>
                  <a:pt x="75" y="192"/>
                  <a:pt x="75" y="191"/>
                </a:cubicBezTo>
                <a:close/>
                <a:moveTo>
                  <a:pt x="75" y="188"/>
                </a:moveTo>
                <a:cubicBezTo>
                  <a:pt x="76" y="188"/>
                  <a:pt x="76" y="187"/>
                  <a:pt x="76" y="187"/>
                </a:cubicBezTo>
                <a:cubicBezTo>
                  <a:pt x="77" y="187"/>
                  <a:pt x="77" y="187"/>
                  <a:pt x="77" y="187"/>
                </a:cubicBezTo>
                <a:cubicBezTo>
                  <a:pt x="78" y="187"/>
                  <a:pt x="78" y="187"/>
                  <a:pt x="78" y="187"/>
                </a:cubicBezTo>
                <a:cubicBezTo>
                  <a:pt x="78" y="188"/>
                  <a:pt x="77" y="188"/>
                  <a:pt x="77" y="189"/>
                </a:cubicBezTo>
                <a:cubicBezTo>
                  <a:pt x="76" y="189"/>
                  <a:pt x="76" y="188"/>
                  <a:pt x="75" y="188"/>
                </a:cubicBezTo>
                <a:close/>
                <a:moveTo>
                  <a:pt x="77" y="193"/>
                </a:moveTo>
                <a:cubicBezTo>
                  <a:pt x="78" y="193"/>
                  <a:pt x="78" y="194"/>
                  <a:pt x="79" y="194"/>
                </a:cubicBezTo>
                <a:cubicBezTo>
                  <a:pt x="79" y="194"/>
                  <a:pt x="78" y="195"/>
                  <a:pt x="78" y="195"/>
                </a:cubicBezTo>
                <a:cubicBezTo>
                  <a:pt x="78" y="195"/>
                  <a:pt x="77" y="195"/>
                  <a:pt x="77" y="196"/>
                </a:cubicBezTo>
                <a:cubicBezTo>
                  <a:pt x="76" y="195"/>
                  <a:pt x="76" y="195"/>
                  <a:pt x="76" y="195"/>
                </a:cubicBezTo>
                <a:cubicBezTo>
                  <a:pt x="76" y="194"/>
                  <a:pt x="77" y="193"/>
                  <a:pt x="77" y="193"/>
                </a:cubicBezTo>
                <a:close/>
                <a:moveTo>
                  <a:pt x="79" y="180"/>
                </a:moveTo>
                <a:cubicBezTo>
                  <a:pt x="79" y="180"/>
                  <a:pt x="79" y="180"/>
                  <a:pt x="79" y="180"/>
                </a:cubicBezTo>
                <a:cubicBezTo>
                  <a:pt x="79" y="179"/>
                  <a:pt x="80" y="178"/>
                  <a:pt x="81" y="177"/>
                </a:cubicBezTo>
                <a:cubicBezTo>
                  <a:pt x="81" y="178"/>
                  <a:pt x="81" y="178"/>
                  <a:pt x="81" y="178"/>
                </a:cubicBezTo>
                <a:cubicBezTo>
                  <a:pt x="80" y="178"/>
                  <a:pt x="80" y="179"/>
                  <a:pt x="79" y="180"/>
                </a:cubicBezTo>
                <a:close/>
                <a:moveTo>
                  <a:pt x="82" y="188"/>
                </a:moveTo>
                <a:cubicBezTo>
                  <a:pt x="82" y="189"/>
                  <a:pt x="82" y="189"/>
                  <a:pt x="83" y="189"/>
                </a:cubicBezTo>
                <a:cubicBezTo>
                  <a:pt x="82" y="189"/>
                  <a:pt x="81" y="190"/>
                  <a:pt x="80" y="190"/>
                </a:cubicBezTo>
                <a:cubicBezTo>
                  <a:pt x="81" y="189"/>
                  <a:pt x="81" y="189"/>
                  <a:pt x="82" y="188"/>
                </a:cubicBezTo>
                <a:close/>
                <a:moveTo>
                  <a:pt x="83" y="191"/>
                </a:moveTo>
                <a:cubicBezTo>
                  <a:pt x="83" y="191"/>
                  <a:pt x="83" y="191"/>
                  <a:pt x="83" y="191"/>
                </a:cubicBezTo>
                <a:cubicBezTo>
                  <a:pt x="83" y="192"/>
                  <a:pt x="82" y="192"/>
                  <a:pt x="82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2" y="191"/>
                  <a:pt x="82" y="191"/>
                  <a:pt x="83" y="191"/>
                </a:cubicBezTo>
                <a:close/>
                <a:moveTo>
                  <a:pt x="83" y="187"/>
                </a:moveTo>
                <a:cubicBezTo>
                  <a:pt x="83" y="187"/>
                  <a:pt x="83" y="187"/>
                  <a:pt x="83" y="187"/>
                </a:cubicBezTo>
                <a:cubicBezTo>
                  <a:pt x="84" y="188"/>
                  <a:pt x="84" y="188"/>
                  <a:pt x="85" y="188"/>
                </a:cubicBezTo>
                <a:cubicBezTo>
                  <a:pt x="85" y="188"/>
                  <a:pt x="85" y="189"/>
                  <a:pt x="85" y="189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84" y="188"/>
                  <a:pt x="83" y="188"/>
                  <a:pt x="83" y="187"/>
                </a:cubicBezTo>
                <a:close/>
                <a:moveTo>
                  <a:pt x="84" y="198"/>
                </a:moveTo>
                <a:cubicBezTo>
                  <a:pt x="85" y="198"/>
                  <a:pt x="85" y="199"/>
                  <a:pt x="85" y="199"/>
                </a:cubicBezTo>
                <a:cubicBezTo>
                  <a:pt x="85" y="199"/>
                  <a:pt x="85" y="200"/>
                  <a:pt x="85" y="200"/>
                </a:cubicBezTo>
                <a:cubicBezTo>
                  <a:pt x="84" y="200"/>
                  <a:pt x="84" y="200"/>
                  <a:pt x="83" y="199"/>
                </a:cubicBezTo>
                <a:cubicBezTo>
                  <a:pt x="84" y="199"/>
                  <a:pt x="84" y="199"/>
                  <a:pt x="84" y="198"/>
                </a:cubicBezTo>
                <a:close/>
                <a:moveTo>
                  <a:pt x="85" y="194"/>
                </a:moveTo>
                <a:cubicBezTo>
                  <a:pt x="86" y="194"/>
                  <a:pt x="87" y="193"/>
                  <a:pt x="88" y="193"/>
                </a:cubicBezTo>
                <a:cubicBezTo>
                  <a:pt x="87" y="194"/>
                  <a:pt x="86" y="194"/>
                  <a:pt x="86" y="195"/>
                </a:cubicBezTo>
                <a:cubicBezTo>
                  <a:pt x="85" y="195"/>
                  <a:pt x="85" y="195"/>
                  <a:pt x="85" y="194"/>
                </a:cubicBezTo>
                <a:close/>
                <a:moveTo>
                  <a:pt x="86" y="205"/>
                </a:moveTo>
                <a:cubicBezTo>
                  <a:pt x="86" y="206"/>
                  <a:pt x="87" y="206"/>
                  <a:pt x="88" y="207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87" y="207"/>
                  <a:pt x="87" y="207"/>
                  <a:pt x="87" y="207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05"/>
                  <a:pt x="86" y="205"/>
                  <a:pt x="86" y="205"/>
                </a:cubicBezTo>
                <a:close/>
                <a:moveTo>
                  <a:pt x="88" y="204"/>
                </a:moveTo>
                <a:cubicBezTo>
                  <a:pt x="88" y="204"/>
                  <a:pt x="88" y="204"/>
                  <a:pt x="88" y="204"/>
                </a:cubicBezTo>
                <a:cubicBezTo>
                  <a:pt x="89" y="204"/>
                  <a:pt x="89" y="204"/>
                  <a:pt x="90" y="205"/>
                </a:cubicBezTo>
                <a:cubicBezTo>
                  <a:pt x="90" y="205"/>
                  <a:pt x="89" y="205"/>
                  <a:pt x="89" y="205"/>
                </a:cubicBezTo>
                <a:cubicBezTo>
                  <a:pt x="89" y="205"/>
                  <a:pt x="88" y="205"/>
                  <a:pt x="88" y="204"/>
                </a:cubicBezTo>
                <a:close/>
                <a:moveTo>
                  <a:pt x="90" y="186"/>
                </a:moveTo>
                <a:cubicBezTo>
                  <a:pt x="90" y="185"/>
                  <a:pt x="91" y="184"/>
                  <a:pt x="92" y="183"/>
                </a:cubicBezTo>
                <a:cubicBezTo>
                  <a:pt x="92" y="183"/>
                  <a:pt x="92" y="183"/>
                  <a:pt x="93" y="183"/>
                </a:cubicBezTo>
                <a:cubicBezTo>
                  <a:pt x="92" y="184"/>
                  <a:pt x="91" y="185"/>
                  <a:pt x="90" y="186"/>
                </a:cubicBezTo>
                <a:close/>
                <a:moveTo>
                  <a:pt x="91" y="205"/>
                </a:moveTo>
                <a:cubicBezTo>
                  <a:pt x="92" y="206"/>
                  <a:pt x="92" y="206"/>
                  <a:pt x="93" y="206"/>
                </a:cubicBezTo>
                <a:cubicBezTo>
                  <a:pt x="93" y="207"/>
                  <a:pt x="92" y="207"/>
                  <a:pt x="92" y="207"/>
                </a:cubicBezTo>
                <a:cubicBezTo>
                  <a:pt x="91" y="207"/>
                  <a:pt x="91" y="207"/>
                  <a:pt x="90" y="206"/>
                </a:cubicBezTo>
                <a:cubicBezTo>
                  <a:pt x="91" y="206"/>
                  <a:pt x="91" y="206"/>
                  <a:pt x="91" y="205"/>
                </a:cubicBezTo>
                <a:close/>
                <a:moveTo>
                  <a:pt x="93" y="186"/>
                </a:moveTo>
                <a:cubicBezTo>
                  <a:pt x="95" y="184"/>
                  <a:pt x="98" y="182"/>
                  <a:pt x="100" y="179"/>
                </a:cubicBezTo>
                <a:cubicBezTo>
                  <a:pt x="102" y="179"/>
                  <a:pt x="103" y="178"/>
                  <a:pt x="104" y="177"/>
                </a:cubicBezTo>
                <a:cubicBezTo>
                  <a:pt x="102" y="180"/>
                  <a:pt x="99" y="182"/>
                  <a:pt x="97" y="185"/>
                </a:cubicBezTo>
                <a:cubicBezTo>
                  <a:pt x="96" y="185"/>
                  <a:pt x="94" y="186"/>
                  <a:pt x="93" y="186"/>
                </a:cubicBezTo>
                <a:close/>
                <a:moveTo>
                  <a:pt x="95" y="190"/>
                </a:moveTo>
                <a:cubicBezTo>
                  <a:pt x="95" y="190"/>
                  <a:pt x="95" y="191"/>
                  <a:pt x="96" y="191"/>
                </a:cubicBezTo>
                <a:cubicBezTo>
                  <a:pt x="95" y="191"/>
                  <a:pt x="95" y="192"/>
                  <a:pt x="94" y="192"/>
                </a:cubicBezTo>
                <a:cubicBezTo>
                  <a:pt x="94" y="192"/>
                  <a:pt x="94" y="192"/>
                  <a:pt x="93" y="192"/>
                </a:cubicBezTo>
                <a:cubicBezTo>
                  <a:pt x="94" y="191"/>
                  <a:pt x="94" y="191"/>
                  <a:pt x="95" y="190"/>
                </a:cubicBezTo>
                <a:close/>
                <a:moveTo>
                  <a:pt x="96" y="208"/>
                </a:moveTo>
                <a:cubicBezTo>
                  <a:pt x="96" y="208"/>
                  <a:pt x="96" y="208"/>
                  <a:pt x="96" y="208"/>
                </a:cubicBezTo>
                <a:cubicBezTo>
                  <a:pt x="97" y="209"/>
                  <a:pt x="98" y="209"/>
                  <a:pt x="100" y="210"/>
                </a:cubicBezTo>
                <a:cubicBezTo>
                  <a:pt x="99" y="210"/>
                  <a:pt x="99" y="210"/>
                  <a:pt x="99" y="211"/>
                </a:cubicBezTo>
                <a:cubicBezTo>
                  <a:pt x="98" y="211"/>
                  <a:pt x="98" y="211"/>
                  <a:pt x="97" y="211"/>
                </a:cubicBezTo>
                <a:cubicBezTo>
                  <a:pt x="97" y="210"/>
                  <a:pt x="96" y="210"/>
                  <a:pt x="95" y="209"/>
                </a:cubicBezTo>
                <a:cubicBezTo>
                  <a:pt x="95" y="209"/>
                  <a:pt x="95" y="208"/>
                  <a:pt x="96" y="208"/>
                </a:cubicBezTo>
                <a:close/>
                <a:moveTo>
                  <a:pt x="99" y="218"/>
                </a:moveTo>
                <a:cubicBezTo>
                  <a:pt x="99" y="218"/>
                  <a:pt x="100" y="219"/>
                  <a:pt x="101" y="219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99" y="219"/>
                  <a:pt x="99" y="219"/>
                  <a:pt x="99" y="219"/>
                </a:cubicBezTo>
                <a:cubicBezTo>
                  <a:pt x="99" y="218"/>
                  <a:pt x="99" y="218"/>
                  <a:pt x="99" y="218"/>
                </a:cubicBezTo>
                <a:close/>
                <a:moveTo>
                  <a:pt x="101" y="224"/>
                </a:moveTo>
                <a:cubicBezTo>
                  <a:pt x="101" y="223"/>
                  <a:pt x="101" y="223"/>
                  <a:pt x="102" y="223"/>
                </a:cubicBezTo>
                <a:cubicBezTo>
                  <a:pt x="103" y="223"/>
                  <a:pt x="104" y="224"/>
                  <a:pt x="105" y="225"/>
                </a:cubicBezTo>
                <a:cubicBezTo>
                  <a:pt x="105" y="225"/>
                  <a:pt x="105" y="225"/>
                  <a:pt x="105" y="226"/>
                </a:cubicBezTo>
                <a:cubicBezTo>
                  <a:pt x="105" y="226"/>
                  <a:pt x="105" y="226"/>
                  <a:pt x="105" y="226"/>
                </a:cubicBezTo>
                <a:cubicBezTo>
                  <a:pt x="103" y="225"/>
                  <a:pt x="102" y="225"/>
                  <a:pt x="100" y="224"/>
                </a:cubicBezTo>
                <a:cubicBezTo>
                  <a:pt x="100" y="224"/>
                  <a:pt x="101" y="224"/>
                  <a:pt x="101" y="224"/>
                </a:cubicBezTo>
                <a:close/>
                <a:moveTo>
                  <a:pt x="104" y="222"/>
                </a:moveTo>
                <a:cubicBezTo>
                  <a:pt x="104" y="222"/>
                  <a:pt x="104" y="222"/>
                  <a:pt x="104" y="222"/>
                </a:cubicBezTo>
                <a:cubicBezTo>
                  <a:pt x="104" y="222"/>
                  <a:pt x="104" y="221"/>
                  <a:pt x="104" y="221"/>
                </a:cubicBezTo>
                <a:cubicBezTo>
                  <a:pt x="105" y="222"/>
                  <a:pt x="106" y="222"/>
                  <a:pt x="106" y="222"/>
                </a:cubicBezTo>
                <a:cubicBezTo>
                  <a:pt x="106" y="222"/>
                  <a:pt x="106" y="223"/>
                  <a:pt x="106" y="223"/>
                </a:cubicBezTo>
                <a:cubicBezTo>
                  <a:pt x="106" y="222"/>
                  <a:pt x="105" y="222"/>
                  <a:pt x="104" y="222"/>
                </a:cubicBezTo>
                <a:close/>
                <a:moveTo>
                  <a:pt x="108" y="226"/>
                </a:moveTo>
                <a:cubicBezTo>
                  <a:pt x="108" y="226"/>
                  <a:pt x="109" y="227"/>
                  <a:pt x="110" y="227"/>
                </a:cubicBezTo>
                <a:cubicBezTo>
                  <a:pt x="110" y="227"/>
                  <a:pt x="109" y="228"/>
                  <a:pt x="109" y="228"/>
                </a:cubicBezTo>
                <a:cubicBezTo>
                  <a:pt x="109" y="228"/>
                  <a:pt x="109" y="228"/>
                  <a:pt x="109" y="228"/>
                </a:cubicBezTo>
                <a:cubicBezTo>
                  <a:pt x="108" y="228"/>
                  <a:pt x="107" y="227"/>
                  <a:pt x="106" y="227"/>
                </a:cubicBezTo>
                <a:cubicBezTo>
                  <a:pt x="107" y="226"/>
                  <a:pt x="107" y="226"/>
                  <a:pt x="108" y="226"/>
                </a:cubicBezTo>
                <a:close/>
                <a:moveTo>
                  <a:pt x="108" y="210"/>
                </a:moveTo>
                <a:cubicBezTo>
                  <a:pt x="109" y="210"/>
                  <a:pt x="110" y="209"/>
                  <a:pt x="111" y="208"/>
                </a:cubicBezTo>
                <a:cubicBezTo>
                  <a:pt x="112" y="208"/>
                  <a:pt x="112" y="209"/>
                  <a:pt x="112" y="209"/>
                </a:cubicBezTo>
                <a:cubicBezTo>
                  <a:pt x="111" y="210"/>
                  <a:pt x="110" y="210"/>
                  <a:pt x="110" y="211"/>
                </a:cubicBezTo>
                <a:cubicBezTo>
                  <a:pt x="109" y="211"/>
                  <a:pt x="109" y="211"/>
                  <a:pt x="108" y="210"/>
                </a:cubicBezTo>
                <a:close/>
                <a:moveTo>
                  <a:pt x="112" y="213"/>
                </a:moveTo>
                <a:cubicBezTo>
                  <a:pt x="111" y="212"/>
                  <a:pt x="111" y="212"/>
                  <a:pt x="111" y="212"/>
                </a:cubicBezTo>
                <a:cubicBezTo>
                  <a:pt x="112" y="211"/>
                  <a:pt x="113" y="211"/>
                  <a:pt x="114" y="210"/>
                </a:cubicBezTo>
                <a:cubicBezTo>
                  <a:pt x="114" y="210"/>
                  <a:pt x="114" y="210"/>
                  <a:pt x="115" y="210"/>
                </a:cubicBezTo>
                <a:cubicBezTo>
                  <a:pt x="114" y="211"/>
                  <a:pt x="113" y="212"/>
                  <a:pt x="112" y="213"/>
                </a:cubicBezTo>
                <a:close/>
                <a:moveTo>
                  <a:pt x="119" y="221"/>
                </a:moveTo>
                <a:cubicBezTo>
                  <a:pt x="120" y="221"/>
                  <a:pt x="120" y="221"/>
                  <a:pt x="120" y="221"/>
                </a:cubicBezTo>
                <a:cubicBezTo>
                  <a:pt x="120" y="221"/>
                  <a:pt x="119" y="222"/>
                  <a:pt x="119" y="222"/>
                </a:cubicBezTo>
                <a:cubicBezTo>
                  <a:pt x="119" y="222"/>
                  <a:pt x="119" y="222"/>
                  <a:pt x="119" y="222"/>
                </a:cubicBezTo>
                <a:cubicBezTo>
                  <a:pt x="119" y="222"/>
                  <a:pt x="119" y="221"/>
                  <a:pt x="119" y="221"/>
                </a:cubicBezTo>
                <a:cubicBezTo>
                  <a:pt x="119" y="221"/>
                  <a:pt x="119" y="221"/>
                  <a:pt x="119" y="221"/>
                </a:cubicBezTo>
                <a:close/>
                <a:moveTo>
                  <a:pt x="120" y="211"/>
                </a:moveTo>
                <a:cubicBezTo>
                  <a:pt x="120" y="210"/>
                  <a:pt x="120" y="210"/>
                  <a:pt x="121" y="210"/>
                </a:cubicBezTo>
                <a:cubicBezTo>
                  <a:pt x="121" y="210"/>
                  <a:pt x="121" y="210"/>
                  <a:pt x="121" y="210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0" y="211"/>
                  <a:pt x="120" y="211"/>
                  <a:pt x="120" y="211"/>
                </a:cubicBezTo>
                <a:close/>
                <a:moveTo>
                  <a:pt x="123" y="218"/>
                </a:moveTo>
                <a:cubicBezTo>
                  <a:pt x="123" y="218"/>
                  <a:pt x="123" y="219"/>
                  <a:pt x="124" y="219"/>
                </a:cubicBezTo>
                <a:cubicBezTo>
                  <a:pt x="123" y="219"/>
                  <a:pt x="122" y="220"/>
                  <a:pt x="121" y="220"/>
                </a:cubicBezTo>
                <a:cubicBezTo>
                  <a:pt x="121" y="220"/>
                  <a:pt x="121" y="220"/>
                  <a:pt x="121" y="220"/>
                </a:cubicBezTo>
                <a:cubicBezTo>
                  <a:pt x="122" y="219"/>
                  <a:pt x="122" y="219"/>
                  <a:pt x="123" y="218"/>
                </a:cubicBezTo>
                <a:close/>
                <a:moveTo>
                  <a:pt x="123" y="222"/>
                </a:moveTo>
                <a:cubicBezTo>
                  <a:pt x="124" y="222"/>
                  <a:pt x="124" y="221"/>
                  <a:pt x="125" y="221"/>
                </a:cubicBezTo>
                <a:cubicBezTo>
                  <a:pt x="125" y="221"/>
                  <a:pt x="126" y="222"/>
                  <a:pt x="126" y="222"/>
                </a:cubicBezTo>
                <a:cubicBezTo>
                  <a:pt x="126" y="223"/>
                  <a:pt x="125" y="223"/>
                  <a:pt x="125" y="223"/>
                </a:cubicBezTo>
                <a:cubicBezTo>
                  <a:pt x="124" y="223"/>
                  <a:pt x="124" y="223"/>
                  <a:pt x="123" y="222"/>
                </a:cubicBezTo>
                <a:close/>
                <a:moveTo>
                  <a:pt x="125" y="225"/>
                </a:moveTo>
                <a:cubicBezTo>
                  <a:pt x="126" y="225"/>
                  <a:pt x="126" y="225"/>
                  <a:pt x="127" y="224"/>
                </a:cubicBezTo>
                <a:cubicBezTo>
                  <a:pt x="127" y="224"/>
                  <a:pt x="127" y="225"/>
                  <a:pt x="128" y="225"/>
                </a:cubicBezTo>
                <a:cubicBezTo>
                  <a:pt x="127" y="226"/>
                  <a:pt x="126" y="226"/>
                  <a:pt x="125" y="227"/>
                </a:cubicBezTo>
                <a:cubicBezTo>
                  <a:pt x="125" y="227"/>
                  <a:pt x="125" y="227"/>
                  <a:pt x="124" y="226"/>
                </a:cubicBezTo>
                <a:cubicBezTo>
                  <a:pt x="124" y="226"/>
                  <a:pt x="125" y="226"/>
                  <a:pt x="125" y="225"/>
                </a:cubicBezTo>
                <a:close/>
                <a:moveTo>
                  <a:pt x="127" y="221"/>
                </a:moveTo>
                <a:cubicBezTo>
                  <a:pt x="127" y="221"/>
                  <a:pt x="126" y="220"/>
                  <a:pt x="126" y="219"/>
                </a:cubicBezTo>
                <a:cubicBezTo>
                  <a:pt x="126" y="219"/>
                  <a:pt x="126" y="219"/>
                  <a:pt x="126" y="219"/>
                </a:cubicBezTo>
                <a:cubicBezTo>
                  <a:pt x="127" y="220"/>
                  <a:pt x="127" y="220"/>
                  <a:pt x="128" y="220"/>
                </a:cubicBezTo>
                <a:cubicBezTo>
                  <a:pt x="128" y="221"/>
                  <a:pt x="127" y="221"/>
                  <a:pt x="127" y="221"/>
                </a:cubicBezTo>
                <a:close/>
                <a:moveTo>
                  <a:pt x="128" y="218"/>
                </a:moveTo>
                <a:cubicBezTo>
                  <a:pt x="128" y="217"/>
                  <a:pt x="129" y="216"/>
                  <a:pt x="130" y="216"/>
                </a:cubicBezTo>
                <a:cubicBezTo>
                  <a:pt x="130" y="216"/>
                  <a:pt x="130" y="216"/>
                  <a:pt x="130" y="216"/>
                </a:cubicBezTo>
                <a:cubicBezTo>
                  <a:pt x="130" y="216"/>
                  <a:pt x="130" y="217"/>
                  <a:pt x="129" y="217"/>
                </a:cubicBezTo>
                <a:cubicBezTo>
                  <a:pt x="129" y="218"/>
                  <a:pt x="129" y="219"/>
                  <a:pt x="130" y="219"/>
                </a:cubicBezTo>
                <a:cubicBezTo>
                  <a:pt x="130" y="219"/>
                  <a:pt x="129" y="219"/>
                  <a:pt x="129" y="219"/>
                </a:cubicBezTo>
                <a:cubicBezTo>
                  <a:pt x="129" y="219"/>
                  <a:pt x="128" y="218"/>
                  <a:pt x="128" y="218"/>
                </a:cubicBezTo>
                <a:close/>
                <a:moveTo>
                  <a:pt x="130" y="222"/>
                </a:moveTo>
                <a:cubicBezTo>
                  <a:pt x="130" y="222"/>
                  <a:pt x="130" y="222"/>
                  <a:pt x="130" y="222"/>
                </a:cubicBezTo>
                <a:cubicBezTo>
                  <a:pt x="130" y="223"/>
                  <a:pt x="130" y="223"/>
                  <a:pt x="129" y="224"/>
                </a:cubicBezTo>
                <a:cubicBezTo>
                  <a:pt x="129" y="224"/>
                  <a:pt x="129" y="224"/>
                  <a:pt x="129" y="224"/>
                </a:cubicBezTo>
                <a:cubicBezTo>
                  <a:pt x="129" y="224"/>
                  <a:pt x="128" y="224"/>
                  <a:pt x="128" y="223"/>
                </a:cubicBezTo>
                <a:cubicBezTo>
                  <a:pt x="129" y="223"/>
                  <a:pt x="129" y="223"/>
                  <a:pt x="130" y="222"/>
                </a:cubicBezTo>
                <a:close/>
                <a:moveTo>
                  <a:pt x="162" y="206"/>
                </a:moveTo>
                <a:cubicBezTo>
                  <a:pt x="163" y="205"/>
                  <a:pt x="164" y="204"/>
                  <a:pt x="165" y="203"/>
                </a:cubicBezTo>
                <a:cubicBezTo>
                  <a:pt x="167" y="201"/>
                  <a:pt x="169" y="200"/>
                  <a:pt x="172" y="198"/>
                </a:cubicBezTo>
                <a:cubicBezTo>
                  <a:pt x="172" y="198"/>
                  <a:pt x="171" y="198"/>
                  <a:pt x="171" y="198"/>
                </a:cubicBezTo>
                <a:cubicBezTo>
                  <a:pt x="170" y="199"/>
                  <a:pt x="169" y="200"/>
                  <a:pt x="168" y="202"/>
                </a:cubicBezTo>
                <a:cubicBezTo>
                  <a:pt x="166" y="203"/>
                  <a:pt x="164" y="205"/>
                  <a:pt x="162" y="206"/>
                </a:cubicBezTo>
                <a:close/>
                <a:moveTo>
                  <a:pt x="167" y="210"/>
                </a:moveTo>
                <a:cubicBezTo>
                  <a:pt x="160" y="216"/>
                  <a:pt x="153" y="221"/>
                  <a:pt x="146" y="225"/>
                </a:cubicBezTo>
                <a:cubicBezTo>
                  <a:pt x="149" y="222"/>
                  <a:pt x="152" y="219"/>
                  <a:pt x="156" y="216"/>
                </a:cubicBezTo>
                <a:cubicBezTo>
                  <a:pt x="158" y="214"/>
                  <a:pt x="160" y="213"/>
                  <a:pt x="163" y="212"/>
                </a:cubicBezTo>
                <a:cubicBezTo>
                  <a:pt x="163" y="212"/>
                  <a:pt x="163" y="212"/>
                  <a:pt x="164" y="212"/>
                </a:cubicBezTo>
                <a:cubicBezTo>
                  <a:pt x="165" y="211"/>
                  <a:pt x="166" y="211"/>
                  <a:pt x="167" y="210"/>
                </a:cubicBezTo>
                <a:close/>
                <a:moveTo>
                  <a:pt x="154" y="209"/>
                </a:moveTo>
                <a:cubicBezTo>
                  <a:pt x="155" y="208"/>
                  <a:pt x="156" y="208"/>
                  <a:pt x="157" y="207"/>
                </a:cubicBezTo>
                <a:cubicBezTo>
                  <a:pt x="161" y="203"/>
                  <a:pt x="166" y="199"/>
                  <a:pt x="171" y="195"/>
                </a:cubicBezTo>
                <a:cubicBezTo>
                  <a:pt x="168" y="197"/>
                  <a:pt x="166" y="200"/>
                  <a:pt x="163" y="202"/>
                </a:cubicBezTo>
                <a:cubicBezTo>
                  <a:pt x="160" y="204"/>
                  <a:pt x="157" y="207"/>
                  <a:pt x="154" y="209"/>
                </a:cubicBezTo>
                <a:close/>
                <a:moveTo>
                  <a:pt x="158" y="208"/>
                </a:moveTo>
                <a:cubicBezTo>
                  <a:pt x="157" y="210"/>
                  <a:pt x="156" y="211"/>
                  <a:pt x="155" y="212"/>
                </a:cubicBezTo>
                <a:cubicBezTo>
                  <a:pt x="153" y="214"/>
                  <a:pt x="150" y="216"/>
                  <a:pt x="148" y="218"/>
                </a:cubicBezTo>
                <a:cubicBezTo>
                  <a:pt x="146" y="220"/>
                  <a:pt x="143" y="221"/>
                  <a:pt x="141" y="222"/>
                </a:cubicBezTo>
                <a:cubicBezTo>
                  <a:pt x="146" y="217"/>
                  <a:pt x="152" y="213"/>
                  <a:pt x="158" y="208"/>
                </a:cubicBezTo>
                <a:close/>
                <a:moveTo>
                  <a:pt x="146" y="227"/>
                </a:moveTo>
                <a:cubicBezTo>
                  <a:pt x="146" y="227"/>
                  <a:pt x="146" y="227"/>
                  <a:pt x="146" y="227"/>
                </a:cubicBezTo>
                <a:cubicBezTo>
                  <a:pt x="147" y="227"/>
                  <a:pt x="148" y="227"/>
                  <a:pt x="148" y="228"/>
                </a:cubicBezTo>
                <a:cubicBezTo>
                  <a:pt x="148" y="228"/>
                  <a:pt x="150" y="228"/>
                  <a:pt x="150" y="228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49" y="228"/>
                  <a:pt x="147" y="228"/>
                  <a:pt x="146" y="228"/>
                </a:cubicBezTo>
                <a:cubicBezTo>
                  <a:pt x="146" y="227"/>
                  <a:pt x="146" y="227"/>
                  <a:pt x="146" y="227"/>
                </a:cubicBezTo>
                <a:close/>
                <a:moveTo>
                  <a:pt x="151" y="231"/>
                </a:moveTo>
                <a:cubicBezTo>
                  <a:pt x="151" y="231"/>
                  <a:pt x="151" y="231"/>
                  <a:pt x="151" y="231"/>
                </a:cubicBezTo>
                <a:cubicBezTo>
                  <a:pt x="151" y="231"/>
                  <a:pt x="150" y="232"/>
                  <a:pt x="150" y="232"/>
                </a:cubicBezTo>
                <a:cubicBezTo>
                  <a:pt x="150" y="232"/>
                  <a:pt x="149" y="232"/>
                  <a:pt x="149" y="232"/>
                </a:cubicBezTo>
                <a:cubicBezTo>
                  <a:pt x="150" y="231"/>
                  <a:pt x="151" y="231"/>
                  <a:pt x="151" y="231"/>
                </a:cubicBezTo>
                <a:close/>
                <a:moveTo>
                  <a:pt x="150" y="228"/>
                </a:moveTo>
                <a:cubicBezTo>
                  <a:pt x="149" y="227"/>
                  <a:pt x="148" y="227"/>
                  <a:pt x="147" y="227"/>
                </a:cubicBezTo>
                <a:cubicBezTo>
                  <a:pt x="157" y="222"/>
                  <a:pt x="165" y="214"/>
                  <a:pt x="174" y="206"/>
                </a:cubicBezTo>
                <a:cubicBezTo>
                  <a:pt x="174" y="207"/>
                  <a:pt x="174" y="207"/>
                  <a:pt x="175" y="207"/>
                </a:cubicBezTo>
                <a:cubicBezTo>
                  <a:pt x="174" y="208"/>
                  <a:pt x="173" y="208"/>
                  <a:pt x="173" y="209"/>
                </a:cubicBezTo>
                <a:cubicBezTo>
                  <a:pt x="165" y="215"/>
                  <a:pt x="158" y="221"/>
                  <a:pt x="150" y="228"/>
                </a:cubicBezTo>
                <a:close/>
                <a:moveTo>
                  <a:pt x="169" y="216"/>
                </a:moveTo>
                <a:cubicBezTo>
                  <a:pt x="169" y="216"/>
                  <a:pt x="169" y="216"/>
                  <a:pt x="169" y="216"/>
                </a:cubicBezTo>
                <a:cubicBezTo>
                  <a:pt x="168" y="216"/>
                  <a:pt x="169" y="217"/>
                  <a:pt x="170" y="217"/>
                </a:cubicBezTo>
                <a:cubicBezTo>
                  <a:pt x="171" y="216"/>
                  <a:pt x="172" y="216"/>
                  <a:pt x="174" y="215"/>
                </a:cubicBezTo>
                <a:cubicBezTo>
                  <a:pt x="168" y="220"/>
                  <a:pt x="162" y="225"/>
                  <a:pt x="155" y="229"/>
                </a:cubicBezTo>
                <a:cubicBezTo>
                  <a:pt x="160" y="224"/>
                  <a:pt x="164" y="220"/>
                  <a:pt x="169" y="216"/>
                </a:cubicBezTo>
                <a:close/>
                <a:moveTo>
                  <a:pt x="183" y="211"/>
                </a:moveTo>
                <a:cubicBezTo>
                  <a:pt x="185" y="210"/>
                  <a:pt x="186" y="209"/>
                  <a:pt x="187" y="209"/>
                </a:cubicBezTo>
                <a:cubicBezTo>
                  <a:pt x="182" y="213"/>
                  <a:pt x="176" y="218"/>
                  <a:pt x="170" y="222"/>
                </a:cubicBezTo>
                <a:cubicBezTo>
                  <a:pt x="174" y="218"/>
                  <a:pt x="179" y="214"/>
                  <a:pt x="183" y="211"/>
                </a:cubicBezTo>
                <a:close/>
                <a:moveTo>
                  <a:pt x="180" y="210"/>
                </a:moveTo>
                <a:cubicBezTo>
                  <a:pt x="179" y="210"/>
                  <a:pt x="179" y="211"/>
                  <a:pt x="178" y="212"/>
                </a:cubicBezTo>
                <a:cubicBezTo>
                  <a:pt x="176" y="213"/>
                  <a:pt x="173" y="214"/>
                  <a:pt x="171" y="215"/>
                </a:cubicBezTo>
                <a:cubicBezTo>
                  <a:pt x="172" y="214"/>
                  <a:pt x="172" y="213"/>
                  <a:pt x="173" y="212"/>
                </a:cubicBezTo>
                <a:cubicBezTo>
                  <a:pt x="178" y="208"/>
                  <a:pt x="183" y="204"/>
                  <a:pt x="188" y="200"/>
                </a:cubicBezTo>
                <a:cubicBezTo>
                  <a:pt x="186" y="203"/>
                  <a:pt x="183" y="206"/>
                  <a:pt x="180" y="210"/>
                </a:cubicBezTo>
                <a:close/>
                <a:moveTo>
                  <a:pt x="183" y="199"/>
                </a:moveTo>
                <a:cubicBezTo>
                  <a:pt x="184" y="198"/>
                  <a:pt x="185" y="197"/>
                  <a:pt x="186" y="196"/>
                </a:cubicBezTo>
                <a:cubicBezTo>
                  <a:pt x="186" y="195"/>
                  <a:pt x="187" y="195"/>
                  <a:pt x="187" y="195"/>
                </a:cubicBezTo>
                <a:cubicBezTo>
                  <a:pt x="188" y="194"/>
                  <a:pt x="189" y="193"/>
                  <a:pt x="190" y="193"/>
                </a:cubicBezTo>
                <a:cubicBezTo>
                  <a:pt x="188" y="195"/>
                  <a:pt x="185" y="197"/>
                  <a:pt x="183" y="199"/>
                </a:cubicBezTo>
                <a:close/>
                <a:moveTo>
                  <a:pt x="195" y="193"/>
                </a:moveTo>
                <a:cubicBezTo>
                  <a:pt x="194" y="194"/>
                  <a:pt x="193" y="195"/>
                  <a:pt x="192" y="195"/>
                </a:cubicBezTo>
                <a:cubicBezTo>
                  <a:pt x="191" y="196"/>
                  <a:pt x="190" y="197"/>
                  <a:pt x="189" y="197"/>
                </a:cubicBezTo>
                <a:cubicBezTo>
                  <a:pt x="191" y="196"/>
                  <a:pt x="193" y="194"/>
                  <a:pt x="195" y="193"/>
                </a:cubicBezTo>
                <a:close/>
                <a:moveTo>
                  <a:pt x="197" y="198"/>
                </a:moveTo>
                <a:cubicBezTo>
                  <a:pt x="196" y="199"/>
                  <a:pt x="196" y="199"/>
                  <a:pt x="195" y="200"/>
                </a:cubicBezTo>
                <a:cubicBezTo>
                  <a:pt x="195" y="200"/>
                  <a:pt x="194" y="201"/>
                  <a:pt x="194" y="201"/>
                </a:cubicBezTo>
                <a:cubicBezTo>
                  <a:pt x="195" y="200"/>
                  <a:pt x="196" y="199"/>
                  <a:pt x="197" y="198"/>
                </a:cubicBezTo>
                <a:close/>
                <a:moveTo>
                  <a:pt x="196" y="192"/>
                </a:moveTo>
                <a:cubicBezTo>
                  <a:pt x="196" y="191"/>
                  <a:pt x="195" y="191"/>
                  <a:pt x="194" y="191"/>
                </a:cubicBezTo>
                <a:cubicBezTo>
                  <a:pt x="194" y="191"/>
                  <a:pt x="194" y="192"/>
                  <a:pt x="193" y="192"/>
                </a:cubicBezTo>
                <a:cubicBezTo>
                  <a:pt x="196" y="189"/>
                  <a:pt x="199" y="187"/>
                  <a:pt x="202" y="184"/>
                </a:cubicBezTo>
                <a:cubicBezTo>
                  <a:pt x="200" y="187"/>
                  <a:pt x="198" y="189"/>
                  <a:pt x="196" y="192"/>
                </a:cubicBezTo>
                <a:close/>
                <a:moveTo>
                  <a:pt x="204" y="185"/>
                </a:moveTo>
                <a:cubicBezTo>
                  <a:pt x="204" y="185"/>
                  <a:pt x="204" y="185"/>
                  <a:pt x="205" y="185"/>
                </a:cubicBezTo>
                <a:cubicBezTo>
                  <a:pt x="203" y="187"/>
                  <a:pt x="201" y="189"/>
                  <a:pt x="199" y="190"/>
                </a:cubicBezTo>
                <a:cubicBezTo>
                  <a:pt x="201" y="188"/>
                  <a:pt x="202" y="187"/>
                  <a:pt x="204" y="185"/>
                </a:cubicBezTo>
                <a:close/>
                <a:moveTo>
                  <a:pt x="200" y="181"/>
                </a:moveTo>
                <a:cubicBezTo>
                  <a:pt x="201" y="180"/>
                  <a:pt x="202" y="178"/>
                  <a:pt x="202" y="177"/>
                </a:cubicBezTo>
                <a:cubicBezTo>
                  <a:pt x="203" y="175"/>
                  <a:pt x="204" y="174"/>
                  <a:pt x="206" y="172"/>
                </a:cubicBezTo>
                <a:cubicBezTo>
                  <a:pt x="207" y="171"/>
                  <a:pt x="209" y="169"/>
                  <a:pt x="210" y="168"/>
                </a:cubicBezTo>
                <a:cubicBezTo>
                  <a:pt x="209" y="170"/>
                  <a:pt x="208" y="173"/>
                  <a:pt x="207" y="175"/>
                </a:cubicBezTo>
                <a:cubicBezTo>
                  <a:pt x="205" y="177"/>
                  <a:pt x="203" y="179"/>
                  <a:pt x="200" y="181"/>
                </a:cubicBezTo>
                <a:close/>
                <a:moveTo>
                  <a:pt x="207" y="181"/>
                </a:moveTo>
                <a:cubicBezTo>
                  <a:pt x="212" y="175"/>
                  <a:pt x="217" y="169"/>
                  <a:pt x="221" y="163"/>
                </a:cubicBezTo>
                <a:cubicBezTo>
                  <a:pt x="221" y="164"/>
                  <a:pt x="221" y="164"/>
                  <a:pt x="221" y="165"/>
                </a:cubicBezTo>
                <a:cubicBezTo>
                  <a:pt x="217" y="170"/>
                  <a:pt x="213" y="174"/>
                  <a:pt x="210" y="179"/>
                </a:cubicBezTo>
                <a:cubicBezTo>
                  <a:pt x="209" y="180"/>
                  <a:pt x="208" y="181"/>
                  <a:pt x="207" y="183"/>
                </a:cubicBezTo>
                <a:cubicBezTo>
                  <a:pt x="206" y="183"/>
                  <a:pt x="206" y="183"/>
                  <a:pt x="206" y="184"/>
                </a:cubicBezTo>
                <a:cubicBezTo>
                  <a:pt x="206" y="183"/>
                  <a:pt x="207" y="182"/>
                  <a:pt x="207" y="181"/>
                </a:cubicBezTo>
                <a:close/>
                <a:moveTo>
                  <a:pt x="218" y="155"/>
                </a:moveTo>
                <a:cubicBezTo>
                  <a:pt x="219" y="153"/>
                  <a:pt x="219" y="151"/>
                  <a:pt x="220" y="149"/>
                </a:cubicBezTo>
                <a:cubicBezTo>
                  <a:pt x="221" y="147"/>
                  <a:pt x="222" y="144"/>
                  <a:pt x="222" y="141"/>
                </a:cubicBezTo>
                <a:cubicBezTo>
                  <a:pt x="222" y="141"/>
                  <a:pt x="223" y="141"/>
                  <a:pt x="223" y="141"/>
                </a:cubicBezTo>
                <a:cubicBezTo>
                  <a:pt x="222" y="145"/>
                  <a:pt x="222" y="149"/>
                  <a:pt x="222" y="154"/>
                </a:cubicBezTo>
                <a:cubicBezTo>
                  <a:pt x="220" y="154"/>
                  <a:pt x="219" y="154"/>
                  <a:pt x="218" y="155"/>
                </a:cubicBezTo>
                <a:close/>
                <a:moveTo>
                  <a:pt x="217" y="149"/>
                </a:moveTo>
                <a:cubicBezTo>
                  <a:pt x="217" y="144"/>
                  <a:pt x="218" y="139"/>
                  <a:pt x="218" y="135"/>
                </a:cubicBezTo>
                <a:cubicBezTo>
                  <a:pt x="220" y="132"/>
                  <a:pt x="221" y="129"/>
                  <a:pt x="223" y="126"/>
                </a:cubicBezTo>
                <a:cubicBezTo>
                  <a:pt x="222" y="134"/>
                  <a:pt x="219" y="142"/>
                  <a:pt x="217" y="149"/>
                </a:cubicBezTo>
                <a:close/>
                <a:moveTo>
                  <a:pt x="223" y="98"/>
                </a:moveTo>
                <a:cubicBezTo>
                  <a:pt x="222" y="97"/>
                  <a:pt x="222" y="96"/>
                  <a:pt x="222" y="95"/>
                </a:cubicBezTo>
                <a:cubicBezTo>
                  <a:pt x="222" y="95"/>
                  <a:pt x="222" y="95"/>
                  <a:pt x="222" y="94"/>
                </a:cubicBezTo>
                <a:cubicBezTo>
                  <a:pt x="223" y="96"/>
                  <a:pt x="223" y="97"/>
                  <a:pt x="224" y="98"/>
                </a:cubicBezTo>
                <a:cubicBezTo>
                  <a:pt x="223" y="98"/>
                  <a:pt x="223" y="98"/>
                  <a:pt x="223" y="98"/>
                </a:cubicBezTo>
                <a:close/>
                <a:moveTo>
                  <a:pt x="221" y="87"/>
                </a:moveTo>
                <a:cubicBezTo>
                  <a:pt x="222" y="87"/>
                  <a:pt x="222" y="87"/>
                  <a:pt x="222" y="87"/>
                </a:cubicBezTo>
                <a:cubicBezTo>
                  <a:pt x="223" y="88"/>
                  <a:pt x="223" y="90"/>
                  <a:pt x="223" y="91"/>
                </a:cubicBezTo>
                <a:cubicBezTo>
                  <a:pt x="223" y="91"/>
                  <a:pt x="223" y="91"/>
                  <a:pt x="223" y="91"/>
                </a:cubicBezTo>
                <a:cubicBezTo>
                  <a:pt x="222" y="90"/>
                  <a:pt x="222" y="89"/>
                  <a:pt x="221" y="87"/>
                </a:cubicBezTo>
                <a:close/>
                <a:moveTo>
                  <a:pt x="226" y="83"/>
                </a:moveTo>
                <a:cubicBezTo>
                  <a:pt x="225" y="83"/>
                  <a:pt x="224" y="84"/>
                  <a:pt x="223" y="84"/>
                </a:cubicBezTo>
                <a:cubicBezTo>
                  <a:pt x="222" y="82"/>
                  <a:pt x="222" y="80"/>
                  <a:pt x="221" y="77"/>
                </a:cubicBezTo>
                <a:cubicBezTo>
                  <a:pt x="222" y="78"/>
                  <a:pt x="222" y="78"/>
                  <a:pt x="223" y="79"/>
                </a:cubicBezTo>
                <a:cubicBezTo>
                  <a:pt x="223" y="79"/>
                  <a:pt x="224" y="79"/>
                  <a:pt x="224" y="78"/>
                </a:cubicBezTo>
                <a:cubicBezTo>
                  <a:pt x="225" y="79"/>
                  <a:pt x="225" y="80"/>
                  <a:pt x="226" y="81"/>
                </a:cubicBezTo>
                <a:cubicBezTo>
                  <a:pt x="226" y="82"/>
                  <a:pt x="226" y="82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lose/>
                <a:moveTo>
                  <a:pt x="224" y="75"/>
                </a:moveTo>
                <a:cubicBezTo>
                  <a:pt x="223" y="74"/>
                  <a:pt x="223" y="74"/>
                  <a:pt x="223" y="73"/>
                </a:cubicBezTo>
                <a:cubicBezTo>
                  <a:pt x="223" y="73"/>
                  <a:pt x="223" y="73"/>
                  <a:pt x="223" y="73"/>
                </a:cubicBezTo>
                <a:cubicBezTo>
                  <a:pt x="224" y="74"/>
                  <a:pt x="224" y="75"/>
                  <a:pt x="224" y="76"/>
                </a:cubicBezTo>
                <a:cubicBezTo>
                  <a:pt x="224" y="75"/>
                  <a:pt x="224" y="75"/>
                  <a:pt x="224" y="75"/>
                </a:cubicBezTo>
                <a:close/>
                <a:moveTo>
                  <a:pt x="224" y="70"/>
                </a:moveTo>
                <a:cubicBezTo>
                  <a:pt x="223" y="69"/>
                  <a:pt x="222" y="67"/>
                  <a:pt x="221" y="65"/>
                </a:cubicBezTo>
                <a:cubicBezTo>
                  <a:pt x="222" y="67"/>
                  <a:pt x="223" y="68"/>
                  <a:pt x="224" y="69"/>
                </a:cubicBezTo>
                <a:cubicBezTo>
                  <a:pt x="224" y="69"/>
                  <a:pt x="223" y="69"/>
                  <a:pt x="224" y="70"/>
                </a:cubicBezTo>
                <a:cubicBezTo>
                  <a:pt x="224" y="70"/>
                  <a:pt x="224" y="70"/>
                  <a:pt x="224" y="70"/>
                </a:cubicBezTo>
                <a:close/>
                <a:moveTo>
                  <a:pt x="222" y="76"/>
                </a:moveTo>
                <a:cubicBezTo>
                  <a:pt x="222" y="76"/>
                  <a:pt x="222" y="76"/>
                  <a:pt x="222" y="76"/>
                </a:cubicBezTo>
                <a:cubicBezTo>
                  <a:pt x="221" y="75"/>
                  <a:pt x="221" y="75"/>
                  <a:pt x="220" y="74"/>
                </a:cubicBezTo>
                <a:cubicBezTo>
                  <a:pt x="220" y="74"/>
                  <a:pt x="220" y="74"/>
                  <a:pt x="220" y="73"/>
                </a:cubicBezTo>
                <a:cubicBezTo>
                  <a:pt x="220" y="74"/>
                  <a:pt x="221" y="74"/>
                  <a:pt x="221" y="75"/>
                </a:cubicBezTo>
                <a:cubicBezTo>
                  <a:pt x="221" y="75"/>
                  <a:pt x="222" y="75"/>
                  <a:pt x="222" y="76"/>
                </a:cubicBezTo>
                <a:close/>
                <a:moveTo>
                  <a:pt x="220" y="81"/>
                </a:moveTo>
                <a:cubicBezTo>
                  <a:pt x="219" y="80"/>
                  <a:pt x="219" y="78"/>
                  <a:pt x="218" y="77"/>
                </a:cubicBezTo>
                <a:cubicBezTo>
                  <a:pt x="217" y="75"/>
                  <a:pt x="217" y="74"/>
                  <a:pt x="216" y="73"/>
                </a:cubicBezTo>
                <a:cubicBezTo>
                  <a:pt x="217" y="73"/>
                  <a:pt x="218" y="74"/>
                  <a:pt x="219" y="75"/>
                </a:cubicBezTo>
                <a:cubicBezTo>
                  <a:pt x="219" y="77"/>
                  <a:pt x="220" y="79"/>
                  <a:pt x="220" y="81"/>
                </a:cubicBezTo>
                <a:close/>
                <a:moveTo>
                  <a:pt x="218" y="67"/>
                </a:moveTo>
                <a:cubicBezTo>
                  <a:pt x="217" y="65"/>
                  <a:pt x="216" y="63"/>
                  <a:pt x="215" y="61"/>
                </a:cubicBezTo>
                <a:cubicBezTo>
                  <a:pt x="217" y="63"/>
                  <a:pt x="218" y="65"/>
                  <a:pt x="219" y="68"/>
                </a:cubicBezTo>
                <a:cubicBezTo>
                  <a:pt x="219" y="67"/>
                  <a:pt x="219" y="67"/>
                  <a:pt x="218" y="67"/>
                </a:cubicBezTo>
                <a:close/>
                <a:moveTo>
                  <a:pt x="216" y="64"/>
                </a:moveTo>
                <a:cubicBezTo>
                  <a:pt x="214" y="62"/>
                  <a:pt x="212" y="59"/>
                  <a:pt x="210" y="56"/>
                </a:cubicBezTo>
                <a:cubicBezTo>
                  <a:pt x="209" y="54"/>
                  <a:pt x="207" y="53"/>
                  <a:pt x="206" y="51"/>
                </a:cubicBezTo>
                <a:cubicBezTo>
                  <a:pt x="208" y="53"/>
                  <a:pt x="211" y="55"/>
                  <a:pt x="213" y="58"/>
                </a:cubicBezTo>
                <a:cubicBezTo>
                  <a:pt x="213" y="58"/>
                  <a:pt x="213" y="58"/>
                  <a:pt x="213" y="58"/>
                </a:cubicBezTo>
                <a:cubicBezTo>
                  <a:pt x="214" y="60"/>
                  <a:pt x="215" y="62"/>
                  <a:pt x="216" y="64"/>
                </a:cubicBezTo>
                <a:close/>
                <a:moveTo>
                  <a:pt x="201" y="44"/>
                </a:moveTo>
                <a:cubicBezTo>
                  <a:pt x="200" y="44"/>
                  <a:pt x="200" y="43"/>
                  <a:pt x="199" y="43"/>
                </a:cubicBezTo>
                <a:cubicBezTo>
                  <a:pt x="202" y="45"/>
                  <a:pt x="205" y="47"/>
                  <a:pt x="208" y="50"/>
                </a:cubicBezTo>
                <a:cubicBezTo>
                  <a:pt x="205" y="48"/>
                  <a:pt x="203" y="46"/>
                  <a:pt x="201" y="44"/>
                </a:cubicBezTo>
                <a:close/>
                <a:moveTo>
                  <a:pt x="201" y="46"/>
                </a:moveTo>
                <a:cubicBezTo>
                  <a:pt x="204" y="50"/>
                  <a:pt x="207" y="55"/>
                  <a:pt x="209" y="58"/>
                </a:cubicBezTo>
                <a:cubicBezTo>
                  <a:pt x="209" y="58"/>
                  <a:pt x="209" y="58"/>
                  <a:pt x="209" y="58"/>
                </a:cubicBezTo>
                <a:cubicBezTo>
                  <a:pt x="205" y="53"/>
                  <a:pt x="201" y="48"/>
                  <a:pt x="197" y="44"/>
                </a:cubicBezTo>
                <a:cubicBezTo>
                  <a:pt x="198" y="45"/>
                  <a:pt x="200" y="45"/>
                  <a:pt x="201" y="46"/>
                </a:cubicBezTo>
                <a:close/>
                <a:moveTo>
                  <a:pt x="189" y="41"/>
                </a:moveTo>
                <a:cubicBezTo>
                  <a:pt x="189" y="41"/>
                  <a:pt x="189" y="41"/>
                  <a:pt x="188" y="41"/>
                </a:cubicBezTo>
                <a:cubicBezTo>
                  <a:pt x="188" y="40"/>
                  <a:pt x="188" y="40"/>
                  <a:pt x="187" y="40"/>
                </a:cubicBezTo>
                <a:cubicBezTo>
                  <a:pt x="187" y="40"/>
                  <a:pt x="187" y="40"/>
                  <a:pt x="186" y="40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86" y="40"/>
                  <a:pt x="185" y="39"/>
                  <a:pt x="185" y="39"/>
                </a:cubicBezTo>
                <a:cubicBezTo>
                  <a:pt x="186" y="39"/>
                  <a:pt x="188" y="38"/>
                  <a:pt x="189" y="38"/>
                </a:cubicBezTo>
                <a:cubicBezTo>
                  <a:pt x="190" y="39"/>
                  <a:pt x="191" y="40"/>
                  <a:pt x="192" y="41"/>
                </a:cubicBezTo>
                <a:cubicBezTo>
                  <a:pt x="191" y="41"/>
                  <a:pt x="190" y="41"/>
                  <a:pt x="189" y="41"/>
                </a:cubicBezTo>
                <a:close/>
                <a:moveTo>
                  <a:pt x="188" y="44"/>
                </a:moveTo>
                <a:cubicBezTo>
                  <a:pt x="189" y="45"/>
                  <a:pt x="190" y="46"/>
                  <a:pt x="191" y="47"/>
                </a:cubicBezTo>
                <a:cubicBezTo>
                  <a:pt x="190" y="47"/>
                  <a:pt x="189" y="47"/>
                  <a:pt x="188" y="48"/>
                </a:cubicBezTo>
                <a:cubicBezTo>
                  <a:pt x="187" y="47"/>
                  <a:pt x="186" y="46"/>
                  <a:pt x="185" y="46"/>
                </a:cubicBezTo>
                <a:cubicBezTo>
                  <a:pt x="186" y="45"/>
                  <a:pt x="187" y="45"/>
                  <a:pt x="188" y="44"/>
                </a:cubicBezTo>
                <a:close/>
                <a:moveTo>
                  <a:pt x="186" y="48"/>
                </a:moveTo>
                <a:cubicBezTo>
                  <a:pt x="185" y="49"/>
                  <a:pt x="183" y="49"/>
                  <a:pt x="182" y="49"/>
                </a:cubicBezTo>
                <a:cubicBezTo>
                  <a:pt x="182" y="49"/>
                  <a:pt x="181" y="48"/>
                  <a:pt x="181" y="47"/>
                </a:cubicBezTo>
                <a:cubicBezTo>
                  <a:pt x="181" y="47"/>
                  <a:pt x="182" y="47"/>
                  <a:pt x="183" y="46"/>
                </a:cubicBezTo>
                <a:cubicBezTo>
                  <a:pt x="184" y="47"/>
                  <a:pt x="185" y="48"/>
                  <a:pt x="186" y="48"/>
                </a:cubicBezTo>
                <a:close/>
                <a:moveTo>
                  <a:pt x="172" y="43"/>
                </a:moveTo>
                <a:cubicBezTo>
                  <a:pt x="176" y="42"/>
                  <a:pt x="180" y="41"/>
                  <a:pt x="183" y="40"/>
                </a:cubicBezTo>
                <a:cubicBezTo>
                  <a:pt x="183" y="40"/>
                  <a:pt x="184" y="40"/>
                  <a:pt x="184" y="40"/>
                </a:cubicBezTo>
                <a:cubicBezTo>
                  <a:pt x="184" y="40"/>
                  <a:pt x="184" y="40"/>
                  <a:pt x="184" y="40"/>
                </a:cubicBezTo>
                <a:cubicBezTo>
                  <a:pt x="180" y="41"/>
                  <a:pt x="176" y="42"/>
                  <a:pt x="172" y="43"/>
                </a:cubicBezTo>
                <a:close/>
                <a:moveTo>
                  <a:pt x="159" y="44"/>
                </a:moveTo>
                <a:cubicBezTo>
                  <a:pt x="161" y="43"/>
                  <a:pt x="163" y="41"/>
                  <a:pt x="164" y="40"/>
                </a:cubicBezTo>
                <a:cubicBezTo>
                  <a:pt x="170" y="39"/>
                  <a:pt x="175" y="38"/>
                  <a:pt x="180" y="37"/>
                </a:cubicBezTo>
                <a:cubicBezTo>
                  <a:pt x="173" y="40"/>
                  <a:pt x="166" y="42"/>
                  <a:pt x="159" y="44"/>
                </a:cubicBezTo>
                <a:close/>
                <a:moveTo>
                  <a:pt x="172" y="31"/>
                </a:moveTo>
                <a:cubicBezTo>
                  <a:pt x="171" y="31"/>
                  <a:pt x="171" y="31"/>
                  <a:pt x="170" y="31"/>
                </a:cubicBezTo>
                <a:cubicBezTo>
                  <a:pt x="169" y="31"/>
                  <a:pt x="168" y="31"/>
                  <a:pt x="167" y="30"/>
                </a:cubicBezTo>
                <a:cubicBezTo>
                  <a:pt x="167" y="30"/>
                  <a:pt x="167" y="30"/>
                  <a:pt x="166" y="29"/>
                </a:cubicBezTo>
                <a:cubicBezTo>
                  <a:pt x="166" y="29"/>
                  <a:pt x="165" y="29"/>
                  <a:pt x="164" y="28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7" y="29"/>
                  <a:pt x="170" y="30"/>
                  <a:pt x="173" y="31"/>
                </a:cubicBezTo>
                <a:cubicBezTo>
                  <a:pt x="173" y="31"/>
                  <a:pt x="173" y="31"/>
                  <a:pt x="172" y="31"/>
                </a:cubicBezTo>
                <a:close/>
                <a:moveTo>
                  <a:pt x="166" y="36"/>
                </a:moveTo>
                <a:cubicBezTo>
                  <a:pt x="166" y="36"/>
                  <a:pt x="167" y="36"/>
                  <a:pt x="167" y="36"/>
                </a:cubicBezTo>
                <a:cubicBezTo>
                  <a:pt x="167" y="36"/>
                  <a:pt x="167" y="36"/>
                  <a:pt x="167" y="36"/>
                </a:cubicBezTo>
                <a:cubicBezTo>
                  <a:pt x="166" y="37"/>
                  <a:pt x="164" y="37"/>
                  <a:pt x="163" y="37"/>
                </a:cubicBezTo>
                <a:cubicBezTo>
                  <a:pt x="164" y="37"/>
                  <a:pt x="165" y="36"/>
                  <a:pt x="166" y="36"/>
                </a:cubicBezTo>
                <a:close/>
                <a:moveTo>
                  <a:pt x="154" y="12"/>
                </a:moveTo>
                <a:cubicBezTo>
                  <a:pt x="154" y="12"/>
                  <a:pt x="154" y="12"/>
                  <a:pt x="154" y="12"/>
                </a:cubicBezTo>
                <a:cubicBezTo>
                  <a:pt x="153" y="11"/>
                  <a:pt x="153" y="11"/>
                  <a:pt x="152" y="11"/>
                </a:cubicBezTo>
                <a:cubicBezTo>
                  <a:pt x="153" y="11"/>
                  <a:pt x="155" y="11"/>
                  <a:pt x="156" y="12"/>
                </a:cubicBezTo>
                <a:cubicBezTo>
                  <a:pt x="157" y="12"/>
                  <a:pt x="159" y="13"/>
                  <a:pt x="160" y="14"/>
                </a:cubicBezTo>
                <a:cubicBezTo>
                  <a:pt x="158" y="13"/>
                  <a:pt x="156" y="13"/>
                  <a:pt x="154" y="12"/>
                </a:cubicBezTo>
                <a:close/>
                <a:moveTo>
                  <a:pt x="154" y="6"/>
                </a:moveTo>
                <a:cubicBezTo>
                  <a:pt x="153" y="6"/>
                  <a:pt x="153" y="6"/>
                  <a:pt x="153" y="7"/>
                </a:cubicBezTo>
                <a:cubicBezTo>
                  <a:pt x="150" y="6"/>
                  <a:pt x="147" y="6"/>
                  <a:pt x="144" y="6"/>
                </a:cubicBezTo>
                <a:cubicBezTo>
                  <a:pt x="144" y="5"/>
                  <a:pt x="143" y="5"/>
                  <a:pt x="142" y="5"/>
                </a:cubicBezTo>
                <a:cubicBezTo>
                  <a:pt x="139" y="5"/>
                  <a:pt x="136" y="4"/>
                  <a:pt x="133" y="3"/>
                </a:cubicBezTo>
                <a:cubicBezTo>
                  <a:pt x="136" y="3"/>
                  <a:pt x="138" y="3"/>
                  <a:pt x="140" y="3"/>
                </a:cubicBezTo>
                <a:cubicBezTo>
                  <a:pt x="147" y="4"/>
                  <a:pt x="154" y="5"/>
                  <a:pt x="161" y="7"/>
                </a:cubicBezTo>
                <a:cubicBezTo>
                  <a:pt x="163" y="8"/>
                  <a:pt x="165" y="9"/>
                  <a:pt x="167" y="10"/>
                </a:cubicBezTo>
                <a:cubicBezTo>
                  <a:pt x="167" y="10"/>
                  <a:pt x="166" y="10"/>
                  <a:pt x="166" y="10"/>
                </a:cubicBezTo>
                <a:cubicBezTo>
                  <a:pt x="165" y="9"/>
                  <a:pt x="165" y="10"/>
                  <a:pt x="165" y="10"/>
                </a:cubicBezTo>
                <a:cubicBezTo>
                  <a:pt x="164" y="9"/>
                  <a:pt x="162" y="9"/>
                  <a:pt x="160" y="8"/>
                </a:cubicBezTo>
                <a:cubicBezTo>
                  <a:pt x="158" y="7"/>
                  <a:pt x="156" y="7"/>
                  <a:pt x="154" y="6"/>
                </a:cubicBezTo>
                <a:close/>
                <a:moveTo>
                  <a:pt x="136" y="26"/>
                </a:moveTo>
                <a:cubicBezTo>
                  <a:pt x="135" y="26"/>
                  <a:pt x="135" y="26"/>
                  <a:pt x="135" y="27"/>
                </a:cubicBezTo>
                <a:cubicBezTo>
                  <a:pt x="134" y="26"/>
                  <a:pt x="133" y="26"/>
                  <a:pt x="132" y="26"/>
                </a:cubicBezTo>
                <a:cubicBezTo>
                  <a:pt x="133" y="26"/>
                  <a:pt x="135" y="26"/>
                  <a:pt x="136" y="26"/>
                </a:cubicBezTo>
                <a:close/>
                <a:moveTo>
                  <a:pt x="135" y="28"/>
                </a:moveTo>
                <a:cubicBezTo>
                  <a:pt x="135" y="29"/>
                  <a:pt x="134" y="29"/>
                  <a:pt x="134" y="29"/>
                </a:cubicBezTo>
                <a:cubicBezTo>
                  <a:pt x="134" y="29"/>
                  <a:pt x="133" y="29"/>
                  <a:pt x="133" y="29"/>
                </a:cubicBezTo>
                <a:cubicBezTo>
                  <a:pt x="134" y="29"/>
                  <a:pt x="134" y="29"/>
                  <a:pt x="135" y="28"/>
                </a:cubicBezTo>
                <a:cubicBezTo>
                  <a:pt x="135" y="28"/>
                  <a:pt x="135" y="28"/>
                  <a:pt x="135" y="28"/>
                </a:cubicBezTo>
                <a:close/>
                <a:moveTo>
                  <a:pt x="120" y="31"/>
                </a:moveTo>
                <a:cubicBezTo>
                  <a:pt x="120" y="31"/>
                  <a:pt x="119" y="31"/>
                  <a:pt x="118" y="31"/>
                </a:cubicBezTo>
                <a:cubicBezTo>
                  <a:pt x="118" y="31"/>
                  <a:pt x="118" y="31"/>
                  <a:pt x="118" y="31"/>
                </a:cubicBezTo>
                <a:cubicBezTo>
                  <a:pt x="119" y="31"/>
                  <a:pt x="120" y="31"/>
                  <a:pt x="121" y="31"/>
                </a:cubicBezTo>
                <a:cubicBezTo>
                  <a:pt x="121" y="31"/>
                  <a:pt x="121" y="31"/>
                  <a:pt x="120" y="31"/>
                </a:cubicBezTo>
                <a:close/>
                <a:moveTo>
                  <a:pt x="118" y="29"/>
                </a:moveTo>
                <a:cubicBezTo>
                  <a:pt x="117" y="29"/>
                  <a:pt x="117" y="29"/>
                  <a:pt x="116" y="29"/>
                </a:cubicBezTo>
                <a:cubicBezTo>
                  <a:pt x="117" y="28"/>
                  <a:pt x="119" y="27"/>
                  <a:pt x="120" y="27"/>
                </a:cubicBezTo>
                <a:cubicBezTo>
                  <a:pt x="121" y="27"/>
                  <a:pt x="121" y="26"/>
                  <a:pt x="122" y="26"/>
                </a:cubicBezTo>
                <a:cubicBezTo>
                  <a:pt x="121" y="27"/>
                  <a:pt x="120" y="28"/>
                  <a:pt x="118" y="29"/>
                </a:cubicBezTo>
                <a:close/>
                <a:moveTo>
                  <a:pt x="122" y="24"/>
                </a:moveTo>
                <a:cubicBezTo>
                  <a:pt x="120" y="24"/>
                  <a:pt x="119" y="24"/>
                  <a:pt x="118" y="24"/>
                </a:cubicBezTo>
                <a:cubicBezTo>
                  <a:pt x="118" y="24"/>
                  <a:pt x="118" y="23"/>
                  <a:pt x="119" y="23"/>
                </a:cubicBezTo>
                <a:cubicBezTo>
                  <a:pt x="120" y="24"/>
                  <a:pt x="121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lose/>
                <a:moveTo>
                  <a:pt x="117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7" y="16"/>
                  <a:pt x="117" y="15"/>
                  <a:pt x="116" y="15"/>
                </a:cubicBezTo>
                <a:cubicBezTo>
                  <a:pt x="115" y="15"/>
                  <a:pt x="113" y="15"/>
                  <a:pt x="112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5"/>
                  <a:pt x="110" y="15"/>
                  <a:pt x="110" y="15"/>
                </a:cubicBezTo>
                <a:cubicBezTo>
                  <a:pt x="113" y="14"/>
                  <a:pt x="115" y="13"/>
                  <a:pt x="118" y="12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21" y="12"/>
                  <a:pt x="122" y="12"/>
                  <a:pt x="123" y="13"/>
                </a:cubicBezTo>
                <a:cubicBezTo>
                  <a:pt x="121" y="14"/>
                  <a:pt x="119" y="15"/>
                  <a:pt x="117" y="16"/>
                </a:cubicBezTo>
                <a:close/>
                <a:moveTo>
                  <a:pt x="107" y="24"/>
                </a:moveTo>
                <a:cubicBezTo>
                  <a:pt x="108" y="24"/>
                  <a:pt x="109" y="24"/>
                  <a:pt x="110" y="24"/>
                </a:cubicBezTo>
                <a:cubicBezTo>
                  <a:pt x="109" y="25"/>
                  <a:pt x="108" y="25"/>
                  <a:pt x="107" y="25"/>
                </a:cubicBezTo>
                <a:cubicBezTo>
                  <a:pt x="107" y="25"/>
                  <a:pt x="106" y="25"/>
                  <a:pt x="105" y="25"/>
                </a:cubicBezTo>
                <a:cubicBezTo>
                  <a:pt x="106" y="25"/>
                  <a:pt x="107" y="24"/>
                  <a:pt x="107" y="24"/>
                </a:cubicBezTo>
                <a:close/>
                <a:moveTo>
                  <a:pt x="100" y="22"/>
                </a:moveTo>
                <a:cubicBezTo>
                  <a:pt x="101" y="22"/>
                  <a:pt x="102" y="22"/>
                  <a:pt x="102" y="21"/>
                </a:cubicBezTo>
                <a:cubicBezTo>
                  <a:pt x="104" y="22"/>
                  <a:pt x="105" y="22"/>
                  <a:pt x="106" y="22"/>
                </a:cubicBezTo>
                <a:cubicBezTo>
                  <a:pt x="106" y="22"/>
                  <a:pt x="106" y="22"/>
                  <a:pt x="105" y="22"/>
                </a:cubicBezTo>
                <a:cubicBezTo>
                  <a:pt x="104" y="22"/>
                  <a:pt x="102" y="22"/>
                  <a:pt x="100" y="22"/>
                </a:cubicBezTo>
                <a:close/>
                <a:moveTo>
                  <a:pt x="103" y="8"/>
                </a:moveTo>
                <a:cubicBezTo>
                  <a:pt x="104" y="7"/>
                  <a:pt x="104" y="7"/>
                  <a:pt x="105" y="7"/>
                </a:cubicBezTo>
                <a:cubicBezTo>
                  <a:pt x="106" y="7"/>
                  <a:pt x="106" y="7"/>
                  <a:pt x="106" y="7"/>
                </a:cubicBezTo>
                <a:cubicBezTo>
                  <a:pt x="105" y="7"/>
                  <a:pt x="104" y="7"/>
                  <a:pt x="103" y="8"/>
                </a:cubicBezTo>
                <a:close/>
                <a:moveTo>
                  <a:pt x="104" y="17"/>
                </a:moveTo>
                <a:cubicBezTo>
                  <a:pt x="103" y="17"/>
                  <a:pt x="103" y="17"/>
                  <a:pt x="102" y="17"/>
                </a:cubicBezTo>
                <a:cubicBezTo>
                  <a:pt x="101" y="18"/>
                  <a:pt x="99" y="18"/>
                  <a:pt x="97" y="18"/>
                </a:cubicBezTo>
                <a:cubicBezTo>
                  <a:pt x="97" y="18"/>
                  <a:pt x="97" y="18"/>
                  <a:pt x="97" y="18"/>
                </a:cubicBezTo>
                <a:cubicBezTo>
                  <a:pt x="97" y="18"/>
                  <a:pt x="97" y="18"/>
                  <a:pt x="97" y="18"/>
                </a:cubicBezTo>
                <a:cubicBezTo>
                  <a:pt x="99" y="18"/>
                  <a:pt x="101" y="17"/>
                  <a:pt x="102" y="16"/>
                </a:cubicBezTo>
                <a:cubicBezTo>
                  <a:pt x="103" y="16"/>
                  <a:pt x="103" y="17"/>
                  <a:pt x="104" y="17"/>
                </a:cubicBezTo>
                <a:close/>
                <a:moveTo>
                  <a:pt x="100" y="11"/>
                </a:moveTo>
                <a:cubicBezTo>
                  <a:pt x="99" y="12"/>
                  <a:pt x="98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8" y="11"/>
                  <a:pt x="98" y="11"/>
                </a:cubicBezTo>
                <a:cubicBezTo>
                  <a:pt x="99" y="11"/>
                  <a:pt x="100" y="11"/>
                  <a:pt x="102" y="11"/>
                </a:cubicBezTo>
                <a:cubicBezTo>
                  <a:pt x="101" y="11"/>
                  <a:pt x="101" y="11"/>
                  <a:pt x="100" y="11"/>
                </a:cubicBezTo>
                <a:close/>
                <a:moveTo>
                  <a:pt x="102" y="24"/>
                </a:moveTo>
                <a:cubicBezTo>
                  <a:pt x="102" y="24"/>
                  <a:pt x="101" y="25"/>
                  <a:pt x="100" y="25"/>
                </a:cubicBezTo>
                <a:cubicBezTo>
                  <a:pt x="97" y="25"/>
                  <a:pt x="95" y="25"/>
                  <a:pt x="93" y="25"/>
                </a:cubicBezTo>
                <a:cubicBezTo>
                  <a:pt x="93" y="24"/>
                  <a:pt x="93" y="24"/>
                  <a:pt x="94" y="24"/>
                </a:cubicBezTo>
                <a:cubicBezTo>
                  <a:pt x="97" y="24"/>
                  <a:pt x="99" y="24"/>
                  <a:pt x="102" y="24"/>
                </a:cubicBezTo>
                <a:close/>
                <a:moveTo>
                  <a:pt x="93" y="10"/>
                </a:moveTo>
                <a:cubicBezTo>
                  <a:pt x="93" y="10"/>
                  <a:pt x="93" y="11"/>
                  <a:pt x="92" y="11"/>
                </a:cubicBezTo>
                <a:cubicBezTo>
                  <a:pt x="91" y="11"/>
                  <a:pt x="89" y="12"/>
                  <a:pt x="88" y="12"/>
                </a:cubicBezTo>
                <a:cubicBezTo>
                  <a:pt x="87" y="13"/>
                  <a:pt x="87" y="13"/>
                  <a:pt x="87" y="13"/>
                </a:cubicBezTo>
                <a:cubicBezTo>
                  <a:pt x="86" y="13"/>
                  <a:pt x="86" y="14"/>
                  <a:pt x="85" y="14"/>
                </a:cubicBezTo>
                <a:cubicBezTo>
                  <a:pt x="87" y="12"/>
                  <a:pt x="90" y="11"/>
                  <a:pt x="93" y="10"/>
                </a:cubicBezTo>
                <a:cubicBezTo>
                  <a:pt x="94" y="9"/>
                  <a:pt x="95" y="9"/>
                  <a:pt x="96" y="9"/>
                </a:cubicBezTo>
                <a:cubicBezTo>
                  <a:pt x="95" y="9"/>
                  <a:pt x="94" y="10"/>
                  <a:pt x="93" y="10"/>
                </a:cubicBezTo>
                <a:close/>
                <a:moveTo>
                  <a:pt x="92" y="8"/>
                </a:moveTo>
                <a:cubicBezTo>
                  <a:pt x="78" y="11"/>
                  <a:pt x="65" y="20"/>
                  <a:pt x="55" y="27"/>
                </a:cubicBezTo>
                <a:cubicBezTo>
                  <a:pt x="50" y="30"/>
                  <a:pt x="46" y="34"/>
                  <a:pt x="42" y="37"/>
                </a:cubicBezTo>
                <a:cubicBezTo>
                  <a:pt x="41" y="37"/>
                  <a:pt x="41" y="37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39" y="38"/>
                  <a:pt x="39" y="39"/>
                </a:cubicBezTo>
                <a:cubicBezTo>
                  <a:pt x="42" y="35"/>
                  <a:pt x="46" y="32"/>
                  <a:pt x="51" y="29"/>
                </a:cubicBezTo>
                <a:cubicBezTo>
                  <a:pt x="57" y="24"/>
                  <a:pt x="65" y="19"/>
                  <a:pt x="72" y="15"/>
                </a:cubicBezTo>
                <a:cubicBezTo>
                  <a:pt x="79" y="12"/>
                  <a:pt x="87" y="9"/>
                  <a:pt x="94" y="7"/>
                </a:cubicBezTo>
                <a:cubicBezTo>
                  <a:pt x="94" y="7"/>
                  <a:pt x="94" y="7"/>
                  <a:pt x="95" y="7"/>
                </a:cubicBezTo>
                <a:cubicBezTo>
                  <a:pt x="94" y="8"/>
                  <a:pt x="93" y="8"/>
                  <a:pt x="92" y="8"/>
                </a:cubicBezTo>
                <a:close/>
                <a:moveTo>
                  <a:pt x="42" y="39"/>
                </a:moveTo>
                <a:cubicBezTo>
                  <a:pt x="42" y="39"/>
                  <a:pt x="42" y="39"/>
                  <a:pt x="42" y="39"/>
                </a:cubicBezTo>
                <a:cubicBezTo>
                  <a:pt x="44" y="38"/>
                  <a:pt x="47" y="37"/>
                  <a:pt x="49" y="36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8" y="38"/>
                  <a:pt x="48" y="39"/>
                </a:cubicBezTo>
                <a:cubicBezTo>
                  <a:pt x="47" y="40"/>
                  <a:pt x="46" y="40"/>
                  <a:pt x="45" y="41"/>
                </a:cubicBezTo>
                <a:cubicBezTo>
                  <a:pt x="46" y="40"/>
                  <a:pt x="47" y="39"/>
                  <a:pt x="49" y="38"/>
                </a:cubicBezTo>
                <a:cubicBezTo>
                  <a:pt x="49" y="37"/>
                  <a:pt x="48" y="36"/>
                  <a:pt x="48" y="37"/>
                </a:cubicBezTo>
                <a:cubicBezTo>
                  <a:pt x="46" y="39"/>
                  <a:pt x="44" y="40"/>
                  <a:pt x="42" y="42"/>
                </a:cubicBezTo>
                <a:cubicBezTo>
                  <a:pt x="42" y="42"/>
                  <a:pt x="41" y="42"/>
                  <a:pt x="41" y="42"/>
                </a:cubicBezTo>
                <a:cubicBezTo>
                  <a:pt x="41" y="43"/>
                  <a:pt x="40" y="43"/>
                  <a:pt x="40" y="44"/>
                </a:cubicBezTo>
                <a:cubicBezTo>
                  <a:pt x="40" y="44"/>
                  <a:pt x="40" y="44"/>
                  <a:pt x="39" y="44"/>
                </a:cubicBezTo>
                <a:cubicBezTo>
                  <a:pt x="40" y="43"/>
                  <a:pt x="41" y="41"/>
                  <a:pt x="42" y="39"/>
                </a:cubicBezTo>
                <a:close/>
                <a:moveTo>
                  <a:pt x="41" y="46"/>
                </a:moveTo>
                <a:cubicBezTo>
                  <a:pt x="42" y="46"/>
                  <a:pt x="43" y="45"/>
                  <a:pt x="44" y="44"/>
                </a:cubicBezTo>
                <a:cubicBezTo>
                  <a:pt x="42" y="47"/>
                  <a:pt x="40" y="50"/>
                  <a:pt x="38" y="53"/>
                </a:cubicBezTo>
                <a:cubicBezTo>
                  <a:pt x="38" y="53"/>
                  <a:pt x="37" y="54"/>
                  <a:pt x="37" y="54"/>
                </a:cubicBezTo>
                <a:cubicBezTo>
                  <a:pt x="37" y="54"/>
                  <a:pt x="37" y="54"/>
                  <a:pt x="37" y="54"/>
                </a:cubicBezTo>
                <a:cubicBezTo>
                  <a:pt x="38" y="52"/>
                  <a:pt x="39" y="49"/>
                  <a:pt x="41" y="46"/>
                </a:cubicBezTo>
                <a:close/>
                <a:moveTo>
                  <a:pt x="36" y="50"/>
                </a:moveTo>
                <a:cubicBezTo>
                  <a:pt x="36" y="50"/>
                  <a:pt x="36" y="50"/>
                  <a:pt x="37" y="49"/>
                </a:cubicBezTo>
                <a:cubicBezTo>
                  <a:pt x="37" y="50"/>
                  <a:pt x="37" y="50"/>
                  <a:pt x="37" y="50"/>
                </a:cubicBezTo>
                <a:cubicBezTo>
                  <a:pt x="36" y="52"/>
                  <a:pt x="35" y="54"/>
                  <a:pt x="34" y="57"/>
                </a:cubicBezTo>
                <a:cubicBezTo>
                  <a:pt x="33" y="57"/>
                  <a:pt x="32" y="58"/>
                  <a:pt x="31" y="59"/>
                </a:cubicBezTo>
                <a:cubicBezTo>
                  <a:pt x="33" y="56"/>
                  <a:pt x="34" y="53"/>
                  <a:pt x="36" y="50"/>
                </a:cubicBezTo>
                <a:close/>
                <a:moveTo>
                  <a:pt x="35" y="46"/>
                </a:moveTo>
                <a:cubicBezTo>
                  <a:pt x="36" y="45"/>
                  <a:pt x="37" y="44"/>
                  <a:pt x="38" y="43"/>
                </a:cubicBezTo>
                <a:cubicBezTo>
                  <a:pt x="37" y="44"/>
                  <a:pt x="36" y="45"/>
                  <a:pt x="36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lose/>
                <a:moveTo>
                  <a:pt x="32" y="55"/>
                </a:moveTo>
                <a:cubicBezTo>
                  <a:pt x="31" y="57"/>
                  <a:pt x="30" y="58"/>
                  <a:pt x="29" y="60"/>
                </a:cubicBezTo>
                <a:cubicBezTo>
                  <a:pt x="28" y="60"/>
                  <a:pt x="28" y="60"/>
                  <a:pt x="28" y="60"/>
                </a:cubicBezTo>
                <a:lnTo>
                  <a:pt x="32" y="55"/>
                </a:lnTo>
                <a:close/>
                <a:moveTo>
                  <a:pt x="28" y="54"/>
                </a:moveTo>
                <a:cubicBezTo>
                  <a:pt x="30" y="51"/>
                  <a:pt x="32" y="49"/>
                  <a:pt x="34" y="47"/>
                </a:cubicBezTo>
                <a:cubicBezTo>
                  <a:pt x="33" y="48"/>
                  <a:pt x="32" y="50"/>
                  <a:pt x="31" y="51"/>
                </a:cubicBezTo>
                <a:cubicBezTo>
                  <a:pt x="30" y="52"/>
                  <a:pt x="29" y="53"/>
                  <a:pt x="28" y="54"/>
                </a:cubicBezTo>
                <a:close/>
                <a:moveTo>
                  <a:pt x="31" y="79"/>
                </a:moveTo>
                <a:cubicBezTo>
                  <a:pt x="30" y="80"/>
                  <a:pt x="29" y="81"/>
                  <a:pt x="28" y="82"/>
                </a:cubicBezTo>
                <a:cubicBezTo>
                  <a:pt x="27" y="82"/>
                  <a:pt x="25" y="83"/>
                  <a:pt x="24" y="84"/>
                </a:cubicBezTo>
                <a:cubicBezTo>
                  <a:pt x="25" y="83"/>
                  <a:pt x="25" y="81"/>
                  <a:pt x="26" y="80"/>
                </a:cubicBezTo>
                <a:cubicBezTo>
                  <a:pt x="28" y="80"/>
                  <a:pt x="29" y="79"/>
                  <a:pt x="31" y="79"/>
                </a:cubicBezTo>
                <a:close/>
                <a:moveTo>
                  <a:pt x="23" y="83"/>
                </a:moveTo>
                <a:cubicBezTo>
                  <a:pt x="22" y="83"/>
                  <a:pt x="22" y="83"/>
                  <a:pt x="22" y="83"/>
                </a:cubicBezTo>
                <a:cubicBezTo>
                  <a:pt x="22" y="82"/>
                  <a:pt x="23" y="81"/>
                  <a:pt x="24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1"/>
                  <a:pt x="23" y="82"/>
                  <a:pt x="23" y="83"/>
                </a:cubicBezTo>
                <a:close/>
                <a:moveTo>
                  <a:pt x="22" y="98"/>
                </a:moveTo>
                <a:cubicBezTo>
                  <a:pt x="24" y="103"/>
                  <a:pt x="25" y="109"/>
                  <a:pt x="26" y="115"/>
                </a:cubicBezTo>
                <a:cubicBezTo>
                  <a:pt x="26" y="117"/>
                  <a:pt x="26" y="118"/>
                  <a:pt x="27" y="120"/>
                </a:cubicBezTo>
                <a:cubicBezTo>
                  <a:pt x="25" y="114"/>
                  <a:pt x="23" y="108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lose/>
                <a:moveTo>
                  <a:pt x="27" y="139"/>
                </a:moveTo>
                <a:cubicBezTo>
                  <a:pt x="27" y="139"/>
                  <a:pt x="27" y="139"/>
                  <a:pt x="27" y="139"/>
                </a:cubicBezTo>
                <a:cubicBezTo>
                  <a:pt x="26" y="140"/>
                  <a:pt x="27" y="140"/>
                  <a:pt x="27" y="140"/>
                </a:cubicBezTo>
                <a:cubicBezTo>
                  <a:pt x="27" y="141"/>
                  <a:pt x="27" y="141"/>
                  <a:pt x="27" y="141"/>
                </a:cubicBezTo>
                <a:cubicBezTo>
                  <a:pt x="25" y="137"/>
                  <a:pt x="24" y="133"/>
                  <a:pt x="23" y="129"/>
                </a:cubicBezTo>
                <a:cubicBezTo>
                  <a:pt x="23" y="127"/>
                  <a:pt x="23" y="125"/>
                  <a:pt x="23" y="123"/>
                </a:cubicBezTo>
                <a:cubicBezTo>
                  <a:pt x="22" y="121"/>
                  <a:pt x="22" y="118"/>
                  <a:pt x="22" y="115"/>
                </a:cubicBezTo>
                <a:cubicBezTo>
                  <a:pt x="24" y="123"/>
                  <a:pt x="25" y="131"/>
                  <a:pt x="27" y="139"/>
                </a:cubicBezTo>
                <a:close/>
                <a:moveTo>
                  <a:pt x="25" y="156"/>
                </a:moveTo>
                <a:cubicBezTo>
                  <a:pt x="23" y="153"/>
                  <a:pt x="22" y="149"/>
                  <a:pt x="21" y="146"/>
                </a:cubicBezTo>
                <a:cubicBezTo>
                  <a:pt x="21" y="145"/>
                  <a:pt x="20" y="145"/>
                  <a:pt x="20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2" y="147"/>
                  <a:pt x="23" y="150"/>
                  <a:pt x="25" y="154"/>
                </a:cubicBezTo>
                <a:cubicBezTo>
                  <a:pt x="25" y="154"/>
                  <a:pt x="25" y="155"/>
                  <a:pt x="25" y="156"/>
                </a:cubicBezTo>
                <a:cubicBezTo>
                  <a:pt x="25" y="156"/>
                  <a:pt x="25" y="156"/>
                  <a:pt x="25" y="156"/>
                </a:cubicBezTo>
                <a:close/>
                <a:moveTo>
                  <a:pt x="29" y="163"/>
                </a:moveTo>
                <a:cubicBezTo>
                  <a:pt x="30" y="164"/>
                  <a:pt x="30" y="165"/>
                  <a:pt x="30" y="167"/>
                </a:cubicBezTo>
                <a:cubicBezTo>
                  <a:pt x="29" y="164"/>
                  <a:pt x="29" y="162"/>
                  <a:pt x="28" y="160"/>
                </a:cubicBezTo>
                <a:cubicBezTo>
                  <a:pt x="28" y="161"/>
                  <a:pt x="29" y="162"/>
                  <a:pt x="29" y="163"/>
                </a:cubicBezTo>
                <a:close/>
                <a:moveTo>
                  <a:pt x="29" y="148"/>
                </a:moveTo>
                <a:cubicBezTo>
                  <a:pt x="29" y="147"/>
                  <a:pt x="29" y="146"/>
                  <a:pt x="29" y="145"/>
                </a:cubicBezTo>
                <a:cubicBezTo>
                  <a:pt x="30" y="143"/>
                  <a:pt x="30" y="142"/>
                  <a:pt x="31" y="140"/>
                </a:cubicBezTo>
                <a:cubicBezTo>
                  <a:pt x="31" y="141"/>
                  <a:pt x="31" y="141"/>
                  <a:pt x="31" y="141"/>
                </a:cubicBezTo>
                <a:cubicBezTo>
                  <a:pt x="31" y="142"/>
                  <a:pt x="31" y="143"/>
                  <a:pt x="32" y="144"/>
                </a:cubicBezTo>
                <a:cubicBezTo>
                  <a:pt x="32" y="147"/>
                  <a:pt x="33" y="151"/>
                  <a:pt x="33" y="155"/>
                </a:cubicBezTo>
                <a:cubicBezTo>
                  <a:pt x="32" y="153"/>
                  <a:pt x="31" y="151"/>
                  <a:pt x="30" y="149"/>
                </a:cubicBezTo>
                <a:cubicBezTo>
                  <a:pt x="30" y="149"/>
                  <a:pt x="30" y="149"/>
                  <a:pt x="30" y="149"/>
                </a:cubicBezTo>
                <a:cubicBezTo>
                  <a:pt x="30" y="149"/>
                  <a:pt x="30" y="148"/>
                  <a:pt x="29" y="148"/>
                </a:cubicBezTo>
                <a:close/>
                <a:moveTo>
                  <a:pt x="35" y="166"/>
                </a:moveTo>
                <a:cubicBezTo>
                  <a:pt x="36" y="168"/>
                  <a:pt x="36" y="169"/>
                  <a:pt x="36" y="171"/>
                </a:cubicBezTo>
                <a:cubicBezTo>
                  <a:pt x="35" y="166"/>
                  <a:pt x="33" y="161"/>
                  <a:pt x="30" y="156"/>
                </a:cubicBezTo>
                <a:cubicBezTo>
                  <a:pt x="30" y="156"/>
                  <a:pt x="30" y="155"/>
                  <a:pt x="30" y="155"/>
                </a:cubicBezTo>
                <a:cubicBezTo>
                  <a:pt x="32" y="159"/>
                  <a:pt x="33" y="162"/>
                  <a:pt x="35" y="166"/>
                </a:cubicBezTo>
                <a:close/>
                <a:moveTo>
                  <a:pt x="38" y="182"/>
                </a:moveTo>
                <a:cubicBezTo>
                  <a:pt x="39" y="183"/>
                  <a:pt x="39" y="185"/>
                  <a:pt x="39" y="186"/>
                </a:cubicBezTo>
                <a:cubicBezTo>
                  <a:pt x="39" y="186"/>
                  <a:pt x="39" y="186"/>
                  <a:pt x="39" y="186"/>
                </a:cubicBezTo>
                <a:cubicBezTo>
                  <a:pt x="38" y="184"/>
                  <a:pt x="37" y="182"/>
                  <a:pt x="35" y="180"/>
                </a:cubicBezTo>
                <a:cubicBezTo>
                  <a:pt x="34" y="178"/>
                  <a:pt x="33" y="175"/>
                  <a:pt x="32" y="173"/>
                </a:cubicBezTo>
                <a:cubicBezTo>
                  <a:pt x="32" y="171"/>
                  <a:pt x="32" y="170"/>
                  <a:pt x="31" y="168"/>
                </a:cubicBezTo>
                <a:cubicBezTo>
                  <a:pt x="34" y="173"/>
                  <a:pt x="36" y="177"/>
                  <a:pt x="38" y="182"/>
                </a:cubicBezTo>
                <a:close/>
                <a:moveTo>
                  <a:pt x="32" y="177"/>
                </a:moveTo>
                <a:cubicBezTo>
                  <a:pt x="32" y="177"/>
                  <a:pt x="32" y="178"/>
                  <a:pt x="32" y="178"/>
                </a:cubicBezTo>
                <a:cubicBezTo>
                  <a:pt x="34" y="182"/>
                  <a:pt x="37" y="186"/>
                  <a:pt x="39" y="190"/>
                </a:cubicBezTo>
                <a:cubicBezTo>
                  <a:pt x="39" y="190"/>
                  <a:pt x="39" y="190"/>
                  <a:pt x="39" y="191"/>
                </a:cubicBezTo>
                <a:cubicBezTo>
                  <a:pt x="36" y="188"/>
                  <a:pt x="34" y="185"/>
                  <a:pt x="32" y="183"/>
                </a:cubicBezTo>
                <a:cubicBezTo>
                  <a:pt x="32" y="182"/>
                  <a:pt x="32" y="182"/>
                  <a:pt x="32" y="182"/>
                </a:cubicBezTo>
                <a:cubicBezTo>
                  <a:pt x="32" y="182"/>
                  <a:pt x="32" y="182"/>
                  <a:pt x="32" y="181"/>
                </a:cubicBezTo>
                <a:cubicBezTo>
                  <a:pt x="32" y="180"/>
                  <a:pt x="32" y="179"/>
                  <a:pt x="32" y="177"/>
                </a:cubicBezTo>
                <a:close/>
                <a:moveTo>
                  <a:pt x="38" y="192"/>
                </a:moveTo>
                <a:cubicBezTo>
                  <a:pt x="38" y="192"/>
                  <a:pt x="38" y="193"/>
                  <a:pt x="38" y="193"/>
                </a:cubicBezTo>
                <a:cubicBezTo>
                  <a:pt x="38" y="192"/>
                  <a:pt x="37" y="192"/>
                  <a:pt x="37" y="192"/>
                </a:cubicBezTo>
                <a:cubicBezTo>
                  <a:pt x="36" y="190"/>
                  <a:pt x="36" y="189"/>
                  <a:pt x="35" y="188"/>
                </a:cubicBezTo>
                <a:cubicBezTo>
                  <a:pt x="36" y="189"/>
                  <a:pt x="37" y="191"/>
                  <a:pt x="38" y="192"/>
                </a:cubicBezTo>
                <a:close/>
                <a:moveTo>
                  <a:pt x="39" y="197"/>
                </a:moveTo>
                <a:cubicBezTo>
                  <a:pt x="39" y="196"/>
                  <a:pt x="39" y="196"/>
                  <a:pt x="38" y="196"/>
                </a:cubicBezTo>
                <a:cubicBezTo>
                  <a:pt x="39" y="196"/>
                  <a:pt x="39" y="196"/>
                  <a:pt x="39" y="196"/>
                </a:cubicBezTo>
                <a:cubicBezTo>
                  <a:pt x="41" y="199"/>
                  <a:pt x="44" y="202"/>
                  <a:pt x="48" y="204"/>
                </a:cubicBezTo>
                <a:cubicBezTo>
                  <a:pt x="48" y="204"/>
                  <a:pt x="49" y="204"/>
                  <a:pt x="49" y="203"/>
                </a:cubicBezTo>
                <a:cubicBezTo>
                  <a:pt x="49" y="204"/>
                  <a:pt x="50" y="205"/>
                  <a:pt x="50" y="205"/>
                </a:cubicBezTo>
                <a:cubicBezTo>
                  <a:pt x="50" y="205"/>
                  <a:pt x="49" y="205"/>
                  <a:pt x="49" y="204"/>
                </a:cubicBezTo>
                <a:cubicBezTo>
                  <a:pt x="48" y="204"/>
                  <a:pt x="48" y="205"/>
                  <a:pt x="48" y="206"/>
                </a:cubicBezTo>
                <a:cubicBezTo>
                  <a:pt x="50" y="207"/>
                  <a:pt x="52" y="208"/>
                  <a:pt x="54" y="209"/>
                </a:cubicBezTo>
                <a:cubicBezTo>
                  <a:pt x="54" y="210"/>
                  <a:pt x="55" y="211"/>
                  <a:pt x="56" y="212"/>
                </a:cubicBezTo>
                <a:cubicBezTo>
                  <a:pt x="54" y="210"/>
                  <a:pt x="51" y="209"/>
                  <a:pt x="49" y="208"/>
                </a:cubicBezTo>
                <a:cubicBezTo>
                  <a:pt x="46" y="205"/>
                  <a:pt x="42" y="201"/>
                  <a:pt x="39" y="197"/>
                </a:cubicBezTo>
                <a:close/>
                <a:moveTo>
                  <a:pt x="51" y="212"/>
                </a:moveTo>
                <a:cubicBezTo>
                  <a:pt x="52" y="214"/>
                  <a:pt x="54" y="216"/>
                  <a:pt x="56" y="218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5" y="217"/>
                  <a:pt x="54" y="216"/>
                  <a:pt x="52" y="215"/>
                </a:cubicBezTo>
                <a:cubicBezTo>
                  <a:pt x="51" y="214"/>
                  <a:pt x="50" y="212"/>
                  <a:pt x="49" y="210"/>
                </a:cubicBezTo>
                <a:cubicBezTo>
                  <a:pt x="49" y="211"/>
                  <a:pt x="50" y="211"/>
                  <a:pt x="51" y="212"/>
                </a:cubicBezTo>
                <a:close/>
                <a:moveTo>
                  <a:pt x="54" y="220"/>
                </a:moveTo>
                <a:cubicBezTo>
                  <a:pt x="55" y="221"/>
                  <a:pt x="56" y="222"/>
                  <a:pt x="57" y="223"/>
                </a:cubicBezTo>
                <a:cubicBezTo>
                  <a:pt x="56" y="222"/>
                  <a:pt x="55" y="222"/>
                  <a:pt x="54" y="221"/>
                </a:cubicBezTo>
                <a:cubicBezTo>
                  <a:pt x="53" y="220"/>
                  <a:pt x="52" y="220"/>
                  <a:pt x="52" y="219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19"/>
                  <a:pt x="53" y="220"/>
                  <a:pt x="53" y="220"/>
                </a:cubicBezTo>
                <a:cubicBezTo>
                  <a:pt x="54" y="220"/>
                  <a:pt x="54" y="220"/>
                  <a:pt x="54" y="220"/>
                </a:cubicBezTo>
                <a:close/>
                <a:moveTo>
                  <a:pt x="53" y="222"/>
                </a:moveTo>
                <a:cubicBezTo>
                  <a:pt x="53" y="223"/>
                  <a:pt x="54" y="223"/>
                  <a:pt x="54" y="223"/>
                </a:cubicBezTo>
                <a:cubicBezTo>
                  <a:pt x="53" y="223"/>
                  <a:pt x="52" y="222"/>
                  <a:pt x="51" y="221"/>
                </a:cubicBezTo>
                <a:cubicBezTo>
                  <a:pt x="51" y="221"/>
                  <a:pt x="51" y="221"/>
                  <a:pt x="51" y="220"/>
                </a:cubicBezTo>
                <a:cubicBezTo>
                  <a:pt x="51" y="221"/>
                  <a:pt x="52" y="222"/>
                  <a:pt x="53" y="222"/>
                </a:cubicBezTo>
                <a:close/>
                <a:moveTo>
                  <a:pt x="56" y="228"/>
                </a:moveTo>
                <a:cubicBezTo>
                  <a:pt x="57" y="228"/>
                  <a:pt x="57" y="228"/>
                  <a:pt x="57" y="228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55" y="227"/>
                  <a:pt x="54" y="226"/>
                  <a:pt x="52" y="225"/>
                </a:cubicBezTo>
                <a:cubicBezTo>
                  <a:pt x="54" y="226"/>
                  <a:pt x="55" y="227"/>
                  <a:pt x="56" y="228"/>
                </a:cubicBezTo>
                <a:close/>
                <a:moveTo>
                  <a:pt x="55" y="218"/>
                </a:moveTo>
                <a:cubicBezTo>
                  <a:pt x="55" y="218"/>
                  <a:pt x="55" y="218"/>
                  <a:pt x="55" y="218"/>
                </a:cubicBezTo>
                <a:cubicBezTo>
                  <a:pt x="57" y="219"/>
                  <a:pt x="58" y="220"/>
                  <a:pt x="60" y="221"/>
                </a:cubicBezTo>
                <a:cubicBezTo>
                  <a:pt x="63" y="224"/>
                  <a:pt x="66" y="227"/>
                  <a:pt x="69" y="230"/>
                </a:cubicBezTo>
                <a:cubicBezTo>
                  <a:pt x="69" y="230"/>
                  <a:pt x="68" y="230"/>
                  <a:pt x="67" y="229"/>
                </a:cubicBezTo>
                <a:cubicBezTo>
                  <a:pt x="65" y="228"/>
                  <a:pt x="62" y="226"/>
                  <a:pt x="60" y="225"/>
                </a:cubicBezTo>
                <a:cubicBezTo>
                  <a:pt x="58" y="223"/>
                  <a:pt x="56" y="220"/>
                  <a:pt x="55" y="218"/>
                </a:cubicBezTo>
                <a:close/>
                <a:moveTo>
                  <a:pt x="68" y="227"/>
                </a:moveTo>
                <a:cubicBezTo>
                  <a:pt x="68" y="227"/>
                  <a:pt x="68" y="227"/>
                  <a:pt x="68" y="227"/>
                </a:cubicBezTo>
                <a:cubicBezTo>
                  <a:pt x="67" y="226"/>
                  <a:pt x="66" y="225"/>
                  <a:pt x="65" y="224"/>
                </a:cubicBezTo>
                <a:cubicBezTo>
                  <a:pt x="66" y="225"/>
                  <a:pt x="67" y="226"/>
                  <a:pt x="69" y="226"/>
                </a:cubicBezTo>
                <a:cubicBezTo>
                  <a:pt x="69" y="227"/>
                  <a:pt x="70" y="227"/>
                  <a:pt x="70" y="228"/>
                </a:cubicBezTo>
                <a:cubicBezTo>
                  <a:pt x="69" y="228"/>
                  <a:pt x="69" y="228"/>
                  <a:pt x="68" y="227"/>
                </a:cubicBezTo>
                <a:close/>
                <a:moveTo>
                  <a:pt x="60" y="220"/>
                </a:moveTo>
                <a:cubicBezTo>
                  <a:pt x="59" y="218"/>
                  <a:pt x="57" y="216"/>
                  <a:pt x="55" y="215"/>
                </a:cubicBezTo>
                <a:cubicBezTo>
                  <a:pt x="58" y="216"/>
                  <a:pt x="60" y="218"/>
                  <a:pt x="63" y="219"/>
                </a:cubicBezTo>
                <a:cubicBezTo>
                  <a:pt x="64" y="221"/>
                  <a:pt x="65" y="222"/>
                  <a:pt x="66" y="223"/>
                </a:cubicBezTo>
                <a:cubicBezTo>
                  <a:pt x="64" y="222"/>
                  <a:pt x="62" y="221"/>
                  <a:pt x="60" y="220"/>
                </a:cubicBezTo>
                <a:close/>
                <a:moveTo>
                  <a:pt x="62" y="216"/>
                </a:moveTo>
                <a:cubicBezTo>
                  <a:pt x="66" y="219"/>
                  <a:pt x="71" y="222"/>
                  <a:pt x="75" y="225"/>
                </a:cubicBezTo>
                <a:cubicBezTo>
                  <a:pt x="71" y="222"/>
                  <a:pt x="67" y="220"/>
                  <a:pt x="63" y="218"/>
                </a:cubicBezTo>
                <a:cubicBezTo>
                  <a:pt x="63" y="217"/>
                  <a:pt x="62" y="217"/>
                  <a:pt x="62" y="216"/>
                </a:cubicBezTo>
                <a:close/>
                <a:moveTo>
                  <a:pt x="74" y="221"/>
                </a:moveTo>
                <a:cubicBezTo>
                  <a:pt x="73" y="220"/>
                  <a:pt x="73" y="220"/>
                  <a:pt x="72" y="219"/>
                </a:cubicBezTo>
                <a:cubicBezTo>
                  <a:pt x="75" y="221"/>
                  <a:pt x="77" y="223"/>
                  <a:pt x="80" y="225"/>
                </a:cubicBezTo>
                <a:cubicBezTo>
                  <a:pt x="80" y="225"/>
                  <a:pt x="80" y="225"/>
                  <a:pt x="80" y="225"/>
                </a:cubicBezTo>
                <a:cubicBezTo>
                  <a:pt x="78" y="224"/>
                  <a:pt x="76" y="222"/>
                  <a:pt x="74" y="221"/>
                </a:cubicBezTo>
                <a:close/>
                <a:moveTo>
                  <a:pt x="68" y="215"/>
                </a:moveTo>
                <a:cubicBezTo>
                  <a:pt x="66" y="214"/>
                  <a:pt x="65" y="213"/>
                  <a:pt x="64" y="211"/>
                </a:cubicBezTo>
                <a:cubicBezTo>
                  <a:pt x="65" y="212"/>
                  <a:pt x="67" y="212"/>
                  <a:pt x="68" y="213"/>
                </a:cubicBezTo>
                <a:cubicBezTo>
                  <a:pt x="69" y="213"/>
                  <a:pt x="69" y="214"/>
                  <a:pt x="70" y="214"/>
                </a:cubicBezTo>
                <a:cubicBezTo>
                  <a:pt x="70" y="214"/>
                  <a:pt x="70" y="215"/>
                  <a:pt x="69" y="215"/>
                </a:cubicBezTo>
                <a:cubicBezTo>
                  <a:pt x="69" y="216"/>
                  <a:pt x="70" y="216"/>
                  <a:pt x="71" y="216"/>
                </a:cubicBezTo>
                <a:cubicBezTo>
                  <a:pt x="71" y="215"/>
                  <a:pt x="72" y="215"/>
                  <a:pt x="73" y="215"/>
                </a:cubicBezTo>
                <a:cubicBezTo>
                  <a:pt x="74" y="215"/>
                  <a:pt x="75" y="215"/>
                  <a:pt x="75" y="216"/>
                </a:cubicBezTo>
                <a:cubicBezTo>
                  <a:pt x="77" y="218"/>
                  <a:pt x="78" y="220"/>
                  <a:pt x="79" y="222"/>
                </a:cubicBezTo>
                <a:cubicBezTo>
                  <a:pt x="75" y="220"/>
                  <a:pt x="71" y="217"/>
                  <a:pt x="68" y="215"/>
                </a:cubicBezTo>
                <a:close/>
                <a:moveTo>
                  <a:pt x="76" y="204"/>
                </a:moveTo>
                <a:cubicBezTo>
                  <a:pt x="75" y="203"/>
                  <a:pt x="74" y="202"/>
                  <a:pt x="73" y="202"/>
                </a:cubicBezTo>
                <a:cubicBezTo>
                  <a:pt x="73" y="202"/>
                  <a:pt x="73" y="202"/>
                  <a:pt x="73" y="202"/>
                </a:cubicBezTo>
                <a:cubicBezTo>
                  <a:pt x="74" y="202"/>
                  <a:pt x="75" y="203"/>
                  <a:pt x="76" y="203"/>
                </a:cubicBezTo>
                <a:cubicBezTo>
                  <a:pt x="76" y="203"/>
                  <a:pt x="76" y="204"/>
                  <a:pt x="76" y="204"/>
                </a:cubicBezTo>
                <a:close/>
                <a:moveTo>
                  <a:pt x="74" y="200"/>
                </a:moveTo>
                <a:cubicBezTo>
                  <a:pt x="74" y="200"/>
                  <a:pt x="74" y="200"/>
                  <a:pt x="74" y="200"/>
                </a:cubicBezTo>
                <a:cubicBezTo>
                  <a:pt x="74" y="200"/>
                  <a:pt x="74" y="199"/>
                  <a:pt x="74" y="199"/>
                </a:cubicBezTo>
                <a:cubicBezTo>
                  <a:pt x="75" y="200"/>
                  <a:pt x="76" y="201"/>
                  <a:pt x="77" y="202"/>
                </a:cubicBezTo>
                <a:cubicBezTo>
                  <a:pt x="77" y="202"/>
                  <a:pt x="77" y="202"/>
                  <a:pt x="77" y="202"/>
                </a:cubicBezTo>
                <a:cubicBezTo>
                  <a:pt x="76" y="201"/>
                  <a:pt x="75" y="201"/>
                  <a:pt x="74" y="200"/>
                </a:cubicBezTo>
                <a:close/>
                <a:moveTo>
                  <a:pt x="75" y="199"/>
                </a:moveTo>
                <a:cubicBezTo>
                  <a:pt x="75" y="199"/>
                  <a:pt x="76" y="199"/>
                  <a:pt x="76" y="199"/>
                </a:cubicBezTo>
                <a:cubicBezTo>
                  <a:pt x="76" y="199"/>
                  <a:pt x="77" y="200"/>
                  <a:pt x="78" y="200"/>
                </a:cubicBezTo>
                <a:cubicBezTo>
                  <a:pt x="78" y="200"/>
                  <a:pt x="78" y="201"/>
                  <a:pt x="78" y="201"/>
                </a:cubicBezTo>
                <a:cubicBezTo>
                  <a:pt x="77" y="200"/>
                  <a:pt x="76" y="199"/>
                  <a:pt x="75" y="199"/>
                </a:cubicBezTo>
                <a:close/>
                <a:moveTo>
                  <a:pt x="78" y="208"/>
                </a:moveTo>
                <a:cubicBezTo>
                  <a:pt x="78" y="208"/>
                  <a:pt x="79" y="208"/>
                  <a:pt x="79" y="208"/>
                </a:cubicBezTo>
                <a:cubicBezTo>
                  <a:pt x="79" y="208"/>
                  <a:pt x="78" y="209"/>
                  <a:pt x="78" y="209"/>
                </a:cubicBezTo>
                <a:cubicBezTo>
                  <a:pt x="78" y="209"/>
                  <a:pt x="78" y="208"/>
                  <a:pt x="77" y="208"/>
                </a:cubicBezTo>
                <a:cubicBezTo>
                  <a:pt x="78" y="208"/>
                  <a:pt x="78" y="208"/>
                  <a:pt x="78" y="208"/>
                </a:cubicBezTo>
                <a:close/>
                <a:moveTo>
                  <a:pt x="78" y="206"/>
                </a:moveTo>
                <a:cubicBezTo>
                  <a:pt x="78" y="206"/>
                  <a:pt x="78" y="206"/>
                  <a:pt x="78" y="205"/>
                </a:cubicBezTo>
                <a:cubicBezTo>
                  <a:pt x="78" y="205"/>
                  <a:pt x="78" y="205"/>
                  <a:pt x="79" y="204"/>
                </a:cubicBezTo>
                <a:cubicBezTo>
                  <a:pt x="79" y="204"/>
                  <a:pt x="79" y="204"/>
                  <a:pt x="79" y="204"/>
                </a:cubicBezTo>
                <a:cubicBezTo>
                  <a:pt x="79" y="205"/>
                  <a:pt x="79" y="205"/>
                  <a:pt x="79" y="205"/>
                </a:cubicBezTo>
                <a:cubicBezTo>
                  <a:pt x="79" y="205"/>
                  <a:pt x="78" y="205"/>
                  <a:pt x="78" y="206"/>
                </a:cubicBezTo>
                <a:close/>
                <a:moveTo>
                  <a:pt x="79" y="197"/>
                </a:moveTo>
                <a:cubicBezTo>
                  <a:pt x="79" y="196"/>
                  <a:pt x="80" y="196"/>
                  <a:pt x="80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81" y="197"/>
                  <a:pt x="80" y="197"/>
                  <a:pt x="80" y="197"/>
                </a:cubicBezTo>
                <a:lnTo>
                  <a:pt x="79" y="197"/>
                </a:lnTo>
                <a:close/>
                <a:moveTo>
                  <a:pt x="80" y="206"/>
                </a:moveTo>
                <a:cubicBezTo>
                  <a:pt x="81" y="206"/>
                  <a:pt x="81" y="206"/>
                  <a:pt x="81" y="206"/>
                </a:cubicBezTo>
                <a:cubicBezTo>
                  <a:pt x="81" y="207"/>
                  <a:pt x="81" y="207"/>
                  <a:pt x="81" y="207"/>
                </a:cubicBezTo>
                <a:cubicBezTo>
                  <a:pt x="81" y="207"/>
                  <a:pt x="80" y="207"/>
                  <a:pt x="80" y="207"/>
                </a:cubicBezTo>
                <a:cubicBezTo>
                  <a:pt x="80" y="207"/>
                  <a:pt x="80" y="207"/>
                  <a:pt x="80" y="207"/>
                </a:cubicBezTo>
                <a:cubicBezTo>
                  <a:pt x="80" y="207"/>
                  <a:pt x="80" y="206"/>
                  <a:pt x="80" y="206"/>
                </a:cubicBezTo>
                <a:close/>
                <a:moveTo>
                  <a:pt x="80" y="209"/>
                </a:moveTo>
                <a:cubicBezTo>
                  <a:pt x="82" y="210"/>
                  <a:pt x="83" y="211"/>
                  <a:pt x="85" y="212"/>
                </a:cubicBezTo>
                <a:cubicBezTo>
                  <a:pt x="85" y="212"/>
                  <a:pt x="84" y="212"/>
                  <a:pt x="84" y="212"/>
                </a:cubicBezTo>
                <a:cubicBezTo>
                  <a:pt x="83" y="211"/>
                  <a:pt x="81" y="210"/>
                  <a:pt x="80" y="210"/>
                </a:cubicBezTo>
                <a:cubicBezTo>
                  <a:pt x="80" y="209"/>
                  <a:pt x="80" y="209"/>
                  <a:pt x="80" y="209"/>
                </a:cubicBezTo>
                <a:close/>
                <a:moveTo>
                  <a:pt x="82" y="208"/>
                </a:moveTo>
                <a:cubicBezTo>
                  <a:pt x="82" y="208"/>
                  <a:pt x="82" y="208"/>
                  <a:pt x="83" y="208"/>
                </a:cubicBezTo>
                <a:cubicBezTo>
                  <a:pt x="84" y="208"/>
                  <a:pt x="85" y="209"/>
                  <a:pt x="86" y="210"/>
                </a:cubicBezTo>
                <a:cubicBezTo>
                  <a:pt x="86" y="210"/>
                  <a:pt x="86" y="210"/>
                  <a:pt x="85" y="211"/>
                </a:cubicBezTo>
                <a:cubicBezTo>
                  <a:pt x="84" y="210"/>
                  <a:pt x="83" y="209"/>
                  <a:pt x="82" y="208"/>
                </a:cubicBezTo>
                <a:close/>
                <a:moveTo>
                  <a:pt x="85" y="214"/>
                </a:moveTo>
                <a:cubicBezTo>
                  <a:pt x="88" y="216"/>
                  <a:pt x="91" y="217"/>
                  <a:pt x="94" y="219"/>
                </a:cubicBezTo>
                <a:cubicBezTo>
                  <a:pt x="93" y="218"/>
                  <a:pt x="91" y="218"/>
                  <a:pt x="89" y="217"/>
                </a:cubicBezTo>
                <a:cubicBezTo>
                  <a:pt x="88" y="216"/>
                  <a:pt x="86" y="215"/>
                  <a:pt x="85" y="214"/>
                </a:cubicBezTo>
                <a:cubicBezTo>
                  <a:pt x="85" y="214"/>
                  <a:pt x="85" y="214"/>
                  <a:pt x="85" y="214"/>
                </a:cubicBezTo>
                <a:close/>
                <a:moveTo>
                  <a:pt x="95" y="221"/>
                </a:moveTo>
                <a:cubicBezTo>
                  <a:pt x="95" y="221"/>
                  <a:pt x="95" y="221"/>
                  <a:pt x="95" y="221"/>
                </a:cubicBezTo>
                <a:cubicBezTo>
                  <a:pt x="95" y="221"/>
                  <a:pt x="94" y="221"/>
                  <a:pt x="94" y="221"/>
                </a:cubicBezTo>
                <a:cubicBezTo>
                  <a:pt x="94" y="221"/>
                  <a:pt x="93" y="220"/>
                  <a:pt x="93" y="220"/>
                </a:cubicBezTo>
                <a:cubicBezTo>
                  <a:pt x="94" y="220"/>
                  <a:pt x="94" y="220"/>
                  <a:pt x="95" y="221"/>
                </a:cubicBezTo>
                <a:close/>
                <a:moveTo>
                  <a:pt x="93" y="216"/>
                </a:moveTo>
                <a:cubicBezTo>
                  <a:pt x="94" y="215"/>
                  <a:pt x="94" y="215"/>
                  <a:pt x="94" y="215"/>
                </a:cubicBezTo>
                <a:cubicBezTo>
                  <a:pt x="95" y="216"/>
                  <a:pt x="96" y="216"/>
                  <a:pt x="97" y="217"/>
                </a:cubicBezTo>
                <a:cubicBezTo>
                  <a:pt x="96" y="217"/>
                  <a:pt x="97" y="218"/>
                  <a:pt x="97" y="218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6" y="217"/>
                  <a:pt x="95" y="216"/>
                  <a:pt x="93" y="216"/>
                </a:cubicBezTo>
                <a:close/>
                <a:moveTo>
                  <a:pt x="98" y="222"/>
                </a:moveTo>
                <a:cubicBezTo>
                  <a:pt x="99" y="222"/>
                  <a:pt x="99" y="222"/>
                  <a:pt x="100" y="222"/>
                </a:cubicBezTo>
                <a:cubicBezTo>
                  <a:pt x="100" y="222"/>
                  <a:pt x="100" y="222"/>
                  <a:pt x="99" y="223"/>
                </a:cubicBezTo>
                <a:cubicBezTo>
                  <a:pt x="99" y="223"/>
                  <a:pt x="99" y="223"/>
                  <a:pt x="99" y="223"/>
                </a:cubicBezTo>
                <a:cubicBezTo>
                  <a:pt x="99" y="223"/>
                  <a:pt x="98" y="223"/>
                  <a:pt x="97" y="222"/>
                </a:cubicBezTo>
                <a:cubicBezTo>
                  <a:pt x="97" y="222"/>
                  <a:pt x="98" y="222"/>
                  <a:pt x="98" y="222"/>
                </a:cubicBezTo>
                <a:close/>
                <a:moveTo>
                  <a:pt x="106" y="235"/>
                </a:moveTo>
                <a:cubicBezTo>
                  <a:pt x="106" y="236"/>
                  <a:pt x="106" y="236"/>
                  <a:pt x="107" y="236"/>
                </a:cubicBezTo>
                <a:cubicBezTo>
                  <a:pt x="108" y="236"/>
                  <a:pt x="109" y="237"/>
                  <a:pt x="110" y="237"/>
                </a:cubicBezTo>
                <a:cubicBezTo>
                  <a:pt x="111" y="238"/>
                  <a:pt x="111" y="238"/>
                  <a:pt x="111" y="238"/>
                </a:cubicBezTo>
                <a:cubicBezTo>
                  <a:pt x="109" y="238"/>
                  <a:pt x="107" y="237"/>
                  <a:pt x="106" y="235"/>
                </a:cubicBezTo>
                <a:close/>
                <a:moveTo>
                  <a:pt x="110" y="234"/>
                </a:moveTo>
                <a:cubicBezTo>
                  <a:pt x="111" y="234"/>
                  <a:pt x="111" y="234"/>
                  <a:pt x="112" y="234"/>
                </a:cubicBezTo>
                <a:cubicBezTo>
                  <a:pt x="113" y="235"/>
                  <a:pt x="113" y="235"/>
                  <a:pt x="114" y="235"/>
                </a:cubicBezTo>
                <a:cubicBezTo>
                  <a:pt x="114" y="236"/>
                  <a:pt x="114" y="236"/>
                  <a:pt x="113" y="236"/>
                </a:cubicBezTo>
                <a:cubicBezTo>
                  <a:pt x="112" y="235"/>
                  <a:pt x="111" y="235"/>
                  <a:pt x="110" y="234"/>
                </a:cubicBezTo>
                <a:close/>
                <a:moveTo>
                  <a:pt x="114" y="231"/>
                </a:moveTo>
                <a:cubicBezTo>
                  <a:pt x="113" y="231"/>
                  <a:pt x="113" y="230"/>
                  <a:pt x="113" y="230"/>
                </a:cubicBezTo>
                <a:cubicBezTo>
                  <a:pt x="113" y="230"/>
                  <a:pt x="114" y="230"/>
                  <a:pt x="114" y="230"/>
                </a:cubicBezTo>
                <a:cubicBezTo>
                  <a:pt x="115" y="231"/>
                  <a:pt x="115" y="231"/>
                  <a:pt x="116" y="231"/>
                </a:cubicBezTo>
                <a:cubicBezTo>
                  <a:pt x="115" y="232"/>
                  <a:pt x="115" y="232"/>
                  <a:pt x="115" y="232"/>
                </a:cubicBezTo>
                <a:cubicBezTo>
                  <a:pt x="115" y="231"/>
                  <a:pt x="114" y="231"/>
                  <a:pt x="114" y="231"/>
                </a:cubicBezTo>
                <a:close/>
                <a:moveTo>
                  <a:pt x="113" y="227"/>
                </a:moveTo>
                <a:cubicBezTo>
                  <a:pt x="113" y="227"/>
                  <a:pt x="113" y="227"/>
                  <a:pt x="114" y="227"/>
                </a:cubicBezTo>
                <a:cubicBezTo>
                  <a:pt x="115" y="228"/>
                  <a:pt x="116" y="228"/>
                  <a:pt x="117" y="228"/>
                </a:cubicBezTo>
                <a:cubicBezTo>
                  <a:pt x="117" y="229"/>
                  <a:pt x="117" y="230"/>
                  <a:pt x="118" y="229"/>
                </a:cubicBezTo>
                <a:cubicBezTo>
                  <a:pt x="118" y="229"/>
                  <a:pt x="118" y="229"/>
                  <a:pt x="118" y="229"/>
                </a:cubicBezTo>
                <a:cubicBezTo>
                  <a:pt x="118" y="229"/>
                  <a:pt x="119" y="229"/>
                  <a:pt x="119" y="230"/>
                </a:cubicBezTo>
                <a:cubicBezTo>
                  <a:pt x="119" y="230"/>
                  <a:pt x="119" y="230"/>
                  <a:pt x="119" y="230"/>
                </a:cubicBezTo>
                <a:cubicBezTo>
                  <a:pt x="118" y="230"/>
                  <a:pt x="117" y="230"/>
                  <a:pt x="117" y="230"/>
                </a:cubicBezTo>
                <a:cubicBezTo>
                  <a:pt x="115" y="229"/>
                  <a:pt x="114" y="228"/>
                  <a:pt x="113" y="227"/>
                </a:cubicBezTo>
                <a:close/>
                <a:moveTo>
                  <a:pt x="118" y="224"/>
                </a:moveTo>
                <a:cubicBezTo>
                  <a:pt x="119" y="224"/>
                  <a:pt x="120" y="223"/>
                  <a:pt x="121" y="222"/>
                </a:cubicBezTo>
                <a:cubicBezTo>
                  <a:pt x="121" y="222"/>
                  <a:pt x="121" y="222"/>
                  <a:pt x="121" y="222"/>
                </a:cubicBezTo>
                <a:cubicBezTo>
                  <a:pt x="121" y="223"/>
                  <a:pt x="120" y="224"/>
                  <a:pt x="119" y="225"/>
                </a:cubicBezTo>
                <a:cubicBezTo>
                  <a:pt x="119" y="225"/>
                  <a:pt x="118" y="225"/>
                  <a:pt x="118" y="224"/>
                </a:cubicBezTo>
                <a:close/>
                <a:moveTo>
                  <a:pt x="121" y="232"/>
                </a:moveTo>
                <a:cubicBezTo>
                  <a:pt x="121" y="232"/>
                  <a:pt x="121" y="232"/>
                  <a:pt x="122" y="232"/>
                </a:cubicBezTo>
                <a:cubicBezTo>
                  <a:pt x="123" y="232"/>
                  <a:pt x="124" y="233"/>
                  <a:pt x="124" y="234"/>
                </a:cubicBezTo>
                <a:cubicBezTo>
                  <a:pt x="125" y="234"/>
                  <a:pt x="126" y="233"/>
                  <a:pt x="125" y="232"/>
                </a:cubicBezTo>
                <a:cubicBezTo>
                  <a:pt x="125" y="232"/>
                  <a:pt x="124" y="232"/>
                  <a:pt x="124" y="231"/>
                </a:cubicBezTo>
                <a:cubicBezTo>
                  <a:pt x="126" y="231"/>
                  <a:pt x="129" y="230"/>
                  <a:pt x="131" y="230"/>
                </a:cubicBezTo>
                <a:cubicBezTo>
                  <a:pt x="131" y="230"/>
                  <a:pt x="131" y="230"/>
                  <a:pt x="131" y="230"/>
                </a:cubicBezTo>
                <a:cubicBezTo>
                  <a:pt x="130" y="231"/>
                  <a:pt x="130" y="232"/>
                  <a:pt x="129" y="233"/>
                </a:cubicBezTo>
                <a:cubicBezTo>
                  <a:pt x="128" y="233"/>
                  <a:pt x="128" y="233"/>
                  <a:pt x="128" y="234"/>
                </a:cubicBezTo>
                <a:cubicBezTo>
                  <a:pt x="126" y="234"/>
                  <a:pt x="124" y="234"/>
                  <a:pt x="122" y="234"/>
                </a:cubicBezTo>
                <a:cubicBezTo>
                  <a:pt x="121" y="233"/>
                  <a:pt x="121" y="233"/>
                  <a:pt x="120" y="232"/>
                </a:cubicBezTo>
                <a:cubicBezTo>
                  <a:pt x="120" y="232"/>
                  <a:pt x="120" y="232"/>
                  <a:pt x="121" y="232"/>
                </a:cubicBezTo>
                <a:close/>
                <a:moveTo>
                  <a:pt x="132" y="235"/>
                </a:moveTo>
                <a:cubicBezTo>
                  <a:pt x="130" y="235"/>
                  <a:pt x="128" y="236"/>
                  <a:pt x="126" y="236"/>
                </a:cubicBezTo>
                <a:cubicBezTo>
                  <a:pt x="125" y="236"/>
                  <a:pt x="124" y="235"/>
                  <a:pt x="123" y="235"/>
                </a:cubicBezTo>
                <a:cubicBezTo>
                  <a:pt x="126" y="235"/>
                  <a:pt x="129" y="235"/>
                  <a:pt x="132" y="235"/>
                </a:cubicBezTo>
                <a:close/>
                <a:moveTo>
                  <a:pt x="137" y="235"/>
                </a:moveTo>
                <a:cubicBezTo>
                  <a:pt x="137" y="235"/>
                  <a:pt x="136" y="235"/>
                  <a:pt x="136" y="236"/>
                </a:cubicBezTo>
                <a:cubicBezTo>
                  <a:pt x="135" y="236"/>
                  <a:pt x="134" y="236"/>
                  <a:pt x="133" y="236"/>
                </a:cubicBezTo>
                <a:cubicBezTo>
                  <a:pt x="132" y="236"/>
                  <a:pt x="131" y="236"/>
                  <a:pt x="130" y="237"/>
                </a:cubicBezTo>
                <a:cubicBezTo>
                  <a:pt x="132" y="236"/>
                  <a:pt x="134" y="236"/>
                  <a:pt x="137" y="235"/>
                </a:cubicBezTo>
                <a:close/>
                <a:moveTo>
                  <a:pt x="130" y="234"/>
                </a:moveTo>
                <a:cubicBezTo>
                  <a:pt x="132" y="233"/>
                  <a:pt x="134" y="232"/>
                  <a:pt x="135" y="231"/>
                </a:cubicBezTo>
                <a:cubicBezTo>
                  <a:pt x="135" y="231"/>
                  <a:pt x="136" y="232"/>
                  <a:pt x="137" y="232"/>
                </a:cubicBezTo>
                <a:cubicBezTo>
                  <a:pt x="138" y="231"/>
                  <a:pt x="139" y="231"/>
                  <a:pt x="140" y="230"/>
                </a:cubicBezTo>
                <a:cubicBezTo>
                  <a:pt x="139" y="231"/>
                  <a:pt x="139" y="232"/>
                  <a:pt x="138" y="233"/>
                </a:cubicBezTo>
                <a:cubicBezTo>
                  <a:pt x="135" y="233"/>
                  <a:pt x="133" y="234"/>
                  <a:pt x="130" y="234"/>
                </a:cubicBezTo>
                <a:close/>
                <a:moveTo>
                  <a:pt x="139" y="226"/>
                </a:moveTo>
                <a:cubicBezTo>
                  <a:pt x="139" y="226"/>
                  <a:pt x="139" y="227"/>
                  <a:pt x="139" y="227"/>
                </a:cubicBezTo>
                <a:cubicBezTo>
                  <a:pt x="138" y="227"/>
                  <a:pt x="137" y="227"/>
                  <a:pt x="136" y="227"/>
                </a:cubicBezTo>
                <a:cubicBezTo>
                  <a:pt x="137" y="227"/>
                  <a:pt x="137" y="227"/>
                  <a:pt x="137" y="227"/>
                </a:cubicBezTo>
                <a:cubicBezTo>
                  <a:pt x="139" y="226"/>
                  <a:pt x="140" y="225"/>
                  <a:pt x="142" y="224"/>
                </a:cubicBezTo>
                <a:cubicBezTo>
                  <a:pt x="141" y="225"/>
                  <a:pt x="140" y="225"/>
                  <a:pt x="139" y="226"/>
                </a:cubicBezTo>
                <a:close/>
                <a:moveTo>
                  <a:pt x="143" y="229"/>
                </a:moveTo>
                <a:cubicBezTo>
                  <a:pt x="145" y="229"/>
                  <a:pt x="146" y="229"/>
                  <a:pt x="147" y="229"/>
                </a:cubicBezTo>
                <a:cubicBezTo>
                  <a:pt x="148" y="229"/>
                  <a:pt x="149" y="229"/>
                  <a:pt x="149" y="229"/>
                </a:cubicBezTo>
                <a:cubicBezTo>
                  <a:pt x="149" y="229"/>
                  <a:pt x="148" y="230"/>
                  <a:pt x="148" y="230"/>
                </a:cubicBezTo>
                <a:cubicBezTo>
                  <a:pt x="147" y="231"/>
                  <a:pt x="145" y="232"/>
                  <a:pt x="144" y="232"/>
                </a:cubicBezTo>
                <a:cubicBezTo>
                  <a:pt x="143" y="233"/>
                  <a:pt x="141" y="233"/>
                  <a:pt x="140" y="233"/>
                </a:cubicBezTo>
                <a:cubicBezTo>
                  <a:pt x="141" y="232"/>
                  <a:pt x="142" y="230"/>
                  <a:pt x="143" y="229"/>
                </a:cubicBezTo>
                <a:close/>
                <a:moveTo>
                  <a:pt x="145" y="236"/>
                </a:moveTo>
                <a:cubicBezTo>
                  <a:pt x="149" y="235"/>
                  <a:pt x="153" y="234"/>
                  <a:pt x="158" y="234"/>
                </a:cubicBezTo>
                <a:cubicBezTo>
                  <a:pt x="157" y="234"/>
                  <a:pt x="157" y="234"/>
                  <a:pt x="157" y="235"/>
                </a:cubicBezTo>
                <a:cubicBezTo>
                  <a:pt x="152" y="235"/>
                  <a:pt x="148" y="236"/>
                  <a:pt x="144" y="236"/>
                </a:cubicBezTo>
                <a:cubicBezTo>
                  <a:pt x="144" y="236"/>
                  <a:pt x="145" y="236"/>
                  <a:pt x="145" y="236"/>
                </a:cubicBezTo>
                <a:close/>
                <a:moveTo>
                  <a:pt x="157" y="231"/>
                </a:moveTo>
                <a:cubicBezTo>
                  <a:pt x="158" y="231"/>
                  <a:pt x="160" y="230"/>
                  <a:pt x="161" y="229"/>
                </a:cubicBezTo>
                <a:cubicBezTo>
                  <a:pt x="160" y="230"/>
                  <a:pt x="160" y="230"/>
                  <a:pt x="159" y="231"/>
                </a:cubicBezTo>
                <a:cubicBezTo>
                  <a:pt x="159" y="231"/>
                  <a:pt x="158" y="231"/>
                  <a:pt x="157" y="231"/>
                </a:cubicBezTo>
                <a:close/>
                <a:moveTo>
                  <a:pt x="159" y="229"/>
                </a:moveTo>
                <a:cubicBezTo>
                  <a:pt x="161" y="227"/>
                  <a:pt x="164" y="225"/>
                  <a:pt x="166" y="223"/>
                </a:cubicBezTo>
                <a:cubicBezTo>
                  <a:pt x="166" y="224"/>
                  <a:pt x="165" y="225"/>
                  <a:pt x="164" y="226"/>
                </a:cubicBezTo>
                <a:cubicBezTo>
                  <a:pt x="162" y="227"/>
                  <a:pt x="161" y="228"/>
                  <a:pt x="159" y="229"/>
                </a:cubicBezTo>
                <a:close/>
                <a:moveTo>
                  <a:pt x="165" y="227"/>
                </a:moveTo>
                <a:cubicBezTo>
                  <a:pt x="174" y="222"/>
                  <a:pt x="182" y="215"/>
                  <a:pt x="190" y="208"/>
                </a:cubicBezTo>
                <a:cubicBezTo>
                  <a:pt x="190" y="209"/>
                  <a:pt x="189" y="210"/>
                  <a:pt x="189" y="210"/>
                </a:cubicBezTo>
                <a:cubicBezTo>
                  <a:pt x="189" y="210"/>
                  <a:pt x="189" y="210"/>
                  <a:pt x="189" y="210"/>
                </a:cubicBezTo>
                <a:cubicBezTo>
                  <a:pt x="180" y="217"/>
                  <a:pt x="172" y="224"/>
                  <a:pt x="163" y="231"/>
                </a:cubicBezTo>
                <a:cubicBezTo>
                  <a:pt x="163" y="231"/>
                  <a:pt x="162" y="231"/>
                  <a:pt x="162" y="231"/>
                </a:cubicBezTo>
                <a:cubicBezTo>
                  <a:pt x="163" y="229"/>
                  <a:pt x="164" y="228"/>
                  <a:pt x="165" y="227"/>
                </a:cubicBezTo>
                <a:close/>
                <a:moveTo>
                  <a:pt x="177" y="222"/>
                </a:moveTo>
                <a:cubicBezTo>
                  <a:pt x="175" y="224"/>
                  <a:pt x="172" y="226"/>
                  <a:pt x="170" y="229"/>
                </a:cubicBezTo>
                <a:cubicBezTo>
                  <a:pt x="169" y="229"/>
                  <a:pt x="168" y="230"/>
                  <a:pt x="168" y="230"/>
                </a:cubicBezTo>
                <a:cubicBezTo>
                  <a:pt x="167" y="230"/>
                  <a:pt x="167" y="230"/>
                  <a:pt x="167" y="230"/>
                </a:cubicBezTo>
                <a:cubicBezTo>
                  <a:pt x="170" y="227"/>
                  <a:pt x="174" y="224"/>
                  <a:pt x="177" y="222"/>
                </a:cubicBezTo>
                <a:close/>
                <a:moveTo>
                  <a:pt x="185" y="218"/>
                </a:moveTo>
                <a:cubicBezTo>
                  <a:pt x="184" y="218"/>
                  <a:pt x="183" y="219"/>
                  <a:pt x="183" y="220"/>
                </a:cubicBezTo>
                <a:cubicBezTo>
                  <a:pt x="181" y="221"/>
                  <a:pt x="179" y="223"/>
                  <a:pt x="177" y="225"/>
                </a:cubicBezTo>
                <a:cubicBezTo>
                  <a:pt x="176" y="225"/>
                  <a:pt x="176" y="226"/>
                  <a:pt x="175" y="226"/>
                </a:cubicBezTo>
                <a:cubicBezTo>
                  <a:pt x="178" y="223"/>
                  <a:pt x="181" y="220"/>
                  <a:pt x="185" y="218"/>
                </a:cubicBezTo>
                <a:close/>
                <a:moveTo>
                  <a:pt x="184" y="216"/>
                </a:moveTo>
                <a:cubicBezTo>
                  <a:pt x="186" y="215"/>
                  <a:pt x="188" y="213"/>
                  <a:pt x="190" y="212"/>
                </a:cubicBezTo>
                <a:cubicBezTo>
                  <a:pt x="190" y="212"/>
                  <a:pt x="190" y="212"/>
                  <a:pt x="190" y="212"/>
                </a:cubicBezTo>
                <a:cubicBezTo>
                  <a:pt x="191" y="211"/>
                  <a:pt x="191" y="211"/>
                  <a:pt x="192" y="210"/>
                </a:cubicBezTo>
                <a:cubicBezTo>
                  <a:pt x="192" y="211"/>
                  <a:pt x="192" y="211"/>
                  <a:pt x="191" y="211"/>
                </a:cubicBezTo>
                <a:cubicBezTo>
                  <a:pt x="189" y="213"/>
                  <a:pt x="186" y="215"/>
                  <a:pt x="184" y="216"/>
                </a:cubicBezTo>
                <a:close/>
                <a:moveTo>
                  <a:pt x="192" y="212"/>
                </a:moveTo>
                <a:cubicBezTo>
                  <a:pt x="193" y="212"/>
                  <a:pt x="193" y="212"/>
                  <a:pt x="194" y="212"/>
                </a:cubicBezTo>
                <a:cubicBezTo>
                  <a:pt x="193" y="212"/>
                  <a:pt x="193" y="213"/>
                  <a:pt x="192" y="214"/>
                </a:cubicBezTo>
                <a:cubicBezTo>
                  <a:pt x="191" y="215"/>
                  <a:pt x="189" y="217"/>
                  <a:pt x="187" y="218"/>
                </a:cubicBezTo>
                <a:cubicBezTo>
                  <a:pt x="189" y="216"/>
                  <a:pt x="191" y="214"/>
                  <a:pt x="192" y="212"/>
                </a:cubicBezTo>
                <a:close/>
                <a:moveTo>
                  <a:pt x="193" y="207"/>
                </a:moveTo>
                <a:cubicBezTo>
                  <a:pt x="194" y="206"/>
                  <a:pt x="194" y="205"/>
                  <a:pt x="195" y="204"/>
                </a:cubicBezTo>
                <a:cubicBezTo>
                  <a:pt x="197" y="202"/>
                  <a:pt x="199" y="201"/>
                  <a:pt x="201" y="199"/>
                </a:cubicBezTo>
                <a:cubicBezTo>
                  <a:pt x="202" y="198"/>
                  <a:pt x="202" y="198"/>
                  <a:pt x="203" y="197"/>
                </a:cubicBezTo>
                <a:cubicBezTo>
                  <a:pt x="203" y="198"/>
                  <a:pt x="202" y="199"/>
                  <a:pt x="201" y="200"/>
                </a:cubicBezTo>
                <a:cubicBezTo>
                  <a:pt x="198" y="203"/>
                  <a:pt x="196" y="205"/>
                  <a:pt x="193" y="207"/>
                </a:cubicBezTo>
                <a:close/>
                <a:moveTo>
                  <a:pt x="206" y="192"/>
                </a:moveTo>
                <a:cubicBezTo>
                  <a:pt x="204" y="194"/>
                  <a:pt x="202" y="196"/>
                  <a:pt x="199" y="197"/>
                </a:cubicBezTo>
                <a:cubicBezTo>
                  <a:pt x="201" y="195"/>
                  <a:pt x="202" y="193"/>
                  <a:pt x="204" y="191"/>
                </a:cubicBezTo>
                <a:cubicBezTo>
                  <a:pt x="210" y="184"/>
                  <a:pt x="216" y="177"/>
                  <a:pt x="223" y="171"/>
                </a:cubicBezTo>
                <a:cubicBezTo>
                  <a:pt x="223" y="171"/>
                  <a:pt x="223" y="171"/>
                  <a:pt x="223" y="171"/>
                </a:cubicBezTo>
                <a:cubicBezTo>
                  <a:pt x="220" y="174"/>
                  <a:pt x="218" y="177"/>
                  <a:pt x="216" y="179"/>
                </a:cubicBezTo>
                <a:cubicBezTo>
                  <a:pt x="213" y="183"/>
                  <a:pt x="209" y="188"/>
                  <a:pt x="206" y="192"/>
                </a:cubicBezTo>
                <a:close/>
                <a:moveTo>
                  <a:pt x="220" y="144"/>
                </a:moveTo>
                <a:cubicBezTo>
                  <a:pt x="220" y="146"/>
                  <a:pt x="219" y="148"/>
                  <a:pt x="219" y="150"/>
                </a:cubicBezTo>
                <a:cubicBezTo>
                  <a:pt x="219" y="150"/>
                  <a:pt x="219" y="150"/>
                  <a:pt x="219" y="150"/>
                </a:cubicBezTo>
                <a:cubicBezTo>
                  <a:pt x="221" y="144"/>
                  <a:pt x="222" y="137"/>
                  <a:pt x="224" y="131"/>
                </a:cubicBezTo>
                <a:cubicBezTo>
                  <a:pt x="223" y="133"/>
                  <a:pt x="223" y="134"/>
                  <a:pt x="223" y="136"/>
                </a:cubicBezTo>
                <a:cubicBezTo>
                  <a:pt x="222" y="139"/>
                  <a:pt x="221" y="142"/>
                  <a:pt x="220" y="144"/>
                </a:cubicBezTo>
                <a:close/>
                <a:moveTo>
                  <a:pt x="223" y="102"/>
                </a:moveTo>
                <a:cubicBezTo>
                  <a:pt x="223" y="102"/>
                  <a:pt x="223" y="101"/>
                  <a:pt x="223" y="101"/>
                </a:cubicBezTo>
                <a:cubicBezTo>
                  <a:pt x="224" y="101"/>
                  <a:pt x="224" y="100"/>
                  <a:pt x="225" y="100"/>
                </a:cubicBezTo>
                <a:cubicBezTo>
                  <a:pt x="225" y="100"/>
                  <a:pt x="225" y="101"/>
                  <a:pt x="225" y="101"/>
                </a:cubicBezTo>
                <a:cubicBezTo>
                  <a:pt x="225" y="101"/>
                  <a:pt x="224" y="102"/>
                  <a:pt x="223" y="102"/>
                </a:cubicBezTo>
                <a:close/>
                <a:moveTo>
                  <a:pt x="226" y="103"/>
                </a:moveTo>
                <a:cubicBezTo>
                  <a:pt x="226" y="103"/>
                  <a:pt x="227" y="104"/>
                  <a:pt x="227" y="104"/>
                </a:cubicBezTo>
                <a:cubicBezTo>
                  <a:pt x="227" y="104"/>
                  <a:pt x="227" y="104"/>
                  <a:pt x="227" y="104"/>
                </a:cubicBezTo>
                <a:cubicBezTo>
                  <a:pt x="226" y="105"/>
                  <a:pt x="225" y="105"/>
                  <a:pt x="224" y="105"/>
                </a:cubicBezTo>
                <a:cubicBezTo>
                  <a:pt x="224" y="105"/>
                  <a:pt x="224" y="105"/>
                  <a:pt x="224" y="104"/>
                </a:cubicBezTo>
                <a:cubicBezTo>
                  <a:pt x="224" y="104"/>
                  <a:pt x="225" y="103"/>
                  <a:pt x="226" y="103"/>
                </a:cubicBezTo>
                <a:close/>
                <a:moveTo>
                  <a:pt x="226" y="151"/>
                </a:moveTo>
                <a:cubicBezTo>
                  <a:pt x="226" y="151"/>
                  <a:pt x="225" y="152"/>
                  <a:pt x="225" y="152"/>
                </a:cubicBezTo>
                <a:cubicBezTo>
                  <a:pt x="225" y="152"/>
                  <a:pt x="225" y="153"/>
                  <a:pt x="225" y="153"/>
                </a:cubicBezTo>
                <a:cubicBezTo>
                  <a:pt x="225" y="152"/>
                  <a:pt x="225" y="151"/>
                  <a:pt x="226" y="151"/>
                </a:cubicBezTo>
                <a:close/>
                <a:moveTo>
                  <a:pt x="224" y="151"/>
                </a:moveTo>
                <a:cubicBezTo>
                  <a:pt x="224" y="146"/>
                  <a:pt x="225" y="140"/>
                  <a:pt x="225" y="135"/>
                </a:cubicBezTo>
                <a:cubicBezTo>
                  <a:pt x="225" y="135"/>
                  <a:pt x="225" y="135"/>
                  <a:pt x="226" y="135"/>
                </a:cubicBezTo>
                <a:cubicBezTo>
                  <a:pt x="226" y="138"/>
                  <a:pt x="226" y="142"/>
                  <a:pt x="226" y="145"/>
                </a:cubicBezTo>
                <a:cubicBezTo>
                  <a:pt x="225" y="147"/>
                  <a:pt x="225" y="149"/>
                  <a:pt x="224" y="151"/>
                </a:cubicBezTo>
                <a:close/>
                <a:moveTo>
                  <a:pt x="226" y="158"/>
                </a:moveTo>
                <a:cubicBezTo>
                  <a:pt x="226" y="157"/>
                  <a:pt x="227" y="157"/>
                  <a:pt x="227" y="156"/>
                </a:cubicBezTo>
                <a:cubicBezTo>
                  <a:pt x="227" y="157"/>
                  <a:pt x="227" y="157"/>
                  <a:pt x="227" y="158"/>
                </a:cubicBezTo>
                <a:cubicBezTo>
                  <a:pt x="226" y="159"/>
                  <a:pt x="226" y="159"/>
                  <a:pt x="225" y="160"/>
                </a:cubicBezTo>
                <a:cubicBezTo>
                  <a:pt x="226" y="159"/>
                  <a:pt x="226" y="159"/>
                  <a:pt x="226" y="158"/>
                </a:cubicBezTo>
                <a:close/>
                <a:moveTo>
                  <a:pt x="226" y="123"/>
                </a:moveTo>
                <a:cubicBezTo>
                  <a:pt x="226" y="122"/>
                  <a:pt x="226" y="121"/>
                  <a:pt x="226" y="119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27" y="124"/>
                  <a:pt x="227" y="129"/>
                  <a:pt x="227" y="135"/>
                </a:cubicBezTo>
                <a:cubicBezTo>
                  <a:pt x="227" y="131"/>
                  <a:pt x="226" y="127"/>
                  <a:pt x="226" y="123"/>
                </a:cubicBezTo>
                <a:close/>
                <a:moveTo>
                  <a:pt x="224" y="164"/>
                </a:moveTo>
                <a:cubicBezTo>
                  <a:pt x="225" y="163"/>
                  <a:pt x="226" y="162"/>
                  <a:pt x="227" y="161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6" y="163"/>
                  <a:pt x="225" y="164"/>
                  <a:pt x="224" y="165"/>
                </a:cubicBezTo>
                <a:cubicBezTo>
                  <a:pt x="224" y="164"/>
                  <a:pt x="224" y="164"/>
                  <a:pt x="224" y="164"/>
                </a:cubicBezTo>
                <a:close/>
                <a:moveTo>
                  <a:pt x="227" y="169"/>
                </a:moveTo>
                <a:cubicBezTo>
                  <a:pt x="227" y="168"/>
                  <a:pt x="228" y="167"/>
                  <a:pt x="228" y="167"/>
                </a:cubicBezTo>
                <a:cubicBezTo>
                  <a:pt x="227" y="168"/>
                  <a:pt x="226" y="170"/>
                  <a:pt x="225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6" y="171"/>
                  <a:pt x="226" y="170"/>
                  <a:pt x="227" y="169"/>
                </a:cubicBezTo>
                <a:close/>
                <a:moveTo>
                  <a:pt x="228" y="123"/>
                </a:moveTo>
                <a:cubicBezTo>
                  <a:pt x="228" y="121"/>
                  <a:pt x="228" y="119"/>
                  <a:pt x="228" y="117"/>
                </a:cubicBezTo>
                <a:cubicBezTo>
                  <a:pt x="228" y="116"/>
                  <a:pt x="228" y="116"/>
                  <a:pt x="229" y="115"/>
                </a:cubicBezTo>
                <a:cubicBezTo>
                  <a:pt x="228" y="118"/>
                  <a:pt x="228" y="121"/>
                  <a:pt x="228" y="123"/>
                </a:cubicBezTo>
                <a:close/>
                <a:moveTo>
                  <a:pt x="227" y="112"/>
                </a:moveTo>
                <a:cubicBezTo>
                  <a:pt x="227" y="111"/>
                  <a:pt x="227" y="111"/>
                  <a:pt x="226" y="110"/>
                </a:cubicBezTo>
                <a:cubicBezTo>
                  <a:pt x="227" y="110"/>
                  <a:pt x="228" y="109"/>
                  <a:pt x="229" y="108"/>
                </a:cubicBezTo>
                <a:cubicBezTo>
                  <a:pt x="229" y="109"/>
                  <a:pt x="229" y="109"/>
                  <a:pt x="229" y="109"/>
                </a:cubicBezTo>
                <a:cubicBezTo>
                  <a:pt x="228" y="110"/>
                  <a:pt x="227" y="111"/>
                  <a:pt x="227" y="112"/>
                </a:cubicBezTo>
                <a:close/>
                <a:moveTo>
                  <a:pt x="232" y="108"/>
                </a:moveTo>
                <a:cubicBezTo>
                  <a:pt x="232" y="108"/>
                  <a:pt x="232" y="107"/>
                  <a:pt x="232" y="107"/>
                </a:cubicBezTo>
                <a:cubicBezTo>
                  <a:pt x="232" y="106"/>
                  <a:pt x="232" y="106"/>
                  <a:pt x="233" y="105"/>
                </a:cubicBezTo>
                <a:cubicBezTo>
                  <a:pt x="233" y="108"/>
                  <a:pt x="234" y="111"/>
                  <a:pt x="235" y="114"/>
                </a:cubicBezTo>
                <a:cubicBezTo>
                  <a:pt x="235" y="114"/>
                  <a:pt x="235" y="114"/>
                  <a:pt x="235" y="115"/>
                </a:cubicBezTo>
                <a:cubicBezTo>
                  <a:pt x="234" y="112"/>
                  <a:pt x="233" y="110"/>
                  <a:pt x="232" y="108"/>
                </a:cubicBezTo>
                <a:close/>
                <a:moveTo>
                  <a:pt x="234" y="103"/>
                </a:moveTo>
                <a:cubicBezTo>
                  <a:pt x="234" y="103"/>
                  <a:pt x="234" y="103"/>
                  <a:pt x="233" y="103"/>
                </a:cubicBezTo>
                <a:cubicBezTo>
                  <a:pt x="232" y="97"/>
                  <a:pt x="230" y="92"/>
                  <a:pt x="229" y="87"/>
                </a:cubicBezTo>
                <a:cubicBezTo>
                  <a:pt x="230" y="89"/>
                  <a:pt x="231" y="90"/>
                  <a:pt x="231" y="92"/>
                </a:cubicBezTo>
                <a:cubicBezTo>
                  <a:pt x="233" y="97"/>
                  <a:pt x="234" y="102"/>
                  <a:pt x="235" y="107"/>
                </a:cubicBezTo>
                <a:cubicBezTo>
                  <a:pt x="235" y="106"/>
                  <a:pt x="234" y="105"/>
                  <a:pt x="234" y="103"/>
                </a:cubicBezTo>
                <a:close/>
                <a:moveTo>
                  <a:pt x="229" y="69"/>
                </a:moveTo>
                <a:cubicBezTo>
                  <a:pt x="230" y="69"/>
                  <a:pt x="230" y="69"/>
                  <a:pt x="230" y="70"/>
                </a:cubicBezTo>
                <a:cubicBezTo>
                  <a:pt x="231" y="71"/>
                  <a:pt x="231" y="72"/>
                  <a:pt x="232" y="72"/>
                </a:cubicBezTo>
                <a:cubicBezTo>
                  <a:pt x="231" y="72"/>
                  <a:pt x="231" y="72"/>
                  <a:pt x="231" y="72"/>
                </a:cubicBezTo>
                <a:cubicBezTo>
                  <a:pt x="231" y="72"/>
                  <a:pt x="231" y="72"/>
                  <a:pt x="231" y="71"/>
                </a:cubicBezTo>
                <a:cubicBezTo>
                  <a:pt x="230" y="71"/>
                  <a:pt x="230" y="71"/>
                  <a:pt x="230" y="71"/>
                </a:cubicBezTo>
                <a:cubicBezTo>
                  <a:pt x="230" y="71"/>
                  <a:pt x="230" y="71"/>
                  <a:pt x="230" y="71"/>
                </a:cubicBezTo>
                <a:cubicBezTo>
                  <a:pt x="230" y="70"/>
                  <a:pt x="229" y="69"/>
                  <a:pt x="229" y="69"/>
                </a:cubicBezTo>
                <a:close/>
                <a:moveTo>
                  <a:pt x="233" y="86"/>
                </a:moveTo>
                <a:cubicBezTo>
                  <a:pt x="233" y="86"/>
                  <a:pt x="233" y="86"/>
                  <a:pt x="233" y="86"/>
                </a:cubicBezTo>
                <a:cubicBezTo>
                  <a:pt x="233" y="87"/>
                  <a:pt x="234" y="88"/>
                  <a:pt x="234" y="88"/>
                </a:cubicBezTo>
                <a:cubicBezTo>
                  <a:pt x="234" y="88"/>
                  <a:pt x="233" y="87"/>
                  <a:pt x="233" y="86"/>
                </a:cubicBezTo>
                <a:close/>
                <a:moveTo>
                  <a:pt x="232" y="69"/>
                </a:moveTo>
                <a:cubicBezTo>
                  <a:pt x="231" y="68"/>
                  <a:pt x="231" y="68"/>
                  <a:pt x="231" y="67"/>
                </a:cubicBezTo>
                <a:cubicBezTo>
                  <a:pt x="232" y="69"/>
                  <a:pt x="233" y="70"/>
                  <a:pt x="235" y="71"/>
                </a:cubicBezTo>
                <a:cubicBezTo>
                  <a:pt x="235" y="72"/>
                  <a:pt x="235" y="73"/>
                  <a:pt x="236" y="74"/>
                </a:cubicBezTo>
                <a:cubicBezTo>
                  <a:pt x="236" y="74"/>
                  <a:pt x="236" y="74"/>
                  <a:pt x="237" y="74"/>
                </a:cubicBezTo>
                <a:cubicBezTo>
                  <a:pt x="237" y="75"/>
                  <a:pt x="237" y="75"/>
                  <a:pt x="237" y="76"/>
                </a:cubicBezTo>
                <a:cubicBezTo>
                  <a:pt x="235" y="73"/>
                  <a:pt x="234" y="71"/>
                  <a:pt x="232" y="69"/>
                </a:cubicBezTo>
                <a:close/>
                <a:moveTo>
                  <a:pt x="226" y="55"/>
                </a:moveTo>
                <a:cubicBezTo>
                  <a:pt x="225" y="54"/>
                  <a:pt x="225" y="53"/>
                  <a:pt x="224" y="52"/>
                </a:cubicBezTo>
                <a:cubicBezTo>
                  <a:pt x="224" y="51"/>
                  <a:pt x="223" y="50"/>
                  <a:pt x="223" y="50"/>
                </a:cubicBezTo>
                <a:cubicBezTo>
                  <a:pt x="224" y="51"/>
                  <a:pt x="225" y="52"/>
                  <a:pt x="226" y="53"/>
                </a:cubicBezTo>
                <a:cubicBezTo>
                  <a:pt x="226" y="53"/>
                  <a:pt x="226" y="54"/>
                  <a:pt x="226" y="55"/>
                </a:cubicBezTo>
                <a:close/>
                <a:moveTo>
                  <a:pt x="223" y="54"/>
                </a:moveTo>
                <a:cubicBezTo>
                  <a:pt x="225" y="56"/>
                  <a:pt x="226" y="59"/>
                  <a:pt x="228" y="62"/>
                </a:cubicBezTo>
                <a:cubicBezTo>
                  <a:pt x="226" y="60"/>
                  <a:pt x="224" y="58"/>
                  <a:pt x="223" y="56"/>
                </a:cubicBezTo>
                <a:cubicBezTo>
                  <a:pt x="223" y="56"/>
                  <a:pt x="224" y="56"/>
                  <a:pt x="223" y="56"/>
                </a:cubicBezTo>
                <a:cubicBezTo>
                  <a:pt x="223" y="55"/>
                  <a:pt x="223" y="54"/>
                  <a:pt x="223" y="54"/>
                </a:cubicBezTo>
                <a:close/>
                <a:moveTo>
                  <a:pt x="228" y="65"/>
                </a:moveTo>
                <a:cubicBezTo>
                  <a:pt x="227" y="66"/>
                  <a:pt x="227" y="66"/>
                  <a:pt x="227" y="66"/>
                </a:cubicBezTo>
                <a:cubicBezTo>
                  <a:pt x="227" y="68"/>
                  <a:pt x="228" y="70"/>
                  <a:pt x="228" y="71"/>
                </a:cubicBezTo>
                <a:cubicBezTo>
                  <a:pt x="228" y="71"/>
                  <a:pt x="228" y="72"/>
                  <a:pt x="228" y="72"/>
                </a:cubicBezTo>
                <a:cubicBezTo>
                  <a:pt x="227" y="70"/>
                  <a:pt x="226" y="68"/>
                  <a:pt x="225" y="66"/>
                </a:cubicBezTo>
                <a:cubicBezTo>
                  <a:pt x="225" y="65"/>
                  <a:pt x="224" y="65"/>
                  <a:pt x="224" y="65"/>
                </a:cubicBezTo>
                <a:cubicBezTo>
                  <a:pt x="223" y="64"/>
                  <a:pt x="222" y="62"/>
                  <a:pt x="222" y="61"/>
                </a:cubicBezTo>
                <a:cubicBezTo>
                  <a:pt x="222" y="61"/>
                  <a:pt x="223" y="60"/>
                  <a:pt x="222" y="60"/>
                </a:cubicBezTo>
                <a:cubicBezTo>
                  <a:pt x="221" y="58"/>
                  <a:pt x="220" y="57"/>
                  <a:pt x="218" y="55"/>
                </a:cubicBezTo>
                <a:cubicBezTo>
                  <a:pt x="218" y="55"/>
                  <a:pt x="218" y="54"/>
                  <a:pt x="217" y="53"/>
                </a:cubicBezTo>
                <a:cubicBezTo>
                  <a:pt x="221" y="57"/>
                  <a:pt x="225" y="61"/>
                  <a:pt x="228" y="65"/>
                </a:cubicBezTo>
                <a:close/>
                <a:moveTo>
                  <a:pt x="214" y="48"/>
                </a:moveTo>
                <a:cubicBezTo>
                  <a:pt x="213" y="47"/>
                  <a:pt x="212" y="45"/>
                  <a:pt x="211" y="44"/>
                </a:cubicBezTo>
                <a:cubicBezTo>
                  <a:pt x="214" y="46"/>
                  <a:pt x="216" y="47"/>
                  <a:pt x="218" y="49"/>
                </a:cubicBezTo>
                <a:cubicBezTo>
                  <a:pt x="219" y="51"/>
                  <a:pt x="220" y="53"/>
                  <a:pt x="221" y="54"/>
                </a:cubicBezTo>
                <a:cubicBezTo>
                  <a:pt x="219" y="52"/>
                  <a:pt x="216" y="50"/>
                  <a:pt x="214" y="48"/>
                </a:cubicBezTo>
                <a:close/>
                <a:moveTo>
                  <a:pt x="211" y="42"/>
                </a:moveTo>
                <a:cubicBezTo>
                  <a:pt x="211" y="41"/>
                  <a:pt x="211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2" y="42"/>
                  <a:pt x="214" y="43"/>
                  <a:pt x="215" y="45"/>
                </a:cubicBezTo>
                <a:cubicBezTo>
                  <a:pt x="214" y="44"/>
                  <a:pt x="212" y="43"/>
                  <a:pt x="211" y="42"/>
                </a:cubicBezTo>
                <a:close/>
                <a:moveTo>
                  <a:pt x="210" y="47"/>
                </a:moveTo>
                <a:cubicBezTo>
                  <a:pt x="211" y="48"/>
                  <a:pt x="211" y="48"/>
                  <a:pt x="211" y="49"/>
                </a:cubicBezTo>
                <a:cubicBezTo>
                  <a:pt x="210" y="47"/>
                  <a:pt x="208" y="45"/>
                  <a:pt x="206" y="43"/>
                </a:cubicBezTo>
                <a:cubicBezTo>
                  <a:pt x="207" y="44"/>
                  <a:pt x="209" y="46"/>
                  <a:pt x="210" y="47"/>
                </a:cubicBezTo>
                <a:close/>
                <a:moveTo>
                  <a:pt x="208" y="40"/>
                </a:moveTo>
                <a:cubicBezTo>
                  <a:pt x="207" y="39"/>
                  <a:pt x="206" y="38"/>
                  <a:pt x="206" y="37"/>
                </a:cubicBezTo>
                <a:cubicBezTo>
                  <a:pt x="206" y="38"/>
                  <a:pt x="207" y="38"/>
                  <a:pt x="208" y="39"/>
                </a:cubicBezTo>
                <a:cubicBezTo>
                  <a:pt x="208" y="39"/>
                  <a:pt x="208" y="39"/>
                  <a:pt x="208" y="40"/>
                </a:cubicBezTo>
                <a:cubicBezTo>
                  <a:pt x="208" y="40"/>
                  <a:pt x="208" y="40"/>
                  <a:pt x="208" y="40"/>
                </a:cubicBezTo>
                <a:close/>
                <a:moveTo>
                  <a:pt x="207" y="42"/>
                </a:moveTo>
                <a:cubicBezTo>
                  <a:pt x="205" y="40"/>
                  <a:pt x="202" y="39"/>
                  <a:pt x="200" y="37"/>
                </a:cubicBezTo>
                <a:cubicBezTo>
                  <a:pt x="200" y="37"/>
                  <a:pt x="200" y="37"/>
                  <a:pt x="201" y="37"/>
                </a:cubicBezTo>
                <a:cubicBezTo>
                  <a:pt x="201" y="37"/>
                  <a:pt x="202" y="36"/>
                  <a:pt x="201" y="36"/>
                </a:cubicBezTo>
                <a:cubicBezTo>
                  <a:pt x="201" y="36"/>
                  <a:pt x="201" y="36"/>
                  <a:pt x="201" y="36"/>
                </a:cubicBezTo>
                <a:cubicBezTo>
                  <a:pt x="202" y="36"/>
                  <a:pt x="202" y="36"/>
                  <a:pt x="203" y="36"/>
                </a:cubicBezTo>
                <a:cubicBezTo>
                  <a:pt x="204" y="38"/>
                  <a:pt x="206" y="40"/>
                  <a:pt x="207" y="42"/>
                </a:cubicBezTo>
                <a:close/>
                <a:moveTo>
                  <a:pt x="202" y="34"/>
                </a:moveTo>
                <a:cubicBezTo>
                  <a:pt x="201" y="34"/>
                  <a:pt x="201" y="34"/>
                  <a:pt x="200" y="34"/>
                </a:cubicBezTo>
                <a:cubicBezTo>
                  <a:pt x="198" y="32"/>
                  <a:pt x="196" y="30"/>
                  <a:pt x="194" y="28"/>
                </a:cubicBezTo>
                <a:cubicBezTo>
                  <a:pt x="197" y="29"/>
                  <a:pt x="200" y="31"/>
                  <a:pt x="202" y="33"/>
                </a:cubicBezTo>
                <a:cubicBezTo>
                  <a:pt x="202" y="33"/>
                  <a:pt x="201" y="34"/>
                  <a:pt x="202" y="34"/>
                </a:cubicBezTo>
                <a:close/>
                <a:moveTo>
                  <a:pt x="194" y="32"/>
                </a:moveTo>
                <a:cubicBezTo>
                  <a:pt x="195" y="32"/>
                  <a:pt x="195" y="32"/>
                  <a:pt x="195" y="32"/>
                </a:cubicBezTo>
                <a:cubicBezTo>
                  <a:pt x="196" y="33"/>
                  <a:pt x="197" y="34"/>
                  <a:pt x="198" y="35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7" y="35"/>
                  <a:pt x="196" y="34"/>
                  <a:pt x="195" y="34"/>
                </a:cubicBezTo>
                <a:cubicBezTo>
                  <a:pt x="193" y="33"/>
                  <a:pt x="191" y="31"/>
                  <a:pt x="189" y="29"/>
                </a:cubicBezTo>
                <a:cubicBezTo>
                  <a:pt x="190" y="29"/>
                  <a:pt x="190" y="29"/>
                  <a:pt x="190" y="29"/>
                </a:cubicBezTo>
                <a:cubicBezTo>
                  <a:pt x="191" y="30"/>
                  <a:pt x="193" y="31"/>
                  <a:pt x="194" y="32"/>
                </a:cubicBezTo>
                <a:close/>
                <a:moveTo>
                  <a:pt x="192" y="33"/>
                </a:moveTo>
                <a:cubicBezTo>
                  <a:pt x="191" y="33"/>
                  <a:pt x="191" y="33"/>
                  <a:pt x="190" y="33"/>
                </a:cubicBezTo>
                <a:cubicBezTo>
                  <a:pt x="190" y="32"/>
                  <a:pt x="190" y="33"/>
                  <a:pt x="190" y="33"/>
                </a:cubicBezTo>
                <a:cubicBezTo>
                  <a:pt x="191" y="34"/>
                  <a:pt x="193" y="35"/>
                  <a:pt x="195" y="36"/>
                </a:cubicBezTo>
                <a:cubicBezTo>
                  <a:pt x="195" y="36"/>
                  <a:pt x="196" y="36"/>
                  <a:pt x="196" y="37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98" y="38"/>
                  <a:pt x="200" y="40"/>
                  <a:pt x="201" y="41"/>
                </a:cubicBezTo>
                <a:cubicBezTo>
                  <a:pt x="203" y="43"/>
                  <a:pt x="204" y="44"/>
                  <a:pt x="205" y="46"/>
                </a:cubicBezTo>
                <a:cubicBezTo>
                  <a:pt x="202" y="42"/>
                  <a:pt x="197" y="39"/>
                  <a:pt x="193" y="36"/>
                </a:cubicBezTo>
                <a:cubicBezTo>
                  <a:pt x="193" y="36"/>
                  <a:pt x="193" y="35"/>
                  <a:pt x="192" y="35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190" y="34"/>
                  <a:pt x="188" y="34"/>
                  <a:pt x="187" y="33"/>
                </a:cubicBezTo>
                <a:cubicBezTo>
                  <a:pt x="187" y="33"/>
                  <a:pt x="186" y="34"/>
                  <a:pt x="187" y="34"/>
                </a:cubicBezTo>
                <a:cubicBezTo>
                  <a:pt x="187" y="34"/>
                  <a:pt x="187" y="34"/>
                  <a:pt x="187" y="35"/>
                </a:cubicBezTo>
                <a:cubicBezTo>
                  <a:pt x="184" y="35"/>
                  <a:pt x="180" y="35"/>
                  <a:pt x="177" y="36"/>
                </a:cubicBezTo>
                <a:cubicBezTo>
                  <a:pt x="178" y="35"/>
                  <a:pt x="180" y="35"/>
                  <a:pt x="181" y="34"/>
                </a:cubicBezTo>
                <a:cubicBezTo>
                  <a:pt x="182" y="34"/>
                  <a:pt x="182" y="33"/>
                  <a:pt x="181" y="33"/>
                </a:cubicBezTo>
                <a:cubicBezTo>
                  <a:pt x="180" y="33"/>
                  <a:pt x="179" y="32"/>
                  <a:pt x="178" y="32"/>
                </a:cubicBezTo>
                <a:cubicBezTo>
                  <a:pt x="179" y="32"/>
                  <a:pt x="179" y="31"/>
                  <a:pt x="178" y="31"/>
                </a:cubicBezTo>
                <a:cubicBezTo>
                  <a:pt x="176" y="30"/>
                  <a:pt x="173" y="29"/>
                  <a:pt x="170" y="28"/>
                </a:cubicBezTo>
                <a:cubicBezTo>
                  <a:pt x="170" y="27"/>
                  <a:pt x="170" y="27"/>
                  <a:pt x="170" y="27"/>
                </a:cubicBezTo>
                <a:cubicBezTo>
                  <a:pt x="168" y="26"/>
                  <a:pt x="166" y="26"/>
                  <a:pt x="164" y="25"/>
                </a:cubicBezTo>
                <a:cubicBezTo>
                  <a:pt x="164" y="25"/>
                  <a:pt x="165" y="24"/>
                  <a:pt x="166" y="23"/>
                </a:cubicBezTo>
                <a:cubicBezTo>
                  <a:pt x="166" y="23"/>
                  <a:pt x="166" y="23"/>
                  <a:pt x="166" y="23"/>
                </a:cubicBezTo>
                <a:cubicBezTo>
                  <a:pt x="173" y="26"/>
                  <a:pt x="180" y="29"/>
                  <a:pt x="186" y="32"/>
                </a:cubicBezTo>
                <a:cubicBezTo>
                  <a:pt x="187" y="32"/>
                  <a:pt x="188" y="31"/>
                  <a:pt x="187" y="30"/>
                </a:cubicBezTo>
                <a:cubicBezTo>
                  <a:pt x="186" y="30"/>
                  <a:pt x="185" y="29"/>
                  <a:pt x="184" y="28"/>
                </a:cubicBezTo>
                <a:cubicBezTo>
                  <a:pt x="185" y="29"/>
                  <a:pt x="186" y="29"/>
                  <a:pt x="187" y="29"/>
                </a:cubicBezTo>
                <a:cubicBezTo>
                  <a:pt x="189" y="30"/>
                  <a:pt x="190" y="32"/>
                  <a:pt x="192" y="33"/>
                </a:cubicBezTo>
                <a:close/>
                <a:moveTo>
                  <a:pt x="167" y="17"/>
                </a:moveTo>
                <a:cubicBezTo>
                  <a:pt x="165" y="15"/>
                  <a:pt x="162" y="14"/>
                  <a:pt x="160" y="12"/>
                </a:cubicBezTo>
                <a:cubicBezTo>
                  <a:pt x="160" y="12"/>
                  <a:pt x="160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ubicBezTo>
                  <a:pt x="164" y="12"/>
                  <a:pt x="166" y="14"/>
                  <a:pt x="169" y="15"/>
                </a:cubicBezTo>
                <a:cubicBezTo>
                  <a:pt x="174" y="18"/>
                  <a:pt x="180" y="23"/>
                  <a:pt x="185" y="26"/>
                </a:cubicBezTo>
                <a:cubicBezTo>
                  <a:pt x="179" y="23"/>
                  <a:pt x="173" y="20"/>
                  <a:pt x="167" y="17"/>
                </a:cubicBezTo>
                <a:close/>
                <a:moveTo>
                  <a:pt x="172" y="13"/>
                </a:moveTo>
                <a:cubicBezTo>
                  <a:pt x="171" y="13"/>
                  <a:pt x="169" y="12"/>
                  <a:pt x="168" y="11"/>
                </a:cubicBezTo>
                <a:cubicBezTo>
                  <a:pt x="169" y="12"/>
                  <a:pt x="171" y="12"/>
                  <a:pt x="173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33" y="12"/>
                </a:moveTo>
                <a:cubicBezTo>
                  <a:pt x="133" y="12"/>
                  <a:pt x="132" y="12"/>
                  <a:pt x="132" y="12"/>
                </a:cubicBezTo>
                <a:cubicBezTo>
                  <a:pt x="131" y="12"/>
                  <a:pt x="129" y="12"/>
                  <a:pt x="128" y="12"/>
                </a:cubicBezTo>
                <a:cubicBezTo>
                  <a:pt x="128" y="12"/>
                  <a:pt x="127" y="12"/>
                  <a:pt x="127" y="12"/>
                </a:cubicBezTo>
                <a:cubicBezTo>
                  <a:pt x="127" y="12"/>
                  <a:pt x="127" y="11"/>
                  <a:pt x="128" y="11"/>
                </a:cubicBezTo>
                <a:cubicBezTo>
                  <a:pt x="130" y="11"/>
                  <a:pt x="131" y="11"/>
                  <a:pt x="133" y="12"/>
                </a:cubicBezTo>
                <a:close/>
                <a:moveTo>
                  <a:pt x="132" y="28"/>
                </a:moveTo>
                <a:cubicBezTo>
                  <a:pt x="132" y="28"/>
                  <a:pt x="131" y="29"/>
                  <a:pt x="130" y="29"/>
                </a:cubicBezTo>
                <a:cubicBezTo>
                  <a:pt x="129" y="29"/>
                  <a:pt x="129" y="29"/>
                  <a:pt x="128" y="29"/>
                </a:cubicBezTo>
                <a:cubicBezTo>
                  <a:pt x="129" y="29"/>
                  <a:pt x="129" y="28"/>
                  <a:pt x="129" y="28"/>
                </a:cubicBezTo>
                <a:cubicBezTo>
                  <a:pt x="129" y="28"/>
                  <a:pt x="129" y="27"/>
                  <a:pt x="128" y="27"/>
                </a:cubicBezTo>
                <a:cubicBezTo>
                  <a:pt x="127" y="28"/>
                  <a:pt x="126" y="28"/>
                  <a:pt x="124" y="29"/>
                </a:cubicBezTo>
                <a:cubicBezTo>
                  <a:pt x="123" y="29"/>
                  <a:pt x="122" y="29"/>
                  <a:pt x="121" y="29"/>
                </a:cubicBezTo>
                <a:cubicBezTo>
                  <a:pt x="122" y="28"/>
                  <a:pt x="124" y="27"/>
                  <a:pt x="125" y="26"/>
                </a:cubicBezTo>
                <a:cubicBezTo>
                  <a:pt x="128" y="27"/>
                  <a:pt x="130" y="27"/>
                  <a:pt x="132" y="28"/>
                </a:cubicBezTo>
                <a:close/>
                <a:moveTo>
                  <a:pt x="124" y="22"/>
                </a:moveTo>
                <a:cubicBezTo>
                  <a:pt x="123" y="22"/>
                  <a:pt x="122" y="22"/>
                  <a:pt x="121" y="22"/>
                </a:cubicBezTo>
                <a:cubicBezTo>
                  <a:pt x="121" y="22"/>
                  <a:pt x="122" y="22"/>
                  <a:pt x="122" y="21"/>
                </a:cubicBezTo>
                <a:cubicBezTo>
                  <a:pt x="123" y="21"/>
                  <a:pt x="125" y="22"/>
                  <a:pt x="126" y="22"/>
                </a:cubicBezTo>
                <a:cubicBezTo>
                  <a:pt x="125" y="22"/>
                  <a:pt x="125" y="22"/>
                  <a:pt x="124" y="22"/>
                </a:cubicBezTo>
                <a:close/>
                <a:moveTo>
                  <a:pt x="123" y="15"/>
                </a:moveTo>
                <a:cubicBezTo>
                  <a:pt x="122" y="16"/>
                  <a:pt x="121" y="16"/>
                  <a:pt x="120" y="17"/>
                </a:cubicBezTo>
                <a:cubicBezTo>
                  <a:pt x="120" y="17"/>
                  <a:pt x="119" y="17"/>
                  <a:pt x="119" y="17"/>
                </a:cubicBezTo>
                <a:cubicBezTo>
                  <a:pt x="121" y="16"/>
                  <a:pt x="122" y="15"/>
                  <a:pt x="124" y="14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4" y="14"/>
                  <a:pt x="125" y="14"/>
                  <a:pt x="126" y="15"/>
                </a:cubicBezTo>
                <a:cubicBezTo>
                  <a:pt x="125" y="15"/>
                  <a:pt x="124" y="15"/>
                  <a:pt x="123" y="15"/>
                </a:cubicBezTo>
                <a:close/>
                <a:moveTo>
                  <a:pt x="125" y="11"/>
                </a:moveTo>
                <a:cubicBezTo>
                  <a:pt x="124" y="11"/>
                  <a:pt x="123" y="11"/>
                  <a:pt x="122" y="11"/>
                </a:cubicBezTo>
                <a:cubicBezTo>
                  <a:pt x="123" y="11"/>
                  <a:pt x="124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14" y="5"/>
                </a:moveTo>
                <a:cubicBezTo>
                  <a:pt x="114" y="5"/>
                  <a:pt x="114" y="5"/>
                  <a:pt x="113" y="5"/>
                </a:cubicBezTo>
                <a:cubicBezTo>
                  <a:pt x="113" y="5"/>
                  <a:pt x="113" y="5"/>
                  <a:pt x="113" y="6"/>
                </a:cubicBezTo>
                <a:cubicBezTo>
                  <a:pt x="111" y="6"/>
                  <a:pt x="110" y="6"/>
                  <a:pt x="108" y="6"/>
                </a:cubicBezTo>
                <a:cubicBezTo>
                  <a:pt x="108" y="6"/>
                  <a:pt x="108" y="6"/>
                  <a:pt x="108" y="6"/>
                </a:cubicBezTo>
                <a:cubicBezTo>
                  <a:pt x="109" y="6"/>
                  <a:pt x="111" y="5"/>
                  <a:pt x="113" y="5"/>
                </a:cubicBezTo>
                <a:cubicBezTo>
                  <a:pt x="114" y="5"/>
                  <a:pt x="114" y="5"/>
                  <a:pt x="115" y="5"/>
                </a:cubicBezTo>
                <a:cubicBezTo>
                  <a:pt x="115" y="5"/>
                  <a:pt x="115" y="5"/>
                  <a:pt x="114" y="5"/>
                </a:cubicBezTo>
                <a:close/>
                <a:moveTo>
                  <a:pt x="99" y="5"/>
                </a:moveTo>
                <a:cubicBezTo>
                  <a:pt x="99" y="5"/>
                  <a:pt x="98" y="5"/>
                  <a:pt x="98" y="5"/>
                </a:cubicBezTo>
                <a:cubicBezTo>
                  <a:pt x="99" y="5"/>
                  <a:pt x="100" y="4"/>
                  <a:pt x="102" y="4"/>
                </a:cubicBezTo>
                <a:cubicBezTo>
                  <a:pt x="101" y="4"/>
                  <a:pt x="100" y="5"/>
                  <a:pt x="99" y="5"/>
                </a:cubicBezTo>
                <a:close/>
                <a:moveTo>
                  <a:pt x="22" y="63"/>
                </a:move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2" y="65"/>
                  <a:pt x="21" y="66"/>
                  <a:pt x="20" y="68"/>
                </a:cubicBezTo>
                <a:cubicBezTo>
                  <a:pt x="19" y="68"/>
                  <a:pt x="19" y="69"/>
                  <a:pt x="18" y="70"/>
                </a:cubicBezTo>
                <a:cubicBezTo>
                  <a:pt x="18" y="70"/>
                  <a:pt x="17" y="70"/>
                  <a:pt x="17" y="70"/>
                </a:cubicBezTo>
                <a:cubicBezTo>
                  <a:pt x="19" y="68"/>
                  <a:pt x="20" y="65"/>
                  <a:pt x="22" y="63"/>
                </a:cubicBezTo>
                <a:close/>
                <a:moveTo>
                  <a:pt x="21" y="78"/>
                </a:moveTo>
                <a:cubicBezTo>
                  <a:pt x="23" y="76"/>
                  <a:pt x="24" y="75"/>
                  <a:pt x="25" y="73"/>
                </a:cubicBezTo>
                <a:cubicBezTo>
                  <a:pt x="24" y="76"/>
                  <a:pt x="22" y="79"/>
                  <a:pt x="20" y="82"/>
                </a:cubicBezTo>
                <a:cubicBezTo>
                  <a:pt x="19" y="83"/>
                  <a:pt x="18" y="84"/>
                  <a:pt x="17" y="85"/>
                </a:cubicBezTo>
                <a:cubicBezTo>
                  <a:pt x="17" y="85"/>
                  <a:pt x="17" y="84"/>
                  <a:pt x="17" y="84"/>
                </a:cubicBezTo>
                <a:cubicBezTo>
                  <a:pt x="17" y="83"/>
                  <a:pt x="17" y="83"/>
                  <a:pt x="16" y="83"/>
                </a:cubicBezTo>
                <a:cubicBezTo>
                  <a:pt x="17" y="82"/>
                  <a:pt x="17" y="81"/>
                  <a:pt x="17" y="80"/>
                </a:cubicBezTo>
                <a:cubicBezTo>
                  <a:pt x="18" y="79"/>
                  <a:pt x="19" y="78"/>
                  <a:pt x="20" y="77"/>
                </a:cubicBezTo>
                <a:cubicBezTo>
                  <a:pt x="20" y="78"/>
                  <a:pt x="21" y="78"/>
                  <a:pt x="21" y="78"/>
                </a:cubicBezTo>
                <a:close/>
                <a:moveTo>
                  <a:pt x="20" y="88"/>
                </a:moveTo>
                <a:cubicBezTo>
                  <a:pt x="20" y="87"/>
                  <a:pt x="20" y="87"/>
                  <a:pt x="20" y="86"/>
                </a:cubicBezTo>
                <a:cubicBezTo>
                  <a:pt x="20" y="85"/>
                  <a:pt x="21" y="85"/>
                  <a:pt x="21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22" y="84"/>
                  <a:pt x="22" y="85"/>
                  <a:pt x="22" y="85"/>
                </a:cubicBezTo>
                <a:cubicBezTo>
                  <a:pt x="21" y="86"/>
                  <a:pt x="21" y="87"/>
                  <a:pt x="20" y="88"/>
                </a:cubicBezTo>
                <a:close/>
                <a:moveTo>
                  <a:pt x="21" y="120"/>
                </a:moveTo>
                <a:cubicBezTo>
                  <a:pt x="19" y="113"/>
                  <a:pt x="18" y="107"/>
                  <a:pt x="17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9" y="102"/>
                  <a:pt x="19" y="105"/>
                  <a:pt x="20" y="108"/>
                </a:cubicBezTo>
                <a:cubicBezTo>
                  <a:pt x="20" y="110"/>
                  <a:pt x="20" y="113"/>
                  <a:pt x="20" y="115"/>
                </a:cubicBezTo>
                <a:cubicBezTo>
                  <a:pt x="20" y="117"/>
                  <a:pt x="21" y="118"/>
                  <a:pt x="21" y="120"/>
                </a:cubicBezTo>
                <a:close/>
                <a:moveTo>
                  <a:pt x="17" y="89"/>
                </a:moveTo>
                <a:cubicBezTo>
                  <a:pt x="17" y="89"/>
                  <a:pt x="17" y="89"/>
                  <a:pt x="18" y="89"/>
                </a:cubicBezTo>
                <a:cubicBezTo>
                  <a:pt x="18" y="91"/>
                  <a:pt x="18" y="93"/>
                  <a:pt x="18" y="95"/>
                </a:cubicBezTo>
                <a:cubicBezTo>
                  <a:pt x="18" y="95"/>
                  <a:pt x="18" y="95"/>
                  <a:pt x="18" y="95"/>
                </a:cubicBezTo>
                <a:cubicBezTo>
                  <a:pt x="18" y="93"/>
                  <a:pt x="17" y="92"/>
                  <a:pt x="17" y="90"/>
                </a:cubicBezTo>
                <a:cubicBezTo>
                  <a:pt x="17" y="90"/>
                  <a:pt x="17" y="90"/>
                  <a:pt x="16" y="89"/>
                </a:cubicBezTo>
                <a:cubicBezTo>
                  <a:pt x="17" y="89"/>
                  <a:pt x="17" y="89"/>
                  <a:pt x="17" y="89"/>
                </a:cubicBezTo>
                <a:close/>
                <a:moveTo>
                  <a:pt x="18" y="114"/>
                </a:moveTo>
                <a:cubicBezTo>
                  <a:pt x="17" y="110"/>
                  <a:pt x="16" y="106"/>
                  <a:pt x="15" y="103"/>
                </a:cubicBezTo>
                <a:cubicBezTo>
                  <a:pt x="15" y="102"/>
                  <a:pt x="16" y="102"/>
                  <a:pt x="16" y="102"/>
                </a:cubicBezTo>
                <a:cubicBezTo>
                  <a:pt x="16" y="106"/>
                  <a:pt x="17" y="110"/>
                  <a:pt x="18" y="114"/>
                </a:cubicBezTo>
                <a:close/>
                <a:moveTo>
                  <a:pt x="15" y="100"/>
                </a:moveTo>
                <a:cubicBezTo>
                  <a:pt x="15" y="98"/>
                  <a:pt x="15" y="96"/>
                  <a:pt x="15" y="93"/>
                </a:cubicBezTo>
                <a:cubicBezTo>
                  <a:pt x="15" y="95"/>
                  <a:pt x="16" y="97"/>
                  <a:pt x="16" y="98"/>
                </a:cubicBezTo>
                <a:cubicBezTo>
                  <a:pt x="15" y="99"/>
                  <a:pt x="15" y="99"/>
                  <a:pt x="15" y="100"/>
                </a:cubicBezTo>
                <a:close/>
                <a:moveTo>
                  <a:pt x="21" y="131"/>
                </a:moveTo>
                <a:cubicBezTo>
                  <a:pt x="21" y="133"/>
                  <a:pt x="22" y="135"/>
                  <a:pt x="22" y="136"/>
                </a:cubicBezTo>
                <a:cubicBezTo>
                  <a:pt x="22" y="136"/>
                  <a:pt x="22" y="136"/>
                  <a:pt x="22" y="135"/>
                </a:cubicBezTo>
                <a:cubicBezTo>
                  <a:pt x="21" y="134"/>
                  <a:pt x="20" y="135"/>
                  <a:pt x="20" y="136"/>
                </a:cubicBezTo>
                <a:cubicBezTo>
                  <a:pt x="21" y="139"/>
                  <a:pt x="22" y="142"/>
                  <a:pt x="23" y="145"/>
                </a:cubicBezTo>
                <a:cubicBezTo>
                  <a:pt x="22" y="143"/>
                  <a:pt x="21" y="141"/>
                  <a:pt x="19" y="140"/>
                </a:cubicBezTo>
                <a:cubicBezTo>
                  <a:pt x="17" y="129"/>
                  <a:pt x="16" y="118"/>
                  <a:pt x="14" y="107"/>
                </a:cubicBezTo>
                <a:cubicBezTo>
                  <a:pt x="16" y="115"/>
                  <a:pt x="19" y="123"/>
                  <a:pt x="21" y="131"/>
                </a:cubicBezTo>
                <a:close/>
                <a:moveTo>
                  <a:pt x="17" y="165"/>
                </a:moveTo>
                <a:cubicBezTo>
                  <a:pt x="17" y="165"/>
                  <a:pt x="17" y="165"/>
                  <a:pt x="17" y="165"/>
                </a:cubicBezTo>
                <a:cubicBezTo>
                  <a:pt x="18" y="167"/>
                  <a:pt x="18" y="168"/>
                  <a:pt x="19" y="170"/>
                </a:cubicBezTo>
                <a:cubicBezTo>
                  <a:pt x="19" y="169"/>
                  <a:pt x="18" y="169"/>
                  <a:pt x="18" y="168"/>
                </a:cubicBezTo>
                <a:cubicBezTo>
                  <a:pt x="17" y="167"/>
                  <a:pt x="17" y="166"/>
                  <a:pt x="16" y="166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65"/>
                  <a:pt x="17" y="165"/>
                  <a:pt x="17" y="165"/>
                </a:cubicBezTo>
                <a:close/>
                <a:moveTo>
                  <a:pt x="19" y="163"/>
                </a:moveTo>
                <a:cubicBezTo>
                  <a:pt x="19" y="163"/>
                  <a:pt x="18" y="163"/>
                  <a:pt x="18" y="163"/>
                </a:cubicBezTo>
                <a:cubicBezTo>
                  <a:pt x="17" y="162"/>
                  <a:pt x="17" y="162"/>
                  <a:pt x="16" y="161"/>
                </a:cubicBezTo>
                <a:cubicBezTo>
                  <a:pt x="16" y="157"/>
                  <a:pt x="15" y="154"/>
                  <a:pt x="15" y="150"/>
                </a:cubicBezTo>
                <a:cubicBezTo>
                  <a:pt x="16" y="155"/>
                  <a:pt x="18" y="160"/>
                  <a:pt x="20" y="164"/>
                </a:cubicBezTo>
                <a:cubicBezTo>
                  <a:pt x="19" y="164"/>
                  <a:pt x="19" y="164"/>
                  <a:pt x="19" y="163"/>
                </a:cubicBezTo>
                <a:close/>
                <a:moveTo>
                  <a:pt x="15" y="169"/>
                </a:moveTo>
                <a:cubicBezTo>
                  <a:pt x="15" y="169"/>
                  <a:pt x="15" y="169"/>
                  <a:pt x="15" y="169"/>
                </a:cubicBezTo>
                <a:cubicBezTo>
                  <a:pt x="14" y="165"/>
                  <a:pt x="13" y="162"/>
                  <a:pt x="11" y="158"/>
                </a:cubicBezTo>
                <a:cubicBezTo>
                  <a:pt x="12" y="160"/>
                  <a:pt x="13" y="162"/>
                  <a:pt x="14" y="164"/>
                </a:cubicBezTo>
                <a:cubicBezTo>
                  <a:pt x="14" y="164"/>
                  <a:pt x="14" y="164"/>
                  <a:pt x="14" y="164"/>
                </a:cubicBezTo>
                <a:cubicBezTo>
                  <a:pt x="15" y="165"/>
                  <a:pt x="15" y="166"/>
                  <a:pt x="16" y="167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68"/>
                  <a:pt x="15" y="168"/>
                  <a:pt x="15" y="169"/>
                </a:cubicBezTo>
                <a:close/>
                <a:moveTo>
                  <a:pt x="8" y="128"/>
                </a:moveTo>
                <a:cubicBezTo>
                  <a:pt x="9" y="129"/>
                  <a:pt x="10" y="128"/>
                  <a:pt x="10" y="128"/>
                </a:cubicBezTo>
                <a:cubicBezTo>
                  <a:pt x="10" y="124"/>
                  <a:pt x="9" y="120"/>
                  <a:pt x="9" y="117"/>
                </a:cubicBezTo>
                <a:cubicBezTo>
                  <a:pt x="9" y="116"/>
                  <a:pt x="10" y="115"/>
                  <a:pt x="10" y="114"/>
                </a:cubicBezTo>
                <a:cubicBezTo>
                  <a:pt x="10" y="121"/>
                  <a:pt x="11" y="129"/>
                  <a:pt x="12" y="137"/>
                </a:cubicBezTo>
                <a:cubicBezTo>
                  <a:pt x="12" y="142"/>
                  <a:pt x="13" y="146"/>
                  <a:pt x="13" y="151"/>
                </a:cubicBezTo>
                <a:cubicBezTo>
                  <a:pt x="12" y="147"/>
                  <a:pt x="11" y="142"/>
                  <a:pt x="10" y="138"/>
                </a:cubicBezTo>
                <a:cubicBezTo>
                  <a:pt x="10" y="136"/>
                  <a:pt x="9" y="134"/>
                  <a:pt x="9" y="133"/>
                </a:cubicBezTo>
                <a:cubicBezTo>
                  <a:pt x="9" y="131"/>
                  <a:pt x="8" y="129"/>
                  <a:pt x="8" y="128"/>
                </a:cubicBezTo>
                <a:cubicBezTo>
                  <a:pt x="8" y="128"/>
                  <a:pt x="8" y="128"/>
                  <a:pt x="8" y="128"/>
                </a:cubicBezTo>
                <a:close/>
                <a:moveTo>
                  <a:pt x="8" y="106"/>
                </a:moveTo>
                <a:cubicBezTo>
                  <a:pt x="8" y="105"/>
                  <a:pt x="9" y="104"/>
                  <a:pt x="9" y="103"/>
                </a:cubicBezTo>
                <a:cubicBezTo>
                  <a:pt x="9" y="105"/>
                  <a:pt x="9" y="108"/>
                  <a:pt x="9" y="111"/>
                </a:cubicBezTo>
                <a:cubicBezTo>
                  <a:pt x="9" y="109"/>
                  <a:pt x="8" y="108"/>
                  <a:pt x="8" y="106"/>
                </a:cubicBezTo>
                <a:close/>
                <a:moveTo>
                  <a:pt x="9" y="99"/>
                </a:moveTo>
                <a:cubicBezTo>
                  <a:pt x="10" y="98"/>
                  <a:pt x="10" y="97"/>
                  <a:pt x="10" y="96"/>
                </a:cubicBezTo>
                <a:cubicBezTo>
                  <a:pt x="10" y="97"/>
                  <a:pt x="11" y="97"/>
                  <a:pt x="11" y="97"/>
                </a:cubicBezTo>
                <a:cubicBezTo>
                  <a:pt x="11" y="99"/>
                  <a:pt x="10" y="101"/>
                  <a:pt x="10" y="103"/>
                </a:cubicBezTo>
                <a:cubicBezTo>
                  <a:pt x="10" y="102"/>
                  <a:pt x="10" y="100"/>
                  <a:pt x="9" y="99"/>
                </a:cubicBezTo>
                <a:close/>
                <a:moveTo>
                  <a:pt x="11" y="149"/>
                </a:moveTo>
                <a:cubicBezTo>
                  <a:pt x="12" y="153"/>
                  <a:pt x="13" y="157"/>
                  <a:pt x="14" y="161"/>
                </a:cubicBezTo>
                <a:cubicBezTo>
                  <a:pt x="13" y="159"/>
                  <a:pt x="12" y="156"/>
                  <a:pt x="11" y="154"/>
                </a:cubicBezTo>
                <a:cubicBezTo>
                  <a:pt x="11" y="152"/>
                  <a:pt x="11" y="150"/>
                  <a:pt x="11" y="149"/>
                </a:cubicBezTo>
                <a:close/>
                <a:moveTo>
                  <a:pt x="14" y="141"/>
                </a:moveTo>
                <a:cubicBezTo>
                  <a:pt x="14" y="140"/>
                  <a:pt x="14" y="139"/>
                  <a:pt x="14" y="138"/>
                </a:cubicBezTo>
                <a:cubicBezTo>
                  <a:pt x="14" y="136"/>
                  <a:pt x="14" y="134"/>
                  <a:pt x="14" y="132"/>
                </a:cubicBezTo>
                <a:cubicBezTo>
                  <a:pt x="14" y="133"/>
                  <a:pt x="14" y="134"/>
                  <a:pt x="15" y="135"/>
                </a:cubicBezTo>
                <a:cubicBezTo>
                  <a:pt x="15" y="138"/>
                  <a:pt x="16" y="141"/>
                  <a:pt x="16" y="143"/>
                </a:cubicBezTo>
                <a:cubicBezTo>
                  <a:pt x="17" y="147"/>
                  <a:pt x="17" y="152"/>
                  <a:pt x="18" y="156"/>
                </a:cubicBezTo>
                <a:cubicBezTo>
                  <a:pt x="17" y="151"/>
                  <a:pt x="15" y="146"/>
                  <a:pt x="14" y="141"/>
                </a:cubicBezTo>
                <a:close/>
                <a:moveTo>
                  <a:pt x="10" y="90"/>
                </a:moveTo>
                <a:cubicBezTo>
                  <a:pt x="10" y="91"/>
                  <a:pt x="9" y="92"/>
                  <a:pt x="8" y="92"/>
                </a:cubicBezTo>
                <a:cubicBezTo>
                  <a:pt x="9" y="91"/>
                  <a:pt x="10" y="89"/>
                  <a:pt x="12" y="88"/>
                </a:cubicBezTo>
                <a:cubicBezTo>
                  <a:pt x="11" y="89"/>
                  <a:pt x="11" y="89"/>
                  <a:pt x="10" y="90"/>
                </a:cubicBezTo>
                <a:close/>
                <a:moveTo>
                  <a:pt x="9" y="93"/>
                </a:moveTo>
                <a:cubicBezTo>
                  <a:pt x="9" y="94"/>
                  <a:pt x="9" y="95"/>
                  <a:pt x="9" y="96"/>
                </a:cubicBezTo>
                <a:cubicBezTo>
                  <a:pt x="8" y="96"/>
                  <a:pt x="8" y="95"/>
                  <a:pt x="8" y="95"/>
                </a:cubicBezTo>
                <a:cubicBezTo>
                  <a:pt x="8" y="95"/>
                  <a:pt x="8" y="95"/>
                  <a:pt x="8" y="95"/>
                </a:cubicBezTo>
                <a:cubicBezTo>
                  <a:pt x="8" y="94"/>
                  <a:pt x="9" y="94"/>
                  <a:pt x="9" y="93"/>
                </a:cubicBezTo>
                <a:close/>
                <a:moveTo>
                  <a:pt x="8" y="116"/>
                </a:moveTo>
                <a:cubicBezTo>
                  <a:pt x="8" y="117"/>
                  <a:pt x="7" y="117"/>
                  <a:pt x="7" y="118"/>
                </a:cubicBezTo>
                <a:cubicBezTo>
                  <a:pt x="7" y="117"/>
                  <a:pt x="7" y="117"/>
                  <a:pt x="7" y="116"/>
                </a:cubicBezTo>
                <a:cubicBezTo>
                  <a:pt x="7" y="115"/>
                  <a:pt x="7" y="113"/>
                  <a:pt x="7" y="112"/>
                </a:cubicBezTo>
                <a:cubicBezTo>
                  <a:pt x="7" y="113"/>
                  <a:pt x="8" y="115"/>
                  <a:pt x="8" y="116"/>
                </a:cubicBezTo>
                <a:close/>
                <a:moveTo>
                  <a:pt x="8" y="144"/>
                </a:moveTo>
                <a:cubicBezTo>
                  <a:pt x="8" y="140"/>
                  <a:pt x="7" y="136"/>
                  <a:pt x="7" y="133"/>
                </a:cubicBezTo>
                <a:cubicBezTo>
                  <a:pt x="7" y="133"/>
                  <a:pt x="7" y="134"/>
                  <a:pt x="7" y="134"/>
                </a:cubicBezTo>
                <a:cubicBezTo>
                  <a:pt x="8" y="137"/>
                  <a:pt x="8" y="141"/>
                  <a:pt x="8" y="144"/>
                </a:cubicBezTo>
                <a:close/>
                <a:moveTo>
                  <a:pt x="9" y="159"/>
                </a:moveTo>
                <a:cubicBezTo>
                  <a:pt x="9" y="158"/>
                  <a:pt x="8" y="157"/>
                  <a:pt x="8" y="157"/>
                </a:cubicBezTo>
                <a:cubicBezTo>
                  <a:pt x="8" y="156"/>
                  <a:pt x="8" y="156"/>
                  <a:pt x="8" y="155"/>
                </a:cubicBezTo>
                <a:cubicBezTo>
                  <a:pt x="8" y="156"/>
                  <a:pt x="9" y="157"/>
                  <a:pt x="9" y="158"/>
                </a:cubicBezTo>
                <a:cubicBezTo>
                  <a:pt x="9" y="158"/>
                  <a:pt x="10" y="158"/>
                  <a:pt x="10" y="158"/>
                </a:cubicBezTo>
                <a:cubicBezTo>
                  <a:pt x="11" y="160"/>
                  <a:pt x="12" y="163"/>
                  <a:pt x="12" y="165"/>
                </a:cubicBezTo>
                <a:cubicBezTo>
                  <a:pt x="12" y="165"/>
                  <a:pt x="12" y="165"/>
                  <a:pt x="12" y="166"/>
                </a:cubicBezTo>
                <a:cubicBezTo>
                  <a:pt x="14" y="171"/>
                  <a:pt x="16" y="176"/>
                  <a:pt x="19" y="181"/>
                </a:cubicBezTo>
                <a:cubicBezTo>
                  <a:pt x="20" y="182"/>
                  <a:pt x="20" y="183"/>
                  <a:pt x="20" y="184"/>
                </a:cubicBezTo>
                <a:cubicBezTo>
                  <a:pt x="20" y="183"/>
                  <a:pt x="20" y="182"/>
                  <a:pt x="19" y="182"/>
                </a:cubicBezTo>
                <a:cubicBezTo>
                  <a:pt x="15" y="174"/>
                  <a:pt x="12" y="166"/>
                  <a:pt x="9" y="159"/>
                </a:cubicBezTo>
                <a:close/>
                <a:moveTo>
                  <a:pt x="18" y="144"/>
                </a:moveTo>
                <a:cubicBezTo>
                  <a:pt x="19" y="145"/>
                  <a:pt x="19" y="145"/>
                  <a:pt x="19" y="146"/>
                </a:cubicBezTo>
                <a:cubicBezTo>
                  <a:pt x="19" y="147"/>
                  <a:pt x="19" y="147"/>
                  <a:pt x="19" y="148"/>
                </a:cubicBezTo>
                <a:cubicBezTo>
                  <a:pt x="21" y="154"/>
                  <a:pt x="23" y="161"/>
                  <a:pt x="25" y="168"/>
                </a:cubicBezTo>
                <a:cubicBezTo>
                  <a:pt x="25" y="168"/>
                  <a:pt x="25" y="169"/>
                  <a:pt x="25" y="169"/>
                </a:cubicBezTo>
                <a:cubicBezTo>
                  <a:pt x="24" y="168"/>
                  <a:pt x="24" y="168"/>
                  <a:pt x="23" y="168"/>
                </a:cubicBezTo>
                <a:cubicBezTo>
                  <a:pt x="22" y="160"/>
                  <a:pt x="20" y="152"/>
                  <a:pt x="18" y="144"/>
                </a:cubicBezTo>
                <a:close/>
                <a:moveTo>
                  <a:pt x="27" y="189"/>
                </a:moveTo>
                <a:cubicBezTo>
                  <a:pt x="28" y="191"/>
                  <a:pt x="29" y="193"/>
                  <a:pt x="30" y="195"/>
                </a:cubicBezTo>
                <a:cubicBezTo>
                  <a:pt x="30" y="195"/>
                  <a:pt x="30" y="195"/>
                  <a:pt x="29" y="195"/>
                </a:cubicBezTo>
                <a:cubicBezTo>
                  <a:pt x="28" y="191"/>
                  <a:pt x="26" y="188"/>
                  <a:pt x="25" y="185"/>
                </a:cubicBezTo>
                <a:cubicBezTo>
                  <a:pt x="25" y="187"/>
                  <a:pt x="26" y="188"/>
                  <a:pt x="27" y="189"/>
                </a:cubicBezTo>
                <a:close/>
                <a:moveTo>
                  <a:pt x="30" y="190"/>
                </a:moveTo>
                <a:cubicBezTo>
                  <a:pt x="29" y="190"/>
                  <a:pt x="29" y="189"/>
                  <a:pt x="29" y="188"/>
                </a:cubicBezTo>
                <a:cubicBezTo>
                  <a:pt x="29" y="189"/>
                  <a:pt x="30" y="190"/>
                  <a:pt x="31" y="191"/>
                </a:cubicBezTo>
                <a:cubicBezTo>
                  <a:pt x="32" y="192"/>
                  <a:pt x="32" y="193"/>
                  <a:pt x="32" y="194"/>
                </a:cubicBezTo>
                <a:cubicBezTo>
                  <a:pt x="32" y="194"/>
                  <a:pt x="32" y="194"/>
                  <a:pt x="32" y="194"/>
                </a:cubicBezTo>
                <a:cubicBezTo>
                  <a:pt x="31" y="193"/>
                  <a:pt x="31" y="192"/>
                  <a:pt x="30" y="190"/>
                </a:cubicBezTo>
                <a:close/>
                <a:moveTo>
                  <a:pt x="31" y="187"/>
                </a:moveTo>
                <a:cubicBezTo>
                  <a:pt x="30" y="185"/>
                  <a:pt x="28" y="182"/>
                  <a:pt x="27" y="180"/>
                </a:cubicBezTo>
                <a:cubicBezTo>
                  <a:pt x="29" y="182"/>
                  <a:pt x="30" y="184"/>
                  <a:pt x="31" y="186"/>
                </a:cubicBezTo>
                <a:cubicBezTo>
                  <a:pt x="31" y="186"/>
                  <a:pt x="31" y="186"/>
                  <a:pt x="32" y="187"/>
                </a:cubicBezTo>
                <a:cubicBezTo>
                  <a:pt x="33" y="189"/>
                  <a:pt x="35" y="192"/>
                  <a:pt x="36" y="195"/>
                </a:cubicBezTo>
                <a:cubicBezTo>
                  <a:pt x="36" y="195"/>
                  <a:pt x="36" y="195"/>
                  <a:pt x="36" y="195"/>
                </a:cubicBezTo>
                <a:cubicBezTo>
                  <a:pt x="36" y="194"/>
                  <a:pt x="35" y="194"/>
                  <a:pt x="35" y="193"/>
                </a:cubicBezTo>
                <a:cubicBezTo>
                  <a:pt x="34" y="192"/>
                  <a:pt x="34" y="192"/>
                  <a:pt x="33" y="191"/>
                </a:cubicBezTo>
                <a:cubicBezTo>
                  <a:pt x="32" y="190"/>
                  <a:pt x="32" y="188"/>
                  <a:pt x="31" y="187"/>
                </a:cubicBezTo>
                <a:close/>
                <a:moveTo>
                  <a:pt x="37" y="206"/>
                </a:moveTo>
                <a:cubicBezTo>
                  <a:pt x="39" y="208"/>
                  <a:pt x="41" y="210"/>
                  <a:pt x="43" y="212"/>
                </a:cubicBezTo>
                <a:cubicBezTo>
                  <a:pt x="42" y="211"/>
                  <a:pt x="41" y="211"/>
                  <a:pt x="40" y="210"/>
                </a:cubicBezTo>
                <a:cubicBezTo>
                  <a:pt x="40" y="210"/>
                  <a:pt x="40" y="210"/>
                  <a:pt x="39" y="209"/>
                </a:cubicBezTo>
                <a:cubicBezTo>
                  <a:pt x="38" y="207"/>
                  <a:pt x="36" y="205"/>
                  <a:pt x="34" y="204"/>
                </a:cubicBezTo>
                <a:cubicBezTo>
                  <a:pt x="35" y="204"/>
                  <a:pt x="36" y="205"/>
                  <a:pt x="37" y="206"/>
                </a:cubicBezTo>
                <a:close/>
                <a:moveTo>
                  <a:pt x="41" y="205"/>
                </a:moveTo>
                <a:cubicBezTo>
                  <a:pt x="41" y="204"/>
                  <a:pt x="40" y="203"/>
                  <a:pt x="40" y="203"/>
                </a:cubicBezTo>
                <a:cubicBezTo>
                  <a:pt x="40" y="203"/>
                  <a:pt x="40" y="203"/>
                  <a:pt x="40" y="203"/>
                </a:cubicBezTo>
                <a:cubicBezTo>
                  <a:pt x="42" y="205"/>
                  <a:pt x="44" y="208"/>
                  <a:pt x="46" y="211"/>
                </a:cubicBezTo>
                <a:cubicBezTo>
                  <a:pt x="45" y="209"/>
                  <a:pt x="43" y="207"/>
                  <a:pt x="41" y="205"/>
                </a:cubicBezTo>
                <a:close/>
                <a:moveTo>
                  <a:pt x="43" y="212"/>
                </a:moveTo>
                <a:cubicBezTo>
                  <a:pt x="44" y="212"/>
                  <a:pt x="44" y="213"/>
                  <a:pt x="45" y="213"/>
                </a:cubicBezTo>
                <a:cubicBezTo>
                  <a:pt x="45" y="213"/>
                  <a:pt x="45" y="213"/>
                  <a:pt x="45" y="213"/>
                </a:cubicBezTo>
                <a:cubicBezTo>
                  <a:pt x="46" y="214"/>
                  <a:pt x="47" y="215"/>
                  <a:pt x="49" y="216"/>
                </a:cubicBezTo>
                <a:cubicBezTo>
                  <a:pt x="47" y="214"/>
                  <a:pt x="45" y="213"/>
                  <a:pt x="43" y="212"/>
                </a:cubicBezTo>
                <a:cubicBezTo>
                  <a:pt x="43" y="212"/>
                  <a:pt x="43" y="212"/>
                  <a:pt x="43" y="212"/>
                </a:cubicBezTo>
                <a:close/>
                <a:moveTo>
                  <a:pt x="44" y="215"/>
                </a:moveTo>
                <a:cubicBezTo>
                  <a:pt x="45" y="215"/>
                  <a:pt x="45" y="215"/>
                  <a:pt x="45" y="216"/>
                </a:cubicBezTo>
                <a:cubicBezTo>
                  <a:pt x="45" y="216"/>
                  <a:pt x="45" y="216"/>
                  <a:pt x="45" y="216"/>
                </a:cubicBezTo>
                <a:cubicBezTo>
                  <a:pt x="45" y="217"/>
                  <a:pt x="46" y="217"/>
                  <a:pt x="46" y="217"/>
                </a:cubicBezTo>
                <a:cubicBezTo>
                  <a:pt x="45" y="216"/>
                  <a:pt x="44" y="216"/>
                  <a:pt x="44" y="215"/>
                </a:cubicBezTo>
                <a:cubicBezTo>
                  <a:pt x="44" y="215"/>
                  <a:pt x="44" y="215"/>
                  <a:pt x="44" y="215"/>
                </a:cubicBezTo>
                <a:close/>
                <a:moveTo>
                  <a:pt x="50" y="222"/>
                </a:moveTo>
                <a:cubicBezTo>
                  <a:pt x="51" y="222"/>
                  <a:pt x="51" y="222"/>
                  <a:pt x="51" y="223"/>
                </a:cubicBezTo>
                <a:cubicBezTo>
                  <a:pt x="49" y="221"/>
                  <a:pt x="47" y="219"/>
                  <a:pt x="45" y="217"/>
                </a:cubicBezTo>
                <a:cubicBezTo>
                  <a:pt x="46" y="219"/>
                  <a:pt x="48" y="220"/>
                  <a:pt x="50" y="222"/>
                </a:cubicBezTo>
                <a:close/>
                <a:moveTo>
                  <a:pt x="73" y="227"/>
                </a:moveTo>
                <a:cubicBezTo>
                  <a:pt x="72" y="226"/>
                  <a:pt x="70" y="226"/>
                  <a:pt x="69" y="225"/>
                </a:cubicBezTo>
                <a:cubicBezTo>
                  <a:pt x="68" y="223"/>
                  <a:pt x="67" y="222"/>
                  <a:pt x="66" y="221"/>
                </a:cubicBezTo>
                <a:cubicBezTo>
                  <a:pt x="74" y="225"/>
                  <a:pt x="81" y="229"/>
                  <a:pt x="88" y="235"/>
                </a:cubicBezTo>
                <a:cubicBezTo>
                  <a:pt x="87" y="235"/>
                  <a:pt x="86" y="234"/>
                  <a:pt x="86" y="234"/>
                </a:cubicBezTo>
                <a:cubicBezTo>
                  <a:pt x="81" y="232"/>
                  <a:pt x="77" y="229"/>
                  <a:pt x="73" y="227"/>
                </a:cubicBezTo>
                <a:close/>
                <a:moveTo>
                  <a:pt x="81" y="225"/>
                </a:moveTo>
                <a:cubicBezTo>
                  <a:pt x="82" y="226"/>
                  <a:pt x="84" y="227"/>
                  <a:pt x="85" y="229"/>
                </a:cubicBezTo>
                <a:cubicBezTo>
                  <a:pt x="84" y="228"/>
                  <a:pt x="83" y="227"/>
                  <a:pt x="81" y="226"/>
                </a:cubicBezTo>
                <a:cubicBezTo>
                  <a:pt x="81" y="226"/>
                  <a:pt x="81" y="226"/>
                  <a:pt x="81" y="225"/>
                </a:cubicBezTo>
                <a:close/>
                <a:moveTo>
                  <a:pt x="82" y="223"/>
                </a:moveTo>
                <a:cubicBezTo>
                  <a:pt x="81" y="223"/>
                  <a:pt x="81" y="223"/>
                  <a:pt x="81" y="224"/>
                </a:cubicBezTo>
                <a:cubicBezTo>
                  <a:pt x="81" y="224"/>
                  <a:pt x="81" y="223"/>
                  <a:pt x="80" y="223"/>
                </a:cubicBezTo>
                <a:cubicBezTo>
                  <a:pt x="79" y="221"/>
                  <a:pt x="78" y="219"/>
                  <a:pt x="77" y="216"/>
                </a:cubicBezTo>
                <a:cubicBezTo>
                  <a:pt x="79" y="218"/>
                  <a:pt x="81" y="220"/>
                  <a:pt x="83" y="222"/>
                </a:cubicBezTo>
                <a:cubicBezTo>
                  <a:pt x="83" y="222"/>
                  <a:pt x="83" y="222"/>
                  <a:pt x="83" y="223"/>
                </a:cubicBezTo>
                <a:cubicBezTo>
                  <a:pt x="86" y="225"/>
                  <a:pt x="89" y="228"/>
                  <a:pt x="93" y="230"/>
                </a:cubicBezTo>
                <a:cubicBezTo>
                  <a:pt x="93" y="230"/>
                  <a:pt x="93" y="230"/>
                  <a:pt x="93" y="231"/>
                </a:cubicBezTo>
                <a:cubicBezTo>
                  <a:pt x="89" y="229"/>
                  <a:pt x="86" y="226"/>
                  <a:pt x="82" y="223"/>
                </a:cubicBezTo>
                <a:close/>
                <a:moveTo>
                  <a:pt x="98" y="240"/>
                </a:moveTo>
                <a:cubicBezTo>
                  <a:pt x="98" y="240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8" y="238"/>
                  <a:pt x="97" y="237"/>
                  <a:pt x="96" y="236"/>
                </a:cubicBezTo>
                <a:cubicBezTo>
                  <a:pt x="97" y="237"/>
                  <a:pt x="97" y="237"/>
                  <a:pt x="98" y="237"/>
                </a:cubicBezTo>
                <a:cubicBezTo>
                  <a:pt x="98" y="237"/>
                  <a:pt x="98" y="238"/>
                  <a:pt x="98" y="238"/>
                </a:cubicBezTo>
                <a:cubicBezTo>
                  <a:pt x="100" y="239"/>
                  <a:pt x="102" y="240"/>
                  <a:pt x="104" y="241"/>
                </a:cubicBezTo>
                <a:cubicBezTo>
                  <a:pt x="102" y="241"/>
                  <a:pt x="101" y="241"/>
                  <a:pt x="99" y="241"/>
                </a:cubicBezTo>
                <a:cubicBezTo>
                  <a:pt x="97" y="239"/>
                  <a:pt x="95" y="238"/>
                  <a:pt x="93" y="237"/>
                </a:cubicBezTo>
                <a:cubicBezTo>
                  <a:pt x="91" y="236"/>
                  <a:pt x="90" y="235"/>
                  <a:pt x="89" y="234"/>
                </a:cubicBezTo>
                <a:cubicBezTo>
                  <a:pt x="92" y="236"/>
                  <a:pt x="95" y="238"/>
                  <a:pt x="98" y="240"/>
                </a:cubicBezTo>
                <a:close/>
                <a:moveTo>
                  <a:pt x="96" y="243"/>
                </a:moveTo>
                <a:cubicBezTo>
                  <a:pt x="99" y="244"/>
                  <a:pt x="102" y="244"/>
                  <a:pt x="105" y="244"/>
                </a:cubicBezTo>
                <a:cubicBezTo>
                  <a:pt x="107" y="245"/>
                  <a:pt x="109" y="245"/>
                  <a:pt x="112" y="246"/>
                </a:cubicBezTo>
                <a:cubicBezTo>
                  <a:pt x="109" y="246"/>
                  <a:pt x="107" y="246"/>
                  <a:pt x="104" y="246"/>
                </a:cubicBezTo>
                <a:cubicBezTo>
                  <a:pt x="101" y="245"/>
                  <a:pt x="99" y="244"/>
                  <a:pt x="96" y="244"/>
                </a:cubicBezTo>
                <a:cubicBezTo>
                  <a:pt x="96" y="244"/>
                  <a:pt x="96" y="243"/>
                  <a:pt x="96" y="243"/>
                </a:cubicBezTo>
                <a:close/>
                <a:moveTo>
                  <a:pt x="109" y="242"/>
                </a:moveTo>
                <a:cubicBezTo>
                  <a:pt x="106" y="241"/>
                  <a:pt x="104" y="240"/>
                  <a:pt x="101" y="238"/>
                </a:cubicBezTo>
                <a:cubicBezTo>
                  <a:pt x="104" y="239"/>
                  <a:pt x="106" y="239"/>
                  <a:pt x="108" y="239"/>
                </a:cubicBezTo>
                <a:cubicBezTo>
                  <a:pt x="110" y="241"/>
                  <a:pt x="113" y="242"/>
                  <a:pt x="115" y="243"/>
                </a:cubicBezTo>
                <a:cubicBezTo>
                  <a:pt x="113" y="243"/>
                  <a:pt x="111" y="243"/>
                  <a:pt x="109" y="242"/>
                </a:cubicBezTo>
                <a:close/>
                <a:moveTo>
                  <a:pt x="122" y="241"/>
                </a:moveTo>
                <a:cubicBezTo>
                  <a:pt x="122" y="241"/>
                  <a:pt x="122" y="240"/>
                  <a:pt x="122" y="240"/>
                </a:cubicBezTo>
                <a:cubicBezTo>
                  <a:pt x="122" y="240"/>
                  <a:pt x="122" y="240"/>
                  <a:pt x="122" y="240"/>
                </a:cubicBezTo>
                <a:cubicBezTo>
                  <a:pt x="123" y="240"/>
                  <a:pt x="124" y="241"/>
                  <a:pt x="125" y="241"/>
                </a:cubicBezTo>
                <a:cubicBezTo>
                  <a:pt x="126" y="241"/>
                  <a:pt x="127" y="240"/>
                  <a:pt x="126" y="240"/>
                </a:cubicBezTo>
                <a:cubicBezTo>
                  <a:pt x="126" y="240"/>
                  <a:pt x="126" y="240"/>
                  <a:pt x="126" y="240"/>
                </a:cubicBezTo>
                <a:cubicBezTo>
                  <a:pt x="129" y="240"/>
                  <a:pt x="131" y="239"/>
                  <a:pt x="134" y="239"/>
                </a:cubicBezTo>
                <a:cubicBezTo>
                  <a:pt x="131" y="240"/>
                  <a:pt x="127" y="241"/>
                  <a:pt x="124" y="242"/>
                </a:cubicBezTo>
                <a:cubicBezTo>
                  <a:pt x="123" y="242"/>
                  <a:pt x="122" y="241"/>
                  <a:pt x="122" y="241"/>
                </a:cubicBezTo>
                <a:close/>
                <a:moveTo>
                  <a:pt x="127" y="244"/>
                </a:moveTo>
                <a:cubicBezTo>
                  <a:pt x="129" y="244"/>
                  <a:pt x="131" y="244"/>
                  <a:pt x="133" y="244"/>
                </a:cubicBezTo>
                <a:cubicBezTo>
                  <a:pt x="131" y="244"/>
                  <a:pt x="129" y="244"/>
                  <a:pt x="127" y="245"/>
                </a:cubicBezTo>
                <a:cubicBezTo>
                  <a:pt x="127" y="244"/>
                  <a:pt x="127" y="244"/>
                  <a:pt x="127" y="244"/>
                </a:cubicBezTo>
                <a:close/>
                <a:moveTo>
                  <a:pt x="127" y="243"/>
                </a:moveTo>
                <a:cubicBezTo>
                  <a:pt x="136" y="240"/>
                  <a:pt x="146" y="238"/>
                  <a:pt x="155" y="237"/>
                </a:cubicBezTo>
                <a:cubicBezTo>
                  <a:pt x="155" y="237"/>
                  <a:pt x="155" y="237"/>
                  <a:pt x="155" y="237"/>
                </a:cubicBezTo>
                <a:cubicBezTo>
                  <a:pt x="146" y="239"/>
                  <a:pt x="137" y="242"/>
                  <a:pt x="127" y="243"/>
                </a:cubicBezTo>
                <a:close/>
                <a:moveTo>
                  <a:pt x="140" y="245"/>
                </a:moveTo>
                <a:cubicBezTo>
                  <a:pt x="143" y="245"/>
                  <a:pt x="145" y="245"/>
                  <a:pt x="148" y="244"/>
                </a:cubicBezTo>
                <a:cubicBezTo>
                  <a:pt x="150" y="244"/>
                  <a:pt x="153" y="244"/>
                  <a:pt x="155" y="243"/>
                </a:cubicBezTo>
                <a:cubicBezTo>
                  <a:pt x="152" y="244"/>
                  <a:pt x="149" y="245"/>
                  <a:pt x="146" y="245"/>
                </a:cubicBezTo>
                <a:cubicBezTo>
                  <a:pt x="144" y="245"/>
                  <a:pt x="142" y="246"/>
                  <a:pt x="140" y="246"/>
                </a:cubicBezTo>
                <a:cubicBezTo>
                  <a:pt x="139" y="246"/>
                  <a:pt x="138" y="246"/>
                  <a:pt x="136" y="246"/>
                </a:cubicBezTo>
                <a:cubicBezTo>
                  <a:pt x="138" y="246"/>
                  <a:pt x="139" y="246"/>
                  <a:pt x="140" y="245"/>
                </a:cubicBezTo>
                <a:close/>
                <a:moveTo>
                  <a:pt x="147" y="243"/>
                </a:moveTo>
                <a:cubicBezTo>
                  <a:pt x="146" y="243"/>
                  <a:pt x="144" y="243"/>
                  <a:pt x="142" y="243"/>
                </a:cubicBezTo>
                <a:cubicBezTo>
                  <a:pt x="150" y="242"/>
                  <a:pt x="157" y="240"/>
                  <a:pt x="164" y="237"/>
                </a:cubicBezTo>
                <a:cubicBezTo>
                  <a:pt x="165" y="237"/>
                  <a:pt x="165" y="236"/>
                  <a:pt x="165" y="236"/>
                </a:cubicBezTo>
                <a:cubicBezTo>
                  <a:pt x="165" y="236"/>
                  <a:pt x="165" y="236"/>
                  <a:pt x="165" y="236"/>
                </a:cubicBezTo>
                <a:cubicBezTo>
                  <a:pt x="165" y="236"/>
                  <a:pt x="166" y="236"/>
                  <a:pt x="166" y="236"/>
                </a:cubicBezTo>
                <a:cubicBezTo>
                  <a:pt x="169" y="236"/>
                  <a:pt x="172" y="235"/>
                  <a:pt x="175" y="234"/>
                </a:cubicBezTo>
                <a:cubicBezTo>
                  <a:pt x="175" y="234"/>
                  <a:pt x="174" y="234"/>
                  <a:pt x="174" y="234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69" y="237"/>
                  <a:pt x="164" y="239"/>
                  <a:pt x="160" y="242"/>
                </a:cubicBezTo>
                <a:cubicBezTo>
                  <a:pt x="160" y="242"/>
                  <a:pt x="159" y="242"/>
                  <a:pt x="159" y="242"/>
                </a:cubicBezTo>
                <a:cubicBezTo>
                  <a:pt x="155" y="242"/>
                  <a:pt x="151" y="242"/>
                  <a:pt x="147" y="243"/>
                </a:cubicBezTo>
                <a:close/>
                <a:moveTo>
                  <a:pt x="168" y="234"/>
                </a:moveTo>
                <a:cubicBezTo>
                  <a:pt x="168" y="234"/>
                  <a:pt x="168" y="233"/>
                  <a:pt x="169" y="233"/>
                </a:cubicBezTo>
                <a:cubicBezTo>
                  <a:pt x="172" y="231"/>
                  <a:pt x="175" y="229"/>
                  <a:pt x="178" y="226"/>
                </a:cubicBezTo>
                <a:cubicBezTo>
                  <a:pt x="182" y="224"/>
                  <a:pt x="186" y="221"/>
                  <a:pt x="190" y="218"/>
                </a:cubicBezTo>
                <a:cubicBezTo>
                  <a:pt x="188" y="220"/>
                  <a:pt x="186" y="223"/>
                  <a:pt x="184" y="225"/>
                </a:cubicBezTo>
                <a:cubicBezTo>
                  <a:pt x="184" y="225"/>
                  <a:pt x="184" y="225"/>
                  <a:pt x="184" y="225"/>
                </a:cubicBezTo>
                <a:cubicBezTo>
                  <a:pt x="183" y="226"/>
                  <a:pt x="182" y="227"/>
                  <a:pt x="181" y="228"/>
                </a:cubicBezTo>
                <a:cubicBezTo>
                  <a:pt x="181" y="228"/>
                  <a:pt x="181" y="228"/>
                  <a:pt x="181" y="229"/>
                </a:cubicBezTo>
                <a:cubicBezTo>
                  <a:pt x="180" y="229"/>
                  <a:pt x="180" y="229"/>
                  <a:pt x="180" y="230"/>
                </a:cubicBezTo>
                <a:cubicBezTo>
                  <a:pt x="176" y="232"/>
                  <a:pt x="172" y="233"/>
                  <a:pt x="168" y="234"/>
                </a:cubicBezTo>
                <a:close/>
                <a:moveTo>
                  <a:pt x="198" y="221"/>
                </a:moveTo>
                <a:cubicBezTo>
                  <a:pt x="198" y="221"/>
                  <a:pt x="199" y="220"/>
                  <a:pt x="199" y="220"/>
                </a:cubicBezTo>
                <a:cubicBezTo>
                  <a:pt x="199" y="220"/>
                  <a:pt x="199" y="220"/>
                  <a:pt x="199" y="221"/>
                </a:cubicBezTo>
                <a:cubicBezTo>
                  <a:pt x="198" y="221"/>
                  <a:pt x="197" y="222"/>
                  <a:pt x="196" y="223"/>
                </a:cubicBezTo>
                <a:cubicBezTo>
                  <a:pt x="196" y="223"/>
                  <a:pt x="196" y="223"/>
                  <a:pt x="196" y="223"/>
                </a:cubicBezTo>
                <a:cubicBezTo>
                  <a:pt x="196" y="222"/>
                  <a:pt x="197" y="222"/>
                  <a:pt x="198" y="221"/>
                </a:cubicBezTo>
                <a:close/>
                <a:moveTo>
                  <a:pt x="192" y="219"/>
                </a:moveTo>
                <a:cubicBezTo>
                  <a:pt x="193" y="218"/>
                  <a:pt x="193" y="218"/>
                  <a:pt x="194" y="217"/>
                </a:cubicBezTo>
                <a:cubicBezTo>
                  <a:pt x="196" y="215"/>
                  <a:pt x="198" y="214"/>
                  <a:pt x="200" y="212"/>
                </a:cubicBezTo>
                <a:cubicBezTo>
                  <a:pt x="197" y="214"/>
                  <a:pt x="195" y="217"/>
                  <a:pt x="192" y="219"/>
                </a:cubicBezTo>
                <a:close/>
                <a:moveTo>
                  <a:pt x="229" y="185"/>
                </a:moveTo>
                <a:cubicBezTo>
                  <a:pt x="231" y="183"/>
                  <a:pt x="232" y="181"/>
                  <a:pt x="233" y="179"/>
                </a:cubicBezTo>
                <a:cubicBezTo>
                  <a:pt x="234" y="177"/>
                  <a:pt x="235" y="175"/>
                  <a:pt x="237" y="172"/>
                </a:cubicBezTo>
                <a:cubicBezTo>
                  <a:pt x="237" y="172"/>
                  <a:pt x="237" y="172"/>
                  <a:pt x="237" y="172"/>
                </a:cubicBezTo>
                <a:cubicBezTo>
                  <a:pt x="236" y="174"/>
                  <a:pt x="236" y="176"/>
                  <a:pt x="235" y="177"/>
                </a:cubicBezTo>
                <a:cubicBezTo>
                  <a:pt x="235" y="178"/>
                  <a:pt x="234" y="179"/>
                  <a:pt x="234" y="180"/>
                </a:cubicBezTo>
                <a:cubicBezTo>
                  <a:pt x="232" y="183"/>
                  <a:pt x="230" y="185"/>
                  <a:pt x="228" y="188"/>
                </a:cubicBezTo>
                <a:cubicBezTo>
                  <a:pt x="229" y="187"/>
                  <a:pt x="229" y="186"/>
                  <a:pt x="229" y="185"/>
                </a:cubicBezTo>
                <a:close/>
                <a:moveTo>
                  <a:pt x="233" y="152"/>
                </a:moveTo>
                <a:cubicBezTo>
                  <a:pt x="234" y="142"/>
                  <a:pt x="235" y="131"/>
                  <a:pt x="236" y="120"/>
                </a:cubicBezTo>
                <a:cubicBezTo>
                  <a:pt x="236" y="120"/>
                  <a:pt x="236" y="120"/>
                  <a:pt x="237" y="120"/>
                </a:cubicBezTo>
                <a:cubicBezTo>
                  <a:pt x="237" y="121"/>
                  <a:pt x="237" y="122"/>
                  <a:pt x="237" y="122"/>
                </a:cubicBezTo>
                <a:cubicBezTo>
                  <a:pt x="237" y="123"/>
                  <a:pt x="237" y="124"/>
                  <a:pt x="237" y="125"/>
                </a:cubicBezTo>
                <a:cubicBezTo>
                  <a:pt x="237" y="134"/>
                  <a:pt x="235" y="143"/>
                  <a:pt x="233" y="152"/>
                </a:cubicBezTo>
                <a:close/>
                <a:moveTo>
                  <a:pt x="237" y="112"/>
                </a:moveTo>
                <a:cubicBezTo>
                  <a:pt x="237" y="112"/>
                  <a:pt x="237" y="111"/>
                  <a:pt x="237" y="110"/>
                </a:cubicBezTo>
                <a:cubicBezTo>
                  <a:pt x="237" y="112"/>
                  <a:pt x="238" y="113"/>
                  <a:pt x="238" y="115"/>
                </a:cubicBezTo>
                <a:cubicBezTo>
                  <a:pt x="238" y="115"/>
                  <a:pt x="238" y="116"/>
                  <a:pt x="238" y="117"/>
                </a:cubicBezTo>
                <a:cubicBezTo>
                  <a:pt x="238" y="115"/>
                  <a:pt x="237" y="114"/>
                  <a:pt x="237" y="112"/>
                </a:cubicBezTo>
                <a:close/>
                <a:moveTo>
                  <a:pt x="236" y="94"/>
                </a:moveTo>
                <a:cubicBezTo>
                  <a:pt x="237" y="98"/>
                  <a:pt x="238" y="101"/>
                  <a:pt x="239" y="105"/>
                </a:cubicBezTo>
                <a:cubicBezTo>
                  <a:pt x="239" y="104"/>
                  <a:pt x="239" y="103"/>
                  <a:pt x="238" y="103"/>
                </a:cubicBezTo>
                <a:cubicBezTo>
                  <a:pt x="238" y="100"/>
                  <a:pt x="237" y="97"/>
                  <a:pt x="236" y="94"/>
                </a:cubicBezTo>
                <a:close/>
                <a:moveTo>
                  <a:pt x="239" y="156"/>
                </a:moveTo>
                <a:cubicBezTo>
                  <a:pt x="239" y="156"/>
                  <a:pt x="239" y="155"/>
                  <a:pt x="240" y="155"/>
                </a:cubicBezTo>
                <a:cubicBezTo>
                  <a:pt x="240" y="156"/>
                  <a:pt x="239" y="157"/>
                  <a:pt x="239" y="158"/>
                </a:cubicBezTo>
                <a:cubicBezTo>
                  <a:pt x="239" y="158"/>
                  <a:pt x="239" y="159"/>
                  <a:pt x="238" y="160"/>
                </a:cubicBezTo>
                <a:cubicBezTo>
                  <a:pt x="239" y="158"/>
                  <a:pt x="239" y="157"/>
                  <a:pt x="239" y="156"/>
                </a:cubicBezTo>
                <a:close/>
                <a:moveTo>
                  <a:pt x="239" y="153"/>
                </a:moveTo>
                <a:cubicBezTo>
                  <a:pt x="239" y="151"/>
                  <a:pt x="239" y="150"/>
                  <a:pt x="240" y="148"/>
                </a:cubicBezTo>
                <a:cubicBezTo>
                  <a:pt x="241" y="140"/>
                  <a:pt x="241" y="132"/>
                  <a:pt x="241" y="124"/>
                </a:cubicBezTo>
                <a:cubicBezTo>
                  <a:pt x="241" y="124"/>
                  <a:pt x="242" y="125"/>
                  <a:pt x="242" y="126"/>
                </a:cubicBezTo>
                <a:cubicBezTo>
                  <a:pt x="242" y="127"/>
                  <a:pt x="243" y="127"/>
                  <a:pt x="243" y="127"/>
                </a:cubicBezTo>
                <a:cubicBezTo>
                  <a:pt x="243" y="127"/>
                  <a:pt x="243" y="127"/>
                  <a:pt x="243" y="127"/>
                </a:cubicBezTo>
                <a:cubicBezTo>
                  <a:pt x="243" y="127"/>
                  <a:pt x="243" y="127"/>
                  <a:pt x="243" y="127"/>
                </a:cubicBezTo>
                <a:cubicBezTo>
                  <a:pt x="243" y="136"/>
                  <a:pt x="242" y="144"/>
                  <a:pt x="240" y="153"/>
                </a:cubicBezTo>
                <a:cubicBezTo>
                  <a:pt x="240" y="153"/>
                  <a:pt x="240" y="153"/>
                  <a:pt x="240" y="153"/>
                </a:cubicBezTo>
                <a:cubicBezTo>
                  <a:pt x="240" y="153"/>
                  <a:pt x="239" y="153"/>
                  <a:pt x="239" y="153"/>
                </a:cubicBezTo>
                <a:close/>
                <a:moveTo>
                  <a:pt x="244" y="139"/>
                </a:moveTo>
                <a:cubicBezTo>
                  <a:pt x="245" y="141"/>
                  <a:pt x="245" y="143"/>
                  <a:pt x="245" y="145"/>
                </a:cubicBezTo>
                <a:cubicBezTo>
                  <a:pt x="245" y="146"/>
                  <a:pt x="245" y="147"/>
                  <a:pt x="244" y="148"/>
                </a:cubicBezTo>
                <a:cubicBezTo>
                  <a:pt x="244" y="148"/>
                  <a:pt x="244" y="148"/>
                  <a:pt x="244" y="148"/>
                </a:cubicBezTo>
                <a:cubicBezTo>
                  <a:pt x="244" y="150"/>
                  <a:pt x="243" y="151"/>
                  <a:pt x="243" y="153"/>
                </a:cubicBezTo>
                <a:cubicBezTo>
                  <a:pt x="243" y="155"/>
                  <a:pt x="242" y="156"/>
                  <a:pt x="242" y="158"/>
                </a:cubicBezTo>
                <a:cubicBezTo>
                  <a:pt x="243" y="152"/>
                  <a:pt x="244" y="145"/>
                  <a:pt x="244" y="139"/>
                </a:cubicBezTo>
                <a:close/>
                <a:moveTo>
                  <a:pt x="245" y="135"/>
                </a:moveTo>
                <a:cubicBezTo>
                  <a:pt x="245" y="132"/>
                  <a:pt x="245" y="129"/>
                  <a:pt x="245" y="126"/>
                </a:cubicBezTo>
                <a:cubicBezTo>
                  <a:pt x="245" y="126"/>
                  <a:pt x="245" y="126"/>
                  <a:pt x="245" y="127"/>
                </a:cubicBezTo>
                <a:cubicBezTo>
                  <a:pt x="245" y="127"/>
                  <a:pt x="245" y="127"/>
                  <a:pt x="246" y="127"/>
                </a:cubicBezTo>
                <a:cubicBezTo>
                  <a:pt x="246" y="131"/>
                  <a:pt x="246" y="135"/>
                  <a:pt x="246" y="140"/>
                </a:cubicBezTo>
                <a:cubicBezTo>
                  <a:pt x="246" y="138"/>
                  <a:pt x="245" y="137"/>
                  <a:pt x="245" y="136"/>
                </a:cubicBezTo>
                <a:cubicBezTo>
                  <a:pt x="245" y="135"/>
                  <a:pt x="245" y="135"/>
                  <a:pt x="245" y="135"/>
                </a:cubicBezTo>
                <a:close/>
                <a:moveTo>
                  <a:pt x="245" y="95"/>
                </a:moveTo>
                <a:cubicBezTo>
                  <a:pt x="247" y="99"/>
                  <a:pt x="248" y="103"/>
                  <a:pt x="248" y="107"/>
                </a:cubicBezTo>
                <a:cubicBezTo>
                  <a:pt x="248" y="103"/>
                  <a:pt x="246" y="99"/>
                  <a:pt x="245" y="95"/>
                </a:cubicBezTo>
                <a:close/>
                <a:moveTo>
                  <a:pt x="247" y="129"/>
                </a:moveTo>
                <a:cubicBezTo>
                  <a:pt x="247" y="129"/>
                  <a:pt x="247" y="129"/>
                  <a:pt x="248" y="128"/>
                </a:cubicBezTo>
                <a:cubicBezTo>
                  <a:pt x="247" y="130"/>
                  <a:pt x="247" y="132"/>
                  <a:pt x="247" y="133"/>
                </a:cubicBezTo>
                <a:cubicBezTo>
                  <a:pt x="247" y="132"/>
                  <a:pt x="247" y="130"/>
                  <a:pt x="247" y="129"/>
                </a:cubicBezTo>
                <a:close/>
                <a:moveTo>
                  <a:pt x="247" y="123"/>
                </a:moveTo>
                <a:cubicBezTo>
                  <a:pt x="247" y="120"/>
                  <a:pt x="247" y="116"/>
                  <a:pt x="247" y="112"/>
                </a:cubicBezTo>
                <a:cubicBezTo>
                  <a:pt x="248" y="114"/>
                  <a:pt x="248" y="117"/>
                  <a:pt x="249" y="119"/>
                </a:cubicBezTo>
                <a:cubicBezTo>
                  <a:pt x="248" y="122"/>
                  <a:pt x="248" y="125"/>
                  <a:pt x="248" y="127"/>
                </a:cubicBezTo>
                <a:cubicBezTo>
                  <a:pt x="248" y="126"/>
                  <a:pt x="247" y="125"/>
                  <a:pt x="247" y="123"/>
                </a:cubicBezTo>
                <a:close/>
                <a:moveTo>
                  <a:pt x="225" y="50"/>
                </a:moveTo>
                <a:cubicBezTo>
                  <a:pt x="223" y="47"/>
                  <a:pt x="220" y="45"/>
                  <a:pt x="218" y="42"/>
                </a:cubicBezTo>
                <a:cubicBezTo>
                  <a:pt x="218" y="42"/>
                  <a:pt x="217" y="42"/>
                  <a:pt x="217" y="43"/>
                </a:cubicBezTo>
                <a:cubicBezTo>
                  <a:pt x="216" y="41"/>
                  <a:pt x="215" y="40"/>
                  <a:pt x="213" y="39"/>
                </a:cubicBezTo>
                <a:cubicBezTo>
                  <a:pt x="213" y="38"/>
                  <a:pt x="212" y="39"/>
                  <a:pt x="212" y="39"/>
                </a:cubicBezTo>
                <a:cubicBezTo>
                  <a:pt x="211" y="39"/>
                  <a:pt x="211" y="38"/>
                  <a:pt x="211" y="38"/>
                </a:cubicBezTo>
                <a:cubicBezTo>
                  <a:pt x="211" y="38"/>
                  <a:pt x="211" y="37"/>
                  <a:pt x="211" y="37"/>
                </a:cubicBezTo>
                <a:cubicBezTo>
                  <a:pt x="210" y="36"/>
                  <a:pt x="208" y="34"/>
                  <a:pt x="207" y="33"/>
                </a:cubicBezTo>
                <a:cubicBezTo>
                  <a:pt x="204" y="29"/>
                  <a:pt x="200" y="26"/>
                  <a:pt x="195" y="24"/>
                </a:cubicBezTo>
                <a:cubicBezTo>
                  <a:pt x="190" y="20"/>
                  <a:pt x="184" y="17"/>
                  <a:pt x="179" y="13"/>
                </a:cubicBezTo>
                <a:cubicBezTo>
                  <a:pt x="192" y="19"/>
                  <a:pt x="204" y="28"/>
                  <a:pt x="215" y="38"/>
                </a:cubicBezTo>
                <a:cubicBezTo>
                  <a:pt x="219" y="42"/>
                  <a:pt x="222" y="46"/>
                  <a:pt x="225" y="50"/>
                </a:cubicBezTo>
                <a:close/>
                <a:moveTo>
                  <a:pt x="178" y="13"/>
                </a:moveTo>
                <a:cubicBezTo>
                  <a:pt x="178" y="13"/>
                  <a:pt x="177" y="13"/>
                  <a:pt x="177" y="13"/>
                </a:cubicBezTo>
                <a:cubicBezTo>
                  <a:pt x="177" y="13"/>
                  <a:pt x="177" y="13"/>
                  <a:pt x="177" y="13"/>
                </a:cubicBezTo>
                <a:cubicBezTo>
                  <a:pt x="177" y="13"/>
                  <a:pt x="177" y="13"/>
                  <a:pt x="177" y="13"/>
                </a:cubicBezTo>
                <a:cubicBezTo>
                  <a:pt x="177" y="13"/>
                  <a:pt x="177" y="13"/>
                  <a:pt x="176" y="13"/>
                </a:cubicBezTo>
                <a:cubicBezTo>
                  <a:pt x="176" y="12"/>
                  <a:pt x="175" y="12"/>
                  <a:pt x="175" y="12"/>
                </a:cubicBezTo>
                <a:cubicBezTo>
                  <a:pt x="174" y="12"/>
                  <a:pt x="174" y="11"/>
                  <a:pt x="173" y="11"/>
                </a:cubicBezTo>
                <a:cubicBezTo>
                  <a:pt x="175" y="11"/>
                  <a:pt x="176" y="12"/>
                  <a:pt x="178" y="13"/>
                </a:cubicBezTo>
                <a:close/>
                <a:moveTo>
                  <a:pt x="128" y="2"/>
                </a:moveTo>
                <a:cubicBezTo>
                  <a:pt x="124" y="2"/>
                  <a:pt x="120" y="2"/>
                  <a:pt x="116" y="3"/>
                </a:cubicBezTo>
                <a:cubicBezTo>
                  <a:pt x="114" y="3"/>
                  <a:pt x="112" y="3"/>
                  <a:pt x="110" y="3"/>
                </a:cubicBezTo>
                <a:cubicBezTo>
                  <a:pt x="116" y="2"/>
                  <a:pt x="121" y="2"/>
                  <a:pt x="126" y="2"/>
                </a:cubicBezTo>
                <a:cubicBezTo>
                  <a:pt x="127" y="2"/>
                  <a:pt x="127" y="2"/>
                  <a:pt x="128" y="2"/>
                </a:cubicBezTo>
                <a:close/>
                <a:moveTo>
                  <a:pt x="8" y="87"/>
                </a:moveTo>
                <a:cubicBezTo>
                  <a:pt x="9" y="86"/>
                  <a:pt x="10" y="84"/>
                  <a:pt x="11" y="83"/>
                </a:cubicBezTo>
                <a:cubicBezTo>
                  <a:pt x="13" y="82"/>
                  <a:pt x="14" y="81"/>
                  <a:pt x="15" y="79"/>
                </a:cubicBezTo>
                <a:cubicBezTo>
                  <a:pt x="16" y="79"/>
                  <a:pt x="15" y="79"/>
                  <a:pt x="15" y="79"/>
                </a:cubicBezTo>
                <a:cubicBezTo>
                  <a:pt x="14" y="79"/>
                  <a:pt x="14" y="80"/>
                  <a:pt x="13" y="81"/>
                </a:cubicBezTo>
                <a:cubicBezTo>
                  <a:pt x="12" y="81"/>
                  <a:pt x="12" y="82"/>
                  <a:pt x="12" y="82"/>
                </a:cubicBezTo>
                <a:cubicBezTo>
                  <a:pt x="14" y="78"/>
                  <a:pt x="17" y="75"/>
                  <a:pt x="19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3"/>
                  <a:pt x="19" y="74"/>
                  <a:pt x="18" y="75"/>
                </a:cubicBezTo>
                <a:cubicBezTo>
                  <a:pt x="17" y="77"/>
                  <a:pt x="17" y="78"/>
                  <a:pt x="16" y="79"/>
                </a:cubicBezTo>
                <a:cubicBezTo>
                  <a:pt x="13" y="83"/>
                  <a:pt x="10" y="87"/>
                  <a:pt x="7" y="92"/>
                </a:cubicBezTo>
                <a:cubicBezTo>
                  <a:pt x="7" y="90"/>
                  <a:pt x="8" y="89"/>
                  <a:pt x="8" y="87"/>
                </a:cubicBezTo>
                <a:close/>
                <a:moveTo>
                  <a:pt x="8" y="166"/>
                </a:moveTo>
                <a:cubicBezTo>
                  <a:pt x="9" y="168"/>
                  <a:pt x="10" y="170"/>
                  <a:pt x="11" y="173"/>
                </a:cubicBezTo>
                <a:cubicBezTo>
                  <a:pt x="11" y="173"/>
                  <a:pt x="11" y="173"/>
                  <a:pt x="11" y="173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3" y="177"/>
                  <a:pt x="15" y="181"/>
                  <a:pt x="17" y="184"/>
                </a:cubicBezTo>
                <a:cubicBezTo>
                  <a:pt x="16" y="183"/>
                  <a:pt x="15" y="182"/>
                  <a:pt x="14" y="180"/>
                </a:cubicBezTo>
                <a:cubicBezTo>
                  <a:pt x="11" y="176"/>
                  <a:pt x="9" y="171"/>
                  <a:pt x="8" y="166"/>
                </a:cubicBezTo>
                <a:close/>
                <a:moveTo>
                  <a:pt x="17" y="188"/>
                </a:moveTo>
                <a:cubicBezTo>
                  <a:pt x="19" y="189"/>
                  <a:pt x="20" y="191"/>
                  <a:pt x="21" y="192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22" y="193"/>
                  <a:pt x="23" y="194"/>
                  <a:pt x="23" y="195"/>
                </a:cubicBezTo>
                <a:cubicBezTo>
                  <a:pt x="24" y="195"/>
                  <a:pt x="24" y="195"/>
                  <a:pt x="24" y="195"/>
                </a:cubicBezTo>
                <a:cubicBezTo>
                  <a:pt x="24" y="195"/>
                  <a:pt x="24" y="195"/>
                  <a:pt x="24" y="196"/>
                </a:cubicBezTo>
                <a:cubicBezTo>
                  <a:pt x="24" y="196"/>
                  <a:pt x="25" y="197"/>
                  <a:pt x="25" y="197"/>
                </a:cubicBezTo>
                <a:cubicBezTo>
                  <a:pt x="28" y="200"/>
                  <a:pt x="30" y="203"/>
                  <a:pt x="33" y="206"/>
                </a:cubicBezTo>
                <a:cubicBezTo>
                  <a:pt x="32" y="206"/>
                  <a:pt x="32" y="207"/>
                  <a:pt x="32" y="207"/>
                </a:cubicBezTo>
                <a:cubicBezTo>
                  <a:pt x="33" y="209"/>
                  <a:pt x="35" y="210"/>
                  <a:pt x="36" y="211"/>
                </a:cubicBezTo>
                <a:cubicBezTo>
                  <a:pt x="36" y="211"/>
                  <a:pt x="36" y="211"/>
                  <a:pt x="36" y="212"/>
                </a:cubicBezTo>
                <a:cubicBezTo>
                  <a:pt x="40" y="216"/>
                  <a:pt x="43" y="220"/>
                  <a:pt x="47" y="223"/>
                </a:cubicBezTo>
                <a:cubicBezTo>
                  <a:pt x="44" y="221"/>
                  <a:pt x="41" y="218"/>
                  <a:pt x="38" y="215"/>
                </a:cubicBezTo>
                <a:cubicBezTo>
                  <a:pt x="30" y="207"/>
                  <a:pt x="23" y="198"/>
                  <a:pt x="17" y="188"/>
                </a:cubicBezTo>
                <a:close/>
                <a:moveTo>
                  <a:pt x="94" y="245"/>
                </a:moveTo>
                <a:cubicBezTo>
                  <a:pt x="95" y="246"/>
                  <a:pt x="96" y="246"/>
                  <a:pt x="97" y="246"/>
                </a:cubicBezTo>
                <a:cubicBezTo>
                  <a:pt x="97" y="246"/>
                  <a:pt x="97" y="247"/>
                  <a:pt x="97" y="247"/>
                </a:cubicBezTo>
                <a:cubicBezTo>
                  <a:pt x="100" y="248"/>
                  <a:pt x="102" y="248"/>
                  <a:pt x="105" y="249"/>
                </a:cubicBezTo>
                <a:cubicBezTo>
                  <a:pt x="105" y="249"/>
                  <a:pt x="105" y="249"/>
                  <a:pt x="105" y="248"/>
                </a:cubicBezTo>
                <a:cubicBezTo>
                  <a:pt x="109" y="249"/>
                  <a:pt x="112" y="249"/>
                  <a:pt x="116" y="249"/>
                </a:cubicBezTo>
                <a:cubicBezTo>
                  <a:pt x="115" y="250"/>
                  <a:pt x="116" y="250"/>
                  <a:pt x="116" y="250"/>
                </a:cubicBezTo>
                <a:cubicBezTo>
                  <a:pt x="119" y="251"/>
                  <a:pt x="121" y="251"/>
                  <a:pt x="123" y="251"/>
                </a:cubicBezTo>
                <a:cubicBezTo>
                  <a:pt x="111" y="251"/>
                  <a:pt x="99" y="249"/>
                  <a:pt x="88" y="245"/>
                </a:cubicBezTo>
                <a:cubicBezTo>
                  <a:pt x="90" y="245"/>
                  <a:pt x="92" y="245"/>
                  <a:pt x="94" y="245"/>
                </a:cubicBezTo>
                <a:close/>
                <a:moveTo>
                  <a:pt x="135" y="251"/>
                </a:moveTo>
                <a:cubicBezTo>
                  <a:pt x="140" y="250"/>
                  <a:pt x="145" y="249"/>
                  <a:pt x="150" y="248"/>
                </a:cubicBezTo>
                <a:cubicBezTo>
                  <a:pt x="151" y="248"/>
                  <a:pt x="150" y="247"/>
                  <a:pt x="150" y="247"/>
                </a:cubicBezTo>
                <a:cubicBezTo>
                  <a:pt x="142" y="249"/>
                  <a:pt x="134" y="250"/>
                  <a:pt x="127" y="250"/>
                </a:cubicBezTo>
                <a:cubicBezTo>
                  <a:pt x="127" y="250"/>
                  <a:pt x="126" y="249"/>
                  <a:pt x="126" y="249"/>
                </a:cubicBezTo>
                <a:cubicBezTo>
                  <a:pt x="120" y="248"/>
                  <a:pt x="114" y="248"/>
                  <a:pt x="108" y="248"/>
                </a:cubicBezTo>
                <a:cubicBezTo>
                  <a:pt x="108" y="247"/>
                  <a:pt x="108" y="247"/>
                  <a:pt x="108" y="247"/>
                </a:cubicBezTo>
                <a:cubicBezTo>
                  <a:pt x="110" y="247"/>
                  <a:pt x="113" y="247"/>
                  <a:pt x="115" y="247"/>
                </a:cubicBezTo>
                <a:cubicBezTo>
                  <a:pt x="115" y="247"/>
                  <a:pt x="115" y="247"/>
                  <a:pt x="115" y="246"/>
                </a:cubicBezTo>
                <a:cubicBezTo>
                  <a:pt x="117" y="246"/>
                  <a:pt x="118" y="247"/>
                  <a:pt x="119" y="24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22" y="247"/>
                  <a:pt x="122" y="247"/>
                  <a:pt x="122" y="247"/>
                </a:cubicBezTo>
                <a:cubicBezTo>
                  <a:pt x="123" y="247"/>
                  <a:pt x="125" y="247"/>
                  <a:pt x="126" y="248"/>
                </a:cubicBezTo>
                <a:cubicBezTo>
                  <a:pt x="126" y="248"/>
                  <a:pt x="126" y="248"/>
                  <a:pt x="127" y="248"/>
                </a:cubicBezTo>
                <a:cubicBezTo>
                  <a:pt x="136" y="248"/>
                  <a:pt x="144" y="247"/>
                  <a:pt x="153" y="246"/>
                </a:cubicBezTo>
                <a:cubicBezTo>
                  <a:pt x="153" y="246"/>
                  <a:pt x="153" y="246"/>
                  <a:pt x="154" y="246"/>
                </a:cubicBezTo>
                <a:cubicBezTo>
                  <a:pt x="154" y="246"/>
                  <a:pt x="154" y="246"/>
                  <a:pt x="154" y="246"/>
                </a:cubicBezTo>
                <a:cubicBezTo>
                  <a:pt x="154" y="246"/>
                  <a:pt x="154" y="246"/>
                  <a:pt x="154" y="246"/>
                </a:cubicBezTo>
                <a:cubicBezTo>
                  <a:pt x="155" y="246"/>
                  <a:pt x="156" y="246"/>
                  <a:pt x="157" y="245"/>
                </a:cubicBezTo>
                <a:cubicBezTo>
                  <a:pt x="157" y="246"/>
                  <a:pt x="158" y="246"/>
                  <a:pt x="159" y="246"/>
                </a:cubicBezTo>
                <a:cubicBezTo>
                  <a:pt x="160" y="246"/>
                  <a:pt x="161" y="245"/>
                  <a:pt x="162" y="244"/>
                </a:cubicBezTo>
                <a:cubicBezTo>
                  <a:pt x="164" y="244"/>
                  <a:pt x="165" y="243"/>
                  <a:pt x="166" y="243"/>
                </a:cubicBezTo>
                <a:cubicBezTo>
                  <a:pt x="168" y="242"/>
                  <a:pt x="170" y="242"/>
                  <a:pt x="171" y="241"/>
                </a:cubicBezTo>
                <a:cubicBezTo>
                  <a:pt x="172" y="241"/>
                  <a:pt x="174" y="240"/>
                  <a:pt x="175" y="240"/>
                </a:cubicBezTo>
                <a:cubicBezTo>
                  <a:pt x="177" y="239"/>
                  <a:pt x="178" y="238"/>
                  <a:pt x="180" y="238"/>
                </a:cubicBezTo>
                <a:cubicBezTo>
                  <a:pt x="180" y="238"/>
                  <a:pt x="180" y="238"/>
                  <a:pt x="181" y="238"/>
                </a:cubicBezTo>
                <a:cubicBezTo>
                  <a:pt x="184" y="236"/>
                  <a:pt x="188" y="234"/>
                  <a:pt x="191" y="232"/>
                </a:cubicBezTo>
                <a:cubicBezTo>
                  <a:pt x="192" y="231"/>
                  <a:pt x="191" y="230"/>
                  <a:pt x="190" y="231"/>
                </a:cubicBezTo>
                <a:cubicBezTo>
                  <a:pt x="193" y="229"/>
                  <a:pt x="195" y="228"/>
                  <a:pt x="197" y="226"/>
                </a:cubicBezTo>
                <a:cubicBezTo>
                  <a:pt x="197" y="226"/>
                  <a:pt x="197" y="226"/>
                  <a:pt x="197" y="226"/>
                </a:cubicBezTo>
                <a:cubicBezTo>
                  <a:pt x="198" y="225"/>
                  <a:pt x="199" y="225"/>
                  <a:pt x="200" y="224"/>
                </a:cubicBezTo>
                <a:cubicBezTo>
                  <a:pt x="200" y="223"/>
                  <a:pt x="201" y="223"/>
                  <a:pt x="201" y="223"/>
                </a:cubicBezTo>
                <a:cubicBezTo>
                  <a:pt x="203" y="221"/>
                  <a:pt x="205" y="220"/>
                  <a:pt x="207" y="218"/>
                </a:cubicBezTo>
                <a:cubicBezTo>
                  <a:pt x="207" y="218"/>
                  <a:pt x="207" y="218"/>
                  <a:pt x="208" y="218"/>
                </a:cubicBezTo>
                <a:cubicBezTo>
                  <a:pt x="207" y="218"/>
                  <a:pt x="207" y="219"/>
                  <a:pt x="206" y="220"/>
                </a:cubicBezTo>
                <a:cubicBezTo>
                  <a:pt x="206" y="220"/>
                  <a:pt x="207" y="221"/>
                  <a:pt x="207" y="221"/>
                </a:cubicBezTo>
                <a:cubicBezTo>
                  <a:pt x="208" y="220"/>
                  <a:pt x="209" y="219"/>
                  <a:pt x="210" y="218"/>
                </a:cubicBezTo>
                <a:cubicBezTo>
                  <a:pt x="210" y="218"/>
                  <a:pt x="211" y="219"/>
                  <a:pt x="211" y="219"/>
                </a:cubicBezTo>
                <a:cubicBezTo>
                  <a:pt x="190" y="237"/>
                  <a:pt x="163" y="249"/>
                  <a:pt x="135" y="251"/>
                </a:cubicBezTo>
                <a:close/>
                <a:moveTo>
                  <a:pt x="215" y="215"/>
                </a:moveTo>
                <a:cubicBezTo>
                  <a:pt x="214" y="215"/>
                  <a:pt x="214" y="215"/>
                  <a:pt x="214" y="216"/>
                </a:cubicBezTo>
                <a:cubicBezTo>
                  <a:pt x="214" y="215"/>
                  <a:pt x="215" y="214"/>
                  <a:pt x="216" y="213"/>
                </a:cubicBezTo>
                <a:cubicBezTo>
                  <a:pt x="220" y="209"/>
                  <a:pt x="224" y="203"/>
                  <a:pt x="227" y="197"/>
                </a:cubicBezTo>
                <a:cubicBezTo>
                  <a:pt x="229" y="196"/>
                  <a:pt x="230" y="195"/>
                  <a:pt x="231" y="194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29" y="193"/>
                  <a:pt x="228" y="193"/>
                  <a:pt x="227" y="194"/>
                </a:cubicBezTo>
                <a:cubicBezTo>
                  <a:pt x="227" y="193"/>
                  <a:pt x="227" y="193"/>
                  <a:pt x="227" y="193"/>
                </a:cubicBezTo>
                <a:cubicBezTo>
                  <a:pt x="227" y="193"/>
                  <a:pt x="228" y="193"/>
                  <a:pt x="228" y="193"/>
                </a:cubicBezTo>
                <a:cubicBezTo>
                  <a:pt x="230" y="192"/>
                  <a:pt x="231" y="190"/>
                  <a:pt x="232" y="188"/>
                </a:cubicBezTo>
                <a:cubicBezTo>
                  <a:pt x="232" y="188"/>
                  <a:pt x="232" y="188"/>
                  <a:pt x="233" y="188"/>
                </a:cubicBezTo>
                <a:cubicBezTo>
                  <a:pt x="233" y="188"/>
                  <a:pt x="233" y="188"/>
                  <a:pt x="233" y="188"/>
                </a:cubicBezTo>
                <a:cubicBezTo>
                  <a:pt x="234" y="187"/>
                  <a:pt x="234" y="185"/>
                  <a:pt x="235" y="184"/>
                </a:cubicBezTo>
                <a:cubicBezTo>
                  <a:pt x="242" y="175"/>
                  <a:pt x="246" y="164"/>
                  <a:pt x="246" y="153"/>
                </a:cubicBezTo>
                <a:cubicBezTo>
                  <a:pt x="246" y="152"/>
                  <a:pt x="246" y="151"/>
                  <a:pt x="246" y="150"/>
                </a:cubicBezTo>
                <a:cubicBezTo>
                  <a:pt x="248" y="145"/>
                  <a:pt x="248" y="140"/>
                  <a:pt x="248" y="134"/>
                </a:cubicBezTo>
                <a:cubicBezTo>
                  <a:pt x="249" y="132"/>
                  <a:pt x="249" y="129"/>
                  <a:pt x="250" y="126"/>
                </a:cubicBezTo>
                <a:cubicBezTo>
                  <a:pt x="250" y="128"/>
                  <a:pt x="250" y="131"/>
                  <a:pt x="250" y="133"/>
                </a:cubicBezTo>
                <a:cubicBezTo>
                  <a:pt x="250" y="134"/>
                  <a:pt x="251" y="134"/>
                  <a:pt x="252" y="133"/>
                </a:cubicBezTo>
                <a:cubicBezTo>
                  <a:pt x="250" y="164"/>
                  <a:pt x="237" y="193"/>
                  <a:pt x="215" y="215"/>
                </a:cubicBezTo>
                <a:close/>
              </a:path>
            </a:pathLst>
          </a:custGeom>
          <a:gradFill flip="none" rotWithShape="1">
            <a:gsLst>
              <a:gs pos="0">
                <a:srgbClr val="185A9D">
                  <a:alpha val="82000"/>
                </a:srgbClr>
              </a:gs>
              <a:gs pos="100000">
                <a:srgbClr val="00D2FF">
                  <a:alpha val="9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 cap="flat" cmpd="sng" algn="ctr">
            <a:noFill/>
            <a:prstDash val="solid"/>
          </a:ln>
          <a:effectLst/>
          <a:extLst/>
        </p:spPr>
        <p:txBody>
          <a:bodyPr anchor="ctr"/>
          <a:lstStyle/>
          <a:p>
            <a:pPr algn="ctr" defTabSz="1218865">
              <a:defRPr/>
            </a:pPr>
            <a:r>
              <a:rPr lang="zh-CN" altLang="en-US" sz="1800" kern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访客</a:t>
            </a:r>
            <a:endParaRPr lang="zh-CN" altLang="en-US" sz="1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MH_SubTitle_2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4824229" y="4838651"/>
            <a:ext cx="660640" cy="664398"/>
          </a:xfrm>
          <a:custGeom>
            <a:avLst/>
            <a:gdLst>
              <a:gd name="T0" fmla="*/ 678640 w 252"/>
              <a:gd name="T1" fmla="*/ 692327 h 253"/>
              <a:gd name="T2" fmla="*/ 45459 w 252"/>
              <a:gd name="T3" fmla="*/ 393294 h 253"/>
              <a:gd name="T4" fmla="*/ 750075 w 252"/>
              <a:gd name="T5" fmla="*/ 500556 h 253"/>
              <a:gd name="T6" fmla="*/ 81177 w 252"/>
              <a:gd name="T7" fmla="*/ 221025 h 253"/>
              <a:gd name="T8" fmla="*/ 626686 w 252"/>
              <a:gd name="T9" fmla="*/ 136515 h 253"/>
              <a:gd name="T10" fmla="*/ 386402 w 252"/>
              <a:gd name="T11" fmla="*/ 695578 h 253"/>
              <a:gd name="T12" fmla="*/ 81177 w 252"/>
              <a:gd name="T13" fmla="*/ 286032 h 253"/>
              <a:gd name="T14" fmla="*/ 386402 w 252"/>
              <a:gd name="T15" fmla="*/ 669575 h 253"/>
              <a:gd name="T16" fmla="*/ 110401 w 252"/>
              <a:gd name="T17" fmla="*/ 279531 h 253"/>
              <a:gd name="T18" fmla="*/ 363673 w 252"/>
              <a:gd name="T19" fmla="*/ 117013 h 253"/>
              <a:gd name="T20" fmla="*/ 633180 w 252"/>
              <a:gd name="T21" fmla="*/ 533060 h 253"/>
              <a:gd name="T22" fmla="*/ 373414 w 252"/>
              <a:gd name="T23" fmla="*/ 237277 h 253"/>
              <a:gd name="T24" fmla="*/ 448097 w 252"/>
              <a:gd name="T25" fmla="*/ 481054 h 253"/>
              <a:gd name="T26" fmla="*/ 564992 w 252"/>
              <a:gd name="T27" fmla="*/ 390044 h 253"/>
              <a:gd name="T28" fmla="*/ 558498 w 252"/>
              <a:gd name="T29" fmla="*/ 315285 h 253"/>
              <a:gd name="T30" fmla="*/ 597463 w 252"/>
              <a:gd name="T31" fmla="*/ 315285 h 253"/>
              <a:gd name="T32" fmla="*/ 318214 w 252"/>
              <a:gd name="T33" fmla="*/ 425798 h 253"/>
              <a:gd name="T34" fmla="*/ 487062 w 252"/>
              <a:gd name="T35" fmla="*/ 520058 h 253"/>
              <a:gd name="T36" fmla="*/ 626686 w 252"/>
              <a:gd name="T37" fmla="*/ 344539 h 253"/>
              <a:gd name="T38" fmla="*/ 529274 w 252"/>
              <a:gd name="T39" fmla="*/ 266530 h 253"/>
              <a:gd name="T40" fmla="*/ 178589 w 252"/>
              <a:gd name="T41" fmla="*/ 396544 h 253"/>
              <a:gd name="T42" fmla="*/ 178589 w 252"/>
              <a:gd name="T43" fmla="*/ 269780 h 253"/>
              <a:gd name="T44" fmla="*/ 279249 w 252"/>
              <a:gd name="T45" fmla="*/ 214524 h 253"/>
              <a:gd name="T46" fmla="*/ 214307 w 252"/>
              <a:gd name="T47" fmla="*/ 364041 h 253"/>
              <a:gd name="T48" fmla="*/ 301978 w 252"/>
              <a:gd name="T49" fmla="*/ 292533 h 253"/>
              <a:gd name="T50" fmla="*/ 146119 w 252"/>
              <a:gd name="T51" fmla="*/ 328287 h 253"/>
              <a:gd name="T52" fmla="*/ 191578 w 252"/>
              <a:gd name="T53" fmla="*/ 299033 h 253"/>
              <a:gd name="T54" fmla="*/ 250025 w 252"/>
              <a:gd name="T55" fmla="*/ 406295 h 253"/>
              <a:gd name="T56" fmla="*/ 383155 w 252"/>
              <a:gd name="T57" fmla="*/ 516808 h 253"/>
              <a:gd name="T58" fmla="*/ 516286 w 252"/>
              <a:gd name="T59" fmla="*/ 562313 h 253"/>
              <a:gd name="T60" fmla="*/ 649416 w 252"/>
              <a:gd name="T61" fmla="*/ 305534 h 253"/>
              <a:gd name="T62" fmla="*/ 461085 w 252"/>
              <a:gd name="T63" fmla="*/ 159268 h 253"/>
              <a:gd name="T64" fmla="*/ 337696 w 252"/>
              <a:gd name="T65" fmla="*/ 117013 h 253"/>
              <a:gd name="T66" fmla="*/ 120142 w 252"/>
              <a:gd name="T67" fmla="*/ 360790 h 253"/>
              <a:gd name="T68" fmla="*/ 159107 w 252"/>
              <a:gd name="T69" fmla="*/ 526559 h 253"/>
              <a:gd name="T70" fmla="*/ 259766 w 252"/>
              <a:gd name="T71" fmla="*/ 455051 h 253"/>
              <a:gd name="T72" fmla="*/ 334449 w 252"/>
              <a:gd name="T73" fmla="*/ 637071 h 253"/>
              <a:gd name="T74" fmla="*/ 513039 w 252"/>
              <a:gd name="T75" fmla="*/ 598067 h 253"/>
              <a:gd name="T76" fmla="*/ 704616 w 252"/>
              <a:gd name="T77" fmla="*/ 513557 h 253"/>
              <a:gd name="T78" fmla="*/ 659157 w 252"/>
              <a:gd name="T79" fmla="*/ 201523 h 253"/>
              <a:gd name="T80" fmla="*/ 464332 w 252"/>
              <a:gd name="T81" fmla="*/ 48755 h 253"/>
              <a:gd name="T82" fmla="*/ 334449 w 252"/>
              <a:gd name="T83" fmla="*/ 104012 h 253"/>
              <a:gd name="T84" fmla="*/ 97412 w 252"/>
              <a:gd name="T85" fmla="*/ 305534 h 253"/>
              <a:gd name="T86" fmla="*/ 217554 w 252"/>
              <a:gd name="T87" fmla="*/ 653323 h 253"/>
              <a:gd name="T88" fmla="*/ 298731 w 252"/>
              <a:gd name="T89" fmla="*/ 594817 h 253"/>
              <a:gd name="T90" fmla="*/ 405885 w 252"/>
              <a:gd name="T91" fmla="*/ 731332 h 253"/>
              <a:gd name="T92" fmla="*/ 594216 w 252"/>
              <a:gd name="T93" fmla="*/ 646822 h 253"/>
              <a:gd name="T94" fmla="*/ 707863 w 252"/>
              <a:gd name="T95" fmla="*/ 250278 h 253"/>
              <a:gd name="T96" fmla="*/ 519533 w 252"/>
              <a:gd name="T97" fmla="*/ 26003 h 253"/>
              <a:gd name="T98" fmla="*/ 133130 w 252"/>
              <a:gd name="T99" fmla="*/ 123514 h 253"/>
              <a:gd name="T100" fmla="*/ 94165 w 252"/>
              <a:gd name="T101" fmla="*/ 481054 h 253"/>
              <a:gd name="T102" fmla="*/ 227296 w 252"/>
              <a:gd name="T103" fmla="*/ 741083 h 253"/>
              <a:gd name="T104" fmla="*/ 308473 w 252"/>
              <a:gd name="T105" fmla="*/ 718330 h 253"/>
              <a:gd name="T106" fmla="*/ 477321 w 252"/>
              <a:gd name="T107" fmla="*/ 744333 h 253"/>
              <a:gd name="T108" fmla="*/ 733840 w 252"/>
              <a:gd name="T109" fmla="*/ 490805 h 253"/>
              <a:gd name="T110" fmla="*/ 730593 w 252"/>
              <a:gd name="T111" fmla="*/ 214524 h 253"/>
              <a:gd name="T112" fmla="*/ 600710 w 252"/>
              <a:gd name="T113" fmla="*/ 84509 h 253"/>
              <a:gd name="T114" fmla="*/ 58447 w 252"/>
              <a:gd name="T115" fmla="*/ 308785 h 253"/>
              <a:gd name="T116" fmla="*/ 25977 w 252"/>
              <a:gd name="T117" fmla="*/ 377042 h 253"/>
              <a:gd name="T118" fmla="*/ 263013 w 252"/>
              <a:gd name="T119" fmla="*/ 731332 h 253"/>
              <a:gd name="T120" fmla="*/ 587721 w 252"/>
              <a:gd name="T121" fmla="*/ 744333 h 253"/>
              <a:gd name="T122" fmla="*/ 691628 w 252"/>
              <a:gd name="T123" fmla="*/ 126764 h 253"/>
              <a:gd name="T124" fmla="*/ 409132 w 252"/>
              <a:gd name="T125" fmla="*/ 806090 h 2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52"/>
              <a:gd name="T190" fmla="*/ 0 h 253"/>
              <a:gd name="T191" fmla="*/ 252 w 252"/>
              <a:gd name="T192" fmla="*/ 253 h 2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52" h="253">
                <a:moveTo>
                  <a:pt x="243" y="78"/>
                </a:moveTo>
                <a:cubicBezTo>
                  <a:pt x="237" y="63"/>
                  <a:pt x="227" y="49"/>
                  <a:pt x="216" y="37"/>
                </a:cubicBezTo>
                <a:cubicBezTo>
                  <a:pt x="204" y="25"/>
                  <a:pt x="190" y="16"/>
                  <a:pt x="175" y="9"/>
                </a:cubicBezTo>
                <a:cubicBezTo>
                  <a:pt x="160" y="3"/>
                  <a:pt x="143" y="0"/>
                  <a:pt x="126" y="0"/>
                </a:cubicBezTo>
                <a:cubicBezTo>
                  <a:pt x="93" y="0"/>
                  <a:pt x="60" y="13"/>
                  <a:pt x="37" y="37"/>
                </a:cubicBezTo>
                <a:cubicBezTo>
                  <a:pt x="23" y="51"/>
                  <a:pt x="13" y="68"/>
                  <a:pt x="7" y="86"/>
                </a:cubicBezTo>
                <a:cubicBezTo>
                  <a:pt x="6" y="88"/>
                  <a:pt x="5" y="89"/>
                  <a:pt x="5" y="90"/>
                </a:cubicBezTo>
                <a:cubicBezTo>
                  <a:pt x="4" y="90"/>
                  <a:pt x="4" y="91"/>
                  <a:pt x="4" y="91"/>
                </a:cubicBezTo>
                <a:cubicBezTo>
                  <a:pt x="3" y="92"/>
                  <a:pt x="3" y="92"/>
                  <a:pt x="3" y="92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2"/>
                  <a:pt x="4" y="92"/>
                  <a:pt x="4" y="92"/>
                </a:cubicBezTo>
                <a:cubicBezTo>
                  <a:pt x="5" y="92"/>
                  <a:pt x="5" y="91"/>
                  <a:pt x="5" y="91"/>
                </a:cubicBezTo>
                <a:cubicBezTo>
                  <a:pt x="5" y="92"/>
                  <a:pt x="5" y="93"/>
                  <a:pt x="4" y="95"/>
                </a:cubicBezTo>
                <a:cubicBezTo>
                  <a:pt x="4" y="95"/>
                  <a:pt x="4" y="95"/>
                  <a:pt x="4" y="96"/>
                </a:cubicBezTo>
                <a:cubicBezTo>
                  <a:pt x="3" y="96"/>
                  <a:pt x="3" y="97"/>
                  <a:pt x="4" y="97"/>
                </a:cubicBezTo>
                <a:cubicBezTo>
                  <a:pt x="1" y="106"/>
                  <a:pt x="0" y="116"/>
                  <a:pt x="0" y="126"/>
                </a:cubicBezTo>
                <a:cubicBezTo>
                  <a:pt x="0" y="143"/>
                  <a:pt x="4" y="159"/>
                  <a:pt x="10" y="175"/>
                </a:cubicBezTo>
                <a:cubicBezTo>
                  <a:pt x="11" y="176"/>
                  <a:pt x="12" y="178"/>
                  <a:pt x="13" y="180"/>
                </a:cubicBezTo>
                <a:cubicBezTo>
                  <a:pt x="12" y="180"/>
                  <a:pt x="12" y="181"/>
                  <a:pt x="12" y="181"/>
                </a:cubicBezTo>
                <a:cubicBezTo>
                  <a:pt x="13" y="182"/>
                  <a:pt x="14" y="183"/>
                  <a:pt x="14" y="184"/>
                </a:cubicBezTo>
                <a:cubicBezTo>
                  <a:pt x="20" y="195"/>
                  <a:pt x="28" y="206"/>
                  <a:pt x="37" y="215"/>
                </a:cubicBezTo>
                <a:cubicBezTo>
                  <a:pt x="37" y="215"/>
                  <a:pt x="37" y="215"/>
                  <a:pt x="37" y="215"/>
                </a:cubicBezTo>
                <a:cubicBezTo>
                  <a:pt x="37" y="216"/>
                  <a:pt x="37" y="216"/>
                  <a:pt x="37" y="217"/>
                </a:cubicBezTo>
                <a:cubicBezTo>
                  <a:pt x="39" y="219"/>
                  <a:pt x="42" y="221"/>
                  <a:pt x="44" y="223"/>
                </a:cubicBezTo>
                <a:cubicBezTo>
                  <a:pt x="47" y="225"/>
                  <a:pt x="50" y="227"/>
                  <a:pt x="54" y="229"/>
                </a:cubicBezTo>
                <a:cubicBezTo>
                  <a:pt x="60" y="234"/>
                  <a:pt x="68" y="238"/>
                  <a:pt x="76" y="242"/>
                </a:cubicBezTo>
                <a:cubicBezTo>
                  <a:pt x="76" y="242"/>
                  <a:pt x="76" y="242"/>
                  <a:pt x="76" y="242"/>
                </a:cubicBezTo>
                <a:cubicBezTo>
                  <a:pt x="77" y="243"/>
                  <a:pt x="78" y="243"/>
                  <a:pt x="80" y="243"/>
                </a:cubicBezTo>
                <a:cubicBezTo>
                  <a:pt x="95" y="249"/>
                  <a:pt x="110" y="253"/>
                  <a:pt x="126" y="253"/>
                </a:cubicBezTo>
                <a:cubicBezTo>
                  <a:pt x="143" y="253"/>
                  <a:pt x="160" y="250"/>
                  <a:pt x="175" y="243"/>
                </a:cubicBezTo>
                <a:cubicBezTo>
                  <a:pt x="190" y="237"/>
                  <a:pt x="204" y="227"/>
                  <a:pt x="216" y="216"/>
                </a:cubicBezTo>
                <a:cubicBezTo>
                  <a:pt x="227" y="204"/>
                  <a:pt x="237" y="190"/>
                  <a:pt x="243" y="175"/>
                </a:cubicBezTo>
                <a:cubicBezTo>
                  <a:pt x="249" y="159"/>
                  <a:pt x="252" y="143"/>
                  <a:pt x="252" y="126"/>
                </a:cubicBezTo>
                <a:cubicBezTo>
                  <a:pt x="252" y="110"/>
                  <a:pt x="249" y="93"/>
                  <a:pt x="243" y="78"/>
                </a:cubicBezTo>
                <a:close/>
                <a:moveTo>
                  <a:pt x="252" y="126"/>
                </a:moveTo>
                <a:cubicBezTo>
                  <a:pt x="252" y="128"/>
                  <a:pt x="252" y="130"/>
                  <a:pt x="252" y="132"/>
                </a:cubicBezTo>
                <a:cubicBezTo>
                  <a:pt x="252" y="127"/>
                  <a:pt x="251" y="122"/>
                  <a:pt x="250" y="116"/>
                </a:cubicBezTo>
                <a:cubicBezTo>
                  <a:pt x="251" y="107"/>
                  <a:pt x="249" y="97"/>
                  <a:pt x="243" y="90"/>
                </a:cubicBezTo>
                <a:cubicBezTo>
                  <a:pt x="243" y="83"/>
                  <a:pt x="241" y="77"/>
                  <a:pt x="238" y="72"/>
                </a:cubicBezTo>
                <a:cubicBezTo>
                  <a:pt x="238" y="72"/>
                  <a:pt x="238" y="72"/>
                  <a:pt x="237" y="72"/>
                </a:cubicBezTo>
                <a:cubicBezTo>
                  <a:pt x="237" y="72"/>
                  <a:pt x="237" y="71"/>
                  <a:pt x="237" y="71"/>
                </a:cubicBezTo>
                <a:cubicBezTo>
                  <a:pt x="237" y="69"/>
                  <a:pt x="236" y="67"/>
                  <a:pt x="235" y="65"/>
                </a:cubicBezTo>
                <a:cubicBezTo>
                  <a:pt x="246" y="84"/>
                  <a:pt x="252" y="105"/>
                  <a:pt x="252" y="126"/>
                </a:cubicBezTo>
                <a:close/>
                <a:moveTo>
                  <a:pt x="226" y="192"/>
                </a:moveTo>
                <a:cubicBezTo>
                  <a:pt x="223" y="195"/>
                  <a:pt x="223" y="195"/>
                  <a:pt x="223" y="195"/>
                </a:cubicBezTo>
                <a:cubicBezTo>
                  <a:pt x="223" y="195"/>
                  <a:pt x="222" y="196"/>
                  <a:pt x="222" y="196"/>
                </a:cubicBezTo>
                <a:cubicBezTo>
                  <a:pt x="222" y="196"/>
                  <a:pt x="222" y="195"/>
                  <a:pt x="222" y="195"/>
                </a:cubicBezTo>
                <a:cubicBezTo>
                  <a:pt x="223" y="194"/>
                  <a:pt x="223" y="193"/>
                  <a:pt x="224" y="192"/>
                </a:cubicBezTo>
                <a:cubicBezTo>
                  <a:pt x="224" y="192"/>
                  <a:pt x="224" y="192"/>
                  <a:pt x="224" y="191"/>
                </a:cubicBezTo>
                <a:cubicBezTo>
                  <a:pt x="225" y="190"/>
                  <a:pt x="226" y="189"/>
                  <a:pt x="227" y="188"/>
                </a:cubicBezTo>
                <a:cubicBezTo>
                  <a:pt x="226" y="190"/>
                  <a:pt x="226" y="191"/>
                  <a:pt x="226" y="192"/>
                </a:cubicBezTo>
                <a:close/>
                <a:moveTo>
                  <a:pt x="227" y="194"/>
                </a:moveTo>
                <a:cubicBezTo>
                  <a:pt x="227" y="195"/>
                  <a:pt x="226" y="195"/>
                  <a:pt x="226" y="196"/>
                </a:cubicBezTo>
                <a:cubicBezTo>
                  <a:pt x="226" y="196"/>
                  <a:pt x="226" y="196"/>
                  <a:pt x="226" y="196"/>
                </a:cubicBezTo>
                <a:cubicBezTo>
                  <a:pt x="226" y="195"/>
                  <a:pt x="226" y="195"/>
                  <a:pt x="226" y="195"/>
                </a:cubicBezTo>
                <a:cubicBezTo>
                  <a:pt x="227" y="195"/>
                  <a:pt x="227" y="194"/>
                  <a:pt x="227" y="194"/>
                </a:cubicBezTo>
                <a:close/>
                <a:moveTo>
                  <a:pt x="220" y="193"/>
                </a:moveTo>
                <a:cubicBezTo>
                  <a:pt x="222" y="191"/>
                  <a:pt x="224" y="188"/>
                  <a:pt x="225" y="185"/>
                </a:cubicBezTo>
                <a:cubicBezTo>
                  <a:pt x="224" y="188"/>
                  <a:pt x="223" y="190"/>
                  <a:pt x="222" y="192"/>
                </a:cubicBezTo>
                <a:cubicBezTo>
                  <a:pt x="221" y="192"/>
                  <a:pt x="221" y="193"/>
                  <a:pt x="220" y="193"/>
                </a:cubicBezTo>
                <a:close/>
                <a:moveTo>
                  <a:pt x="217" y="197"/>
                </a:moveTo>
                <a:cubicBezTo>
                  <a:pt x="217" y="197"/>
                  <a:pt x="217" y="197"/>
                  <a:pt x="217" y="197"/>
                </a:cubicBezTo>
                <a:cubicBezTo>
                  <a:pt x="216" y="199"/>
                  <a:pt x="216" y="200"/>
                  <a:pt x="215" y="201"/>
                </a:cubicBezTo>
                <a:cubicBezTo>
                  <a:pt x="214" y="202"/>
                  <a:pt x="213" y="204"/>
                  <a:pt x="212" y="205"/>
                </a:cubicBezTo>
                <a:cubicBezTo>
                  <a:pt x="212" y="205"/>
                  <a:pt x="211" y="205"/>
                  <a:pt x="211" y="205"/>
                </a:cubicBezTo>
                <a:cubicBezTo>
                  <a:pt x="208" y="207"/>
                  <a:pt x="204" y="210"/>
                  <a:pt x="201" y="213"/>
                </a:cubicBezTo>
                <a:cubicBezTo>
                  <a:pt x="205" y="209"/>
                  <a:pt x="209" y="205"/>
                  <a:pt x="212" y="200"/>
                </a:cubicBezTo>
                <a:cubicBezTo>
                  <a:pt x="212" y="200"/>
                  <a:pt x="212" y="200"/>
                  <a:pt x="212" y="200"/>
                </a:cubicBezTo>
                <a:cubicBezTo>
                  <a:pt x="212" y="200"/>
                  <a:pt x="212" y="200"/>
                  <a:pt x="212" y="200"/>
                </a:cubicBezTo>
                <a:cubicBezTo>
                  <a:pt x="212" y="199"/>
                  <a:pt x="212" y="199"/>
                  <a:pt x="211" y="199"/>
                </a:cubicBezTo>
                <a:cubicBezTo>
                  <a:pt x="211" y="199"/>
                  <a:pt x="211" y="198"/>
                  <a:pt x="212" y="198"/>
                </a:cubicBezTo>
                <a:cubicBezTo>
                  <a:pt x="217" y="192"/>
                  <a:pt x="222" y="186"/>
                  <a:pt x="225" y="179"/>
                </a:cubicBezTo>
                <a:cubicBezTo>
                  <a:pt x="227" y="176"/>
                  <a:pt x="229" y="173"/>
                  <a:pt x="231" y="170"/>
                </a:cubicBezTo>
                <a:cubicBezTo>
                  <a:pt x="230" y="172"/>
                  <a:pt x="230" y="174"/>
                  <a:pt x="229" y="177"/>
                </a:cubicBezTo>
                <a:cubicBezTo>
                  <a:pt x="225" y="183"/>
                  <a:pt x="221" y="190"/>
                  <a:pt x="217" y="197"/>
                </a:cubicBezTo>
                <a:close/>
                <a:moveTo>
                  <a:pt x="208" y="213"/>
                </a:moveTo>
                <a:cubicBezTo>
                  <a:pt x="209" y="213"/>
                  <a:pt x="209" y="212"/>
                  <a:pt x="210" y="212"/>
                </a:cubicBezTo>
                <a:cubicBezTo>
                  <a:pt x="210" y="212"/>
                  <a:pt x="209" y="213"/>
                  <a:pt x="209" y="213"/>
                </a:cubicBezTo>
                <a:cubicBezTo>
                  <a:pt x="209" y="213"/>
                  <a:pt x="209" y="213"/>
                  <a:pt x="209" y="213"/>
                </a:cubicBezTo>
                <a:cubicBezTo>
                  <a:pt x="209" y="213"/>
                  <a:pt x="208" y="213"/>
                  <a:pt x="208" y="213"/>
                </a:cubicBezTo>
                <a:cubicBezTo>
                  <a:pt x="208" y="214"/>
                  <a:pt x="208" y="214"/>
                  <a:pt x="208" y="214"/>
                </a:cubicBezTo>
                <a:cubicBezTo>
                  <a:pt x="208" y="214"/>
                  <a:pt x="208" y="213"/>
                  <a:pt x="208" y="213"/>
                </a:cubicBezTo>
                <a:close/>
                <a:moveTo>
                  <a:pt x="206" y="214"/>
                </a:moveTo>
                <a:cubicBezTo>
                  <a:pt x="206" y="214"/>
                  <a:pt x="205" y="215"/>
                  <a:pt x="205" y="215"/>
                </a:cubicBezTo>
                <a:cubicBezTo>
                  <a:pt x="206" y="213"/>
                  <a:pt x="207" y="212"/>
                  <a:pt x="209" y="210"/>
                </a:cubicBezTo>
                <a:cubicBezTo>
                  <a:pt x="208" y="211"/>
                  <a:pt x="207" y="213"/>
                  <a:pt x="206" y="214"/>
                </a:cubicBezTo>
                <a:close/>
                <a:moveTo>
                  <a:pt x="209" y="211"/>
                </a:moveTo>
                <a:cubicBezTo>
                  <a:pt x="210" y="210"/>
                  <a:pt x="211" y="209"/>
                  <a:pt x="211" y="209"/>
                </a:cubicBezTo>
                <a:cubicBezTo>
                  <a:pt x="211" y="209"/>
                  <a:pt x="211" y="210"/>
                  <a:pt x="210" y="210"/>
                </a:cubicBezTo>
                <a:cubicBezTo>
                  <a:pt x="210" y="211"/>
                  <a:pt x="210" y="211"/>
                  <a:pt x="209" y="211"/>
                </a:cubicBezTo>
                <a:close/>
                <a:moveTo>
                  <a:pt x="216" y="207"/>
                </a:moveTo>
                <a:cubicBezTo>
                  <a:pt x="217" y="207"/>
                  <a:pt x="217" y="207"/>
                  <a:pt x="217" y="206"/>
                </a:cubicBezTo>
                <a:cubicBezTo>
                  <a:pt x="215" y="209"/>
                  <a:pt x="213" y="212"/>
                  <a:pt x="212" y="215"/>
                </a:cubicBezTo>
                <a:cubicBezTo>
                  <a:pt x="211" y="216"/>
                  <a:pt x="210" y="216"/>
                  <a:pt x="210" y="217"/>
                </a:cubicBezTo>
                <a:cubicBezTo>
                  <a:pt x="212" y="214"/>
                  <a:pt x="214" y="211"/>
                  <a:pt x="216" y="207"/>
                </a:cubicBezTo>
                <a:close/>
                <a:moveTo>
                  <a:pt x="192" y="225"/>
                </a:moveTo>
                <a:cubicBezTo>
                  <a:pt x="193" y="225"/>
                  <a:pt x="193" y="225"/>
                  <a:pt x="193" y="224"/>
                </a:cubicBezTo>
                <a:cubicBezTo>
                  <a:pt x="193" y="225"/>
                  <a:pt x="193" y="225"/>
                  <a:pt x="194" y="225"/>
                </a:cubicBezTo>
                <a:cubicBezTo>
                  <a:pt x="194" y="225"/>
                  <a:pt x="194" y="225"/>
                  <a:pt x="194" y="225"/>
                </a:cubicBezTo>
                <a:cubicBezTo>
                  <a:pt x="191" y="227"/>
                  <a:pt x="189" y="229"/>
                  <a:pt x="187" y="231"/>
                </a:cubicBezTo>
                <a:cubicBezTo>
                  <a:pt x="186" y="231"/>
                  <a:pt x="185" y="232"/>
                  <a:pt x="184" y="232"/>
                </a:cubicBezTo>
                <a:cubicBezTo>
                  <a:pt x="184" y="232"/>
                  <a:pt x="183" y="231"/>
                  <a:pt x="183" y="231"/>
                </a:cubicBezTo>
                <a:cubicBezTo>
                  <a:pt x="181" y="232"/>
                  <a:pt x="179" y="233"/>
                  <a:pt x="178" y="233"/>
                </a:cubicBezTo>
                <a:cubicBezTo>
                  <a:pt x="179" y="233"/>
                  <a:pt x="179" y="232"/>
                  <a:pt x="180" y="231"/>
                </a:cubicBezTo>
                <a:cubicBezTo>
                  <a:pt x="183" y="229"/>
                  <a:pt x="186" y="227"/>
                  <a:pt x="189" y="225"/>
                </a:cubicBezTo>
                <a:cubicBezTo>
                  <a:pt x="192" y="224"/>
                  <a:pt x="194" y="222"/>
                  <a:pt x="196" y="220"/>
                </a:cubicBezTo>
                <a:cubicBezTo>
                  <a:pt x="195" y="221"/>
                  <a:pt x="194" y="222"/>
                  <a:pt x="193" y="223"/>
                </a:cubicBezTo>
                <a:cubicBezTo>
                  <a:pt x="193" y="223"/>
                  <a:pt x="193" y="223"/>
                  <a:pt x="193" y="223"/>
                </a:cubicBezTo>
                <a:cubicBezTo>
                  <a:pt x="192" y="224"/>
                  <a:pt x="192" y="224"/>
                  <a:pt x="192" y="224"/>
                </a:cubicBezTo>
                <a:cubicBezTo>
                  <a:pt x="191" y="225"/>
                  <a:pt x="192" y="225"/>
                  <a:pt x="192" y="225"/>
                </a:cubicBezTo>
                <a:close/>
                <a:moveTo>
                  <a:pt x="190" y="231"/>
                </a:moveTo>
                <a:cubicBezTo>
                  <a:pt x="188" y="232"/>
                  <a:pt x="187" y="233"/>
                  <a:pt x="186" y="234"/>
                </a:cubicBezTo>
                <a:cubicBezTo>
                  <a:pt x="186" y="233"/>
                  <a:pt x="187" y="233"/>
                  <a:pt x="187" y="232"/>
                </a:cubicBezTo>
                <a:cubicBezTo>
                  <a:pt x="188" y="232"/>
                  <a:pt x="189" y="231"/>
                  <a:pt x="190" y="231"/>
                </a:cubicBezTo>
                <a:close/>
                <a:moveTo>
                  <a:pt x="118" y="243"/>
                </a:moveTo>
                <a:cubicBezTo>
                  <a:pt x="116" y="242"/>
                  <a:pt x="115" y="241"/>
                  <a:pt x="113" y="241"/>
                </a:cubicBezTo>
                <a:cubicBezTo>
                  <a:pt x="116" y="242"/>
                  <a:pt x="120" y="243"/>
                  <a:pt x="123" y="245"/>
                </a:cubicBezTo>
                <a:cubicBezTo>
                  <a:pt x="121" y="246"/>
                  <a:pt x="121" y="246"/>
                  <a:pt x="121" y="246"/>
                </a:cubicBezTo>
                <a:cubicBezTo>
                  <a:pt x="121" y="246"/>
                  <a:pt x="121" y="246"/>
                  <a:pt x="121" y="246"/>
                </a:cubicBezTo>
                <a:cubicBezTo>
                  <a:pt x="120" y="245"/>
                  <a:pt x="119" y="245"/>
                  <a:pt x="119" y="245"/>
                </a:cubicBezTo>
                <a:cubicBezTo>
                  <a:pt x="117" y="245"/>
                  <a:pt x="116" y="244"/>
                  <a:pt x="115" y="244"/>
                </a:cubicBezTo>
                <a:cubicBezTo>
                  <a:pt x="116" y="244"/>
                  <a:pt x="117" y="244"/>
                  <a:pt x="118" y="244"/>
                </a:cubicBezTo>
                <a:cubicBezTo>
                  <a:pt x="118" y="244"/>
                  <a:pt x="119" y="243"/>
                  <a:pt x="118" y="243"/>
                </a:cubicBezTo>
                <a:close/>
                <a:moveTo>
                  <a:pt x="60" y="233"/>
                </a:moveTo>
                <a:cubicBezTo>
                  <a:pt x="66" y="236"/>
                  <a:pt x="72" y="238"/>
                  <a:pt x="78" y="240"/>
                </a:cubicBezTo>
                <a:cubicBezTo>
                  <a:pt x="78" y="240"/>
                  <a:pt x="78" y="241"/>
                  <a:pt x="78" y="241"/>
                </a:cubicBezTo>
                <a:cubicBezTo>
                  <a:pt x="78" y="241"/>
                  <a:pt x="77" y="241"/>
                  <a:pt x="77" y="241"/>
                </a:cubicBezTo>
                <a:cubicBezTo>
                  <a:pt x="71" y="239"/>
                  <a:pt x="66" y="236"/>
                  <a:pt x="60" y="233"/>
                </a:cubicBezTo>
                <a:close/>
                <a:moveTo>
                  <a:pt x="5" y="106"/>
                </a:moveTo>
                <a:cubicBezTo>
                  <a:pt x="5" y="107"/>
                  <a:pt x="4" y="109"/>
                  <a:pt x="4" y="110"/>
                </a:cubicBezTo>
                <a:cubicBezTo>
                  <a:pt x="4" y="106"/>
                  <a:pt x="4" y="102"/>
                  <a:pt x="5" y="98"/>
                </a:cubicBezTo>
                <a:cubicBezTo>
                  <a:pt x="6" y="99"/>
                  <a:pt x="6" y="100"/>
                  <a:pt x="6" y="101"/>
                </a:cubicBezTo>
                <a:cubicBezTo>
                  <a:pt x="6" y="103"/>
                  <a:pt x="6" y="104"/>
                  <a:pt x="5" y="106"/>
                </a:cubicBezTo>
                <a:cubicBezTo>
                  <a:pt x="5" y="106"/>
                  <a:pt x="5" y="106"/>
                  <a:pt x="5" y="106"/>
                </a:cubicBezTo>
                <a:close/>
                <a:moveTo>
                  <a:pt x="5" y="116"/>
                </a:moveTo>
                <a:cubicBezTo>
                  <a:pt x="5" y="117"/>
                  <a:pt x="5" y="118"/>
                  <a:pt x="5" y="119"/>
                </a:cubicBezTo>
                <a:cubicBezTo>
                  <a:pt x="5" y="120"/>
                  <a:pt x="5" y="120"/>
                  <a:pt x="5" y="121"/>
                </a:cubicBezTo>
                <a:cubicBezTo>
                  <a:pt x="5" y="118"/>
                  <a:pt x="5" y="116"/>
                  <a:pt x="5" y="113"/>
                </a:cubicBezTo>
                <a:cubicBezTo>
                  <a:pt x="5" y="114"/>
                  <a:pt x="5" y="115"/>
                  <a:pt x="5" y="116"/>
                </a:cubicBezTo>
                <a:close/>
                <a:moveTo>
                  <a:pt x="5" y="153"/>
                </a:moveTo>
                <a:cubicBezTo>
                  <a:pt x="6" y="154"/>
                  <a:pt x="6" y="155"/>
                  <a:pt x="6" y="156"/>
                </a:cubicBezTo>
                <a:cubicBezTo>
                  <a:pt x="6" y="156"/>
                  <a:pt x="6" y="157"/>
                  <a:pt x="7" y="157"/>
                </a:cubicBezTo>
                <a:cubicBezTo>
                  <a:pt x="7" y="157"/>
                  <a:pt x="7" y="158"/>
                  <a:pt x="7" y="158"/>
                </a:cubicBezTo>
                <a:cubicBezTo>
                  <a:pt x="7" y="158"/>
                  <a:pt x="7" y="158"/>
                  <a:pt x="7" y="158"/>
                </a:cubicBezTo>
                <a:cubicBezTo>
                  <a:pt x="8" y="161"/>
                  <a:pt x="8" y="164"/>
                  <a:pt x="9" y="167"/>
                </a:cubicBezTo>
                <a:cubicBezTo>
                  <a:pt x="9" y="166"/>
                  <a:pt x="9" y="166"/>
                  <a:pt x="9" y="165"/>
                </a:cubicBezTo>
                <a:cubicBezTo>
                  <a:pt x="8" y="165"/>
                  <a:pt x="7" y="165"/>
                  <a:pt x="8" y="165"/>
                </a:cubicBezTo>
                <a:cubicBezTo>
                  <a:pt x="5" y="156"/>
                  <a:pt x="3" y="146"/>
                  <a:pt x="2" y="136"/>
                </a:cubicBezTo>
                <a:cubicBezTo>
                  <a:pt x="3" y="142"/>
                  <a:pt x="4" y="147"/>
                  <a:pt x="5" y="153"/>
                </a:cubicBezTo>
                <a:close/>
                <a:moveTo>
                  <a:pt x="2" y="119"/>
                </a:moveTo>
                <a:cubicBezTo>
                  <a:pt x="2" y="117"/>
                  <a:pt x="2" y="116"/>
                  <a:pt x="2" y="114"/>
                </a:cubicBezTo>
                <a:cubicBezTo>
                  <a:pt x="2" y="115"/>
                  <a:pt x="2" y="116"/>
                  <a:pt x="2" y="116"/>
                </a:cubicBezTo>
                <a:cubicBezTo>
                  <a:pt x="2" y="116"/>
                  <a:pt x="2" y="116"/>
                  <a:pt x="2" y="116"/>
                </a:cubicBezTo>
                <a:cubicBezTo>
                  <a:pt x="2" y="117"/>
                  <a:pt x="2" y="118"/>
                  <a:pt x="2" y="119"/>
                </a:cubicBezTo>
                <a:close/>
                <a:moveTo>
                  <a:pt x="13" y="106"/>
                </a:moveTo>
                <a:cubicBezTo>
                  <a:pt x="13" y="112"/>
                  <a:pt x="14" y="118"/>
                  <a:pt x="15" y="124"/>
                </a:cubicBezTo>
                <a:cubicBezTo>
                  <a:pt x="15" y="124"/>
                  <a:pt x="14" y="124"/>
                  <a:pt x="14" y="124"/>
                </a:cubicBezTo>
                <a:cubicBezTo>
                  <a:pt x="14" y="123"/>
                  <a:pt x="14" y="122"/>
                  <a:pt x="14" y="121"/>
                </a:cubicBezTo>
                <a:cubicBezTo>
                  <a:pt x="14" y="120"/>
                  <a:pt x="13" y="120"/>
                  <a:pt x="13" y="120"/>
                </a:cubicBezTo>
                <a:cubicBezTo>
                  <a:pt x="12" y="116"/>
                  <a:pt x="11" y="112"/>
                  <a:pt x="11" y="108"/>
                </a:cubicBezTo>
                <a:cubicBezTo>
                  <a:pt x="11" y="108"/>
                  <a:pt x="12" y="108"/>
                  <a:pt x="12" y="108"/>
                </a:cubicBezTo>
                <a:cubicBezTo>
                  <a:pt x="12" y="107"/>
                  <a:pt x="12" y="107"/>
                  <a:pt x="13" y="106"/>
                </a:cubicBezTo>
                <a:close/>
                <a:moveTo>
                  <a:pt x="12" y="103"/>
                </a:moveTo>
                <a:cubicBezTo>
                  <a:pt x="12" y="102"/>
                  <a:pt x="12" y="101"/>
                  <a:pt x="12" y="100"/>
                </a:cubicBezTo>
                <a:cubicBezTo>
                  <a:pt x="12" y="101"/>
                  <a:pt x="12" y="102"/>
                  <a:pt x="12" y="103"/>
                </a:cubicBezTo>
                <a:cubicBezTo>
                  <a:pt x="12" y="103"/>
                  <a:pt x="12" y="103"/>
                  <a:pt x="12" y="103"/>
                </a:cubicBezTo>
                <a:close/>
                <a:moveTo>
                  <a:pt x="13" y="94"/>
                </a:moveTo>
                <a:cubicBezTo>
                  <a:pt x="13" y="93"/>
                  <a:pt x="14" y="93"/>
                  <a:pt x="14" y="93"/>
                </a:cubicBezTo>
                <a:cubicBezTo>
                  <a:pt x="14" y="94"/>
                  <a:pt x="14" y="95"/>
                  <a:pt x="14" y="96"/>
                </a:cubicBezTo>
                <a:cubicBezTo>
                  <a:pt x="13" y="95"/>
                  <a:pt x="13" y="95"/>
                  <a:pt x="13" y="94"/>
                </a:cubicBezTo>
                <a:close/>
                <a:moveTo>
                  <a:pt x="15" y="72"/>
                </a:moveTo>
                <a:cubicBezTo>
                  <a:pt x="16" y="72"/>
                  <a:pt x="16" y="72"/>
                  <a:pt x="17" y="72"/>
                </a:cubicBezTo>
                <a:cubicBezTo>
                  <a:pt x="15" y="74"/>
                  <a:pt x="13" y="77"/>
                  <a:pt x="11" y="80"/>
                </a:cubicBezTo>
                <a:cubicBezTo>
                  <a:pt x="11" y="79"/>
                  <a:pt x="11" y="79"/>
                  <a:pt x="11" y="79"/>
                </a:cubicBezTo>
                <a:cubicBezTo>
                  <a:pt x="12" y="78"/>
                  <a:pt x="12" y="78"/>
                  <a:pt x="12" y="77"/>
                </a:cubicBezTo>
                <a:cubicBezTo>
                  <a:pt x="13" y="75"/>
                  <a:pt x="14" y="73"/>
                  <a:pt x="14" y="71"/>
                </a:cubicBezTo>
                <a:cubicBezTo>
                  <a:pt x="15" y="72"/>
                  <a:pt x="15" y="72"/>
                  <a:pt x="15" y="72"/>
                </a:cubicBezTo>
                <a:close/>
                <a:moveTo>
                  <a:pt x="36" y="41"/>
                </a:moveTo>
                <a:cubicBezTo>
                  <a:pt x="36" y="41"/>
                  <a:pt x="36" y="41"/>
                  <a:pt x="37" y="41"/>
                </a:cubicBezTo>
                <a:cubicBezTo>
                  <a:pt x="37" y="40"/>
                  <a:pt x="38" y="40"/>
                  <a:pt x="39" y="40"/>
                </a:cubicBezTo>
                <a:cubicBezTo>
                  <a:pt x="37" y="41"/>
                  <a:pt x="35" y="43"/>
                  <a:pt x="34" y="45"/>
                </a:cubicBezTo>
                <a:cubicBezTo>
                  <a:pt x="30" y="49"/>
                  <a:pt x="26" y="53"/>
                  <a:pt x="24" y="58"/>
                </a:cubicBezTo>
                <a:cubicBezTo>
                  <a:pt x="22" y="59"/>
                  <a:pt x="21" y="61"/>
                  <a:pt x="19" y="63"/>
                </a:cubicBezTo>
                <a:cubicBezTo>
                  <a:pt x="24" y="55"/>
                  <a:pt x="30" y="47"/>
                  <a:pt x="36" y="41"/>
                </a:cubicBezTo>
                <a:close/>
                <a:moveTo>
                  <a:pt x="124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0" y="9"/>
                  <a:pt x="118" y="9"/>
                  <a:pt x="115" y="9"/>
                </a:cubicBezTo>
                <a:cubicBezTo>
                  <a:pt x="115" y="9"/>
                  <a:pt x="115" y="9"/>
                  <a:pt x="115" y="10"/>
                </a:cubicBezTo>
                <a:cubicBezTo>
                  <a:pt x="114" y="10"/>
                  <a:pt x="114" y="10"/>
                  <a:pt x="113" y="10"/>
                </a:cubicBezTo>
                <a:cubicBezTo>
                  <a:pt x="113" y="10"/>
                  <a:pt x="113" y="9"/>
                  <a:pt x="113" y="9"/>
                </a:cubicBezTo>
                <a:cubicBezTo>
                  <a:pt x="114" y="9"/>
                  <a:pt x="115" y="8"/>
                  <a:pt x="116" y="8"/>
                </a:cubicBezTo>
                <a:cubicBezTo>
                  <a:pt x="116" y="7"/>
                  <a:pt x="116" y="7"/>
                  <a:pt x="116" y="7"/>
                </a:cubicBezTo>
                <a:cubicBezTo>
                  <a:pt x="119" y="8"/>
                  <a:pt x="121" y="8"/>
                  <a:pt x="124" y="9"/>
                </a:cubicBezTo>
                <a:close/>
                <a:moveTo>
                  <a:pt x="118" y="4"/>
                </a:moveTo>
                <a:cubicBezTo>
                  <a:pt x="118" y="4"/>
                  <a:pt x="118" y="4"/>
                  <a:pt x="118" y="4"/>
                </a:cubicBezTo>
                <a:cubicBezTo>
                  <a:pt x="118" y="5"/>
                  <a:pt x="119" y="5"/>
                  <a:pt x="120" y="5"/>
                </a:cubicBezTo>
                <a:cubicBezTo>
                  <a:pt x="120" y="5"/>
                  <a:pt x="120" y="5"/>
                  <a:pt x="120" y="5"/>
                </a:cubicBezTo>
                <a:cubicBezTo>
                  <a:pt x="119" y="5"/>
                  <a:pt x="119" y="5"/>
                  <a:pt x="118" y="5"/>
                </a:cubicBezTo>
                <a:cubicBezTo>
                  <a:pt x="118" y="5"/>
                  <a:pt x="118" y="5"/>
                  <a:pt x="118" y="4"/>
                </a:cubicBezTo>
                <a:close/>
                <a:moveTo>
                  <a:pt x="233" y="77"/>
                </a:moveTo>
                <a:cubicBezTo>
                  <a:pt x="233" y="77"/>
                  <a:pt x="234" y="77"/>
                  <a:pt x="234" y="77"/>
                </a:cubicBezTo>
                <a:cubicBezTo>
                  <a:pt x="236" y="79"/>
                  <a:pt x="237" y="82"/>
                  <a:pt x="239" y="85"/>
                </a:cubicBezTo>
                <a:cubicBezTo>
                  <a:pt x="239" y="86"/>
                  <a:pt x="239" y="87"/>
                  <a:pt x="239" y="88"/>
                </a:cubicBezTo>
                <a:cubicBezTo>
                  <a:pt x="240" y="90"/>
                  <a:pt x="240" y="92"/>
                  <a:pt x="240" y="93"/>
                </a:cubicBezTo>
                <a:cubicBezTo>
                  <a:pt x="238" y="88"/>
                  <a:pt x="235" y="82"/>
                  <a:pt x="233" y="77"/>
                </a:cubicBezTo>
                <a:close/>
                <a:moveTo>
                  <a:pt x="241" y="99"/>
                </a:moveTo>
                <a:cubicBezTo>
                  <a:pt x="242" y="103"/>
                  <a:pt x="243" y="108"/>
                  <a:pt x="244" y="112"/>
                </a:cubicBezTo>
                <a:cubicBezTo>
                  <a:pt x="244" y="113"/>
                  <a:pt x="244" y="114"/>
                  <a:pt x="244" y="115"/>
                </a:cubicBezTo>
                <a:cubicBezTo>
                  <a:pt x="243" y="110"/>
                  <a:pt x="241" y="105"/>
                  <a:pt x="240" y="100"/>
                </a:cubicBezTo>
                <a:cubicBezTo>
                  <a:pt x="240" y="99"/>
                  <a:pt x="240" y="99"/>
                  <a:pt x="240" y="98"/>
                </a:cubicBezTo>
                <a:cubicBezTo>
                  <a:pt x="239" y="96"/>
                  <a:pt x="238" y="94"/>
                  <a:pt x="238" y="92"/>
                </a:cubicBezTo>
                <a:cubicBezTo>
                  <a:pt x="239" y="94"/>
                  <a:pt x="240" y="97"/>
                  <a:pt x="241" y="99"/>
                </a:cubicBezTo>
                <a:close/>
                <a:moveTo>
                  <a:pt x="235" y="172"/>
                </a:moveTo>
                <a:cubicBezTo>
                  <a:pt x="235" y="173"/>
                  <a:pt x="234" y="175"/>
                  <a:pt x="233" y="176"/>
                </a:cubicBezTo>
                <a:cubicBezTo>
                  <a:pt x="232" y="178"/>
                  <a:pt x="231" y="180"/>
                  <a:pt x="230" y="182"/>
                </a:cubicBezTo>
                <a:cubicBezTo>
                  <a:pt x="230" y="181"/>
                  <a:pt x="230" y="180"/>
                  <a:pt x="230" y="180"/>
                </a:cubicBezTo>
                <a:cubicBezTo>
                  <a:pt x="232" y="177"/>
                  <a:pt x="234" y="173"/>
                  <a:pt x="235" y="170"/>
                </a:cubicBezTo>
                <a:cubicBezTo>
                  <a:pt x="235" y="171"/>
                  <a:pt x="235" y="171"/>
                  <a:pt x="235" y="171"/>
                </a:cubicBezTo>
                <a:cubicBezTo>
                  <a:pt x="235" y="172"/>
                  <a:pt x="235" y="172"/>
                  <a:pt x="235" y="172"/>
                </a:cubicBezTo>
                <a:close/>
                <a:moveTo>
                  <a:pt x="235" y="161"/>
                </a:moveTo>
                <a:cubicBezTo>
                  <a:pt x="234" y="164"/>
                  <a:pt x="234" y="167"/>
                  <a:pt x="233" y="170"/>
                </a:cubicBezTo>
                <a:cubicBezTo>
                  <a:pt x="233" y="171"/>
                  <a:pt x="232" y="172"/>
                  <a:pt x="232" y="172"/>
                </a:cubicBezTo>
                <a:cubicBezTo>
                  <a:pt x="232" y="171"/>
                  <a:pt x="232" y="170"/>
                  <a:pt x="233" y="168"/>
                </a:cubicBezTo>
                <a:cubicBezTo>
                  <a:pt x="233" y="168"/>
                  <a:pt x="233" y="168"/>
                  <a:pt x="232" y="168"/>
                </a:cubicBezTo>
                <a:cubicBezTo>
                  <a:pt x="233" y="167"/>
                  <a:pt x="233" y="167"/>
                  <a:pt x="233" y="166"/>
                </a:cubicBezTo>
                <a:cubicBezTo>
                  <a:pt x="234" y="165"/>
                  <a:pt x="233" y="165"/>
                  <a:pt x="233" y="165"/>
                </a:cubicBezTo>
                <a:cubicBezTo>
                  <a:pt x="233" y="164"/>
                  <a:pt x="234" y="163"/>
                  <a:pt x="235" y="161"/>
                </a:cubicBezTo>
                <a:close/>
                <a:moveTo>
                  <a:pt x="234" y="158"/>
                </a:moveTo>
                <a:cubicBezTo>
                  <a:pt x="235" y="156"/>
                  <a:pt x="236" y="154"/>
                  <a:pt x="236" y="152"/>
                </a:cubicBezTo>
                <a:cubicBezTo>
                  <a:pt x="236" y="153"/>
                  <a:pt x="236" y="155"/>
                  <a:pt x="236" y="156"/>
                </a:cubicBezTo>
                <a:cubicBezTo>
                  <a:pt x="235" y="157"/>
                  <a:pt x="234" y="157"/>
                  <a:pt x="234" y="158"/>
                </a:cubicBezTo>
                <a:close/>
                <a:moveTo>
                  <a:pt x="231" y="154"/>
                </a:moveTo>
                <a:cubicBezTo>
                  <a:pt x="231" y="154"/>
                  <a:pt x="231" y="154"/>
                  <a:pt x="231" y="154"/>
                </a:cubicBezTo>
                <a:cubicBezTo>
                  <a:pt x="230" y="155"/>
                  <a:pt x="229" y="156"/>
                  <a:pt x="229" y="157"/>
                </a:cubicBezTo>
                <a:cubicBezTo>
                  <a:pt x="229" y="154"/>
                  <a:pt x="229" y="152"/>
                  <a:pt x="229" y="150"/>
                </a:cubicBezTo>
                <a:cubicBezTo>
                  <a:pt x="232" y="139"/>
                  <a:pt x="233" y="126"/>
                  <a:pt x="232" y="114"/>
                </a:cubicBezTo>
                <a:cubicBezTo>
                  <a:pt x="233" y="116"/>
                  <a:pt x="234" y="117"/>
                  <a:pt x="234" y="118"/>
                </a:cubicBezTo>
                <a:cubicBezTo>
                  <a:pt x="233" y="130"/>
                  <a:pt x="233" y="142"/>
                  <a:pt x="231" y="154"/>
                </a:cubicBezTo>
                <a:close/>
                <a:moveTo>
                  <a:pt x="201" y="205"/>
                </a:moveTo>
                <a:cubicBezTo>
                  <a:pt x="201" y="204"/>
                  <a:pt x="202" y="203"/>
                  <a:pt x="203" y="203"/>
                </a:cubicBezTo>
                <a:cubicBezTo>
                  <a:pt x="203" y="202"/>
                  <a:pt x="203" y="202"/>
                  <a:pt x="203" y="202"/>
                </a:cubicBezTo>
                <a:cubicBezTo>
                  <a:pt x="205" y="200"/>
                  <a:pt x="206" y="199"/>
                  <a:pt x="208" y="197"/>
                </a:cubicBezTo>
                <a:cubicBezTo>
                  <a:pt x="208" y="198"/>
                  <a:pt x="207" y="198"/>
                  <a:pt x="207" y="198"/>
                </a:cubicBezTo>
                <a:cubicBezTo>
                  <a:pt x="205" y="201"/>
                  <a:pt x="203" y="203"/>
                  <a:pt x="201" y="205"/>
                </a:cubicBezTo>
                <a:close/>
                <a:moveTo>
                  <a:pt x="97" y="227"/>
                </a:moveTo>
                <a:cubicBezTo>
                  <a:pt x="98" y="227"/>
                  <a:pt x="98" y="227"/>
                  <a:pt x="99" y="227"/>
                </a:cubicBezTo>
                <a:cubicBezTo>
                  <a:pt x="101" y="228"/>
                  <a:pt x="102" y="229"/>
                  <a:pt x="104" y="229"/>
                </a:cubicBezTo>
                <a:cubicBezTo>
                  <a:pt x="106" y="231"/>
                  <a:pt x="108" y="232"/>
                  <a:pt x="110" y="233"/>
                </a:cubicBezTo>
                <a:cubicBezTo>
                  <a:pt x="110" y="233"/>
                  <a:pt x="109" y="233"/>
                  <a:pt x="109" y="233"/>
                </a:cubicBezTo>
                <a:cubicBezTo>
                  <a:pt x="105" y="231"/>
                  <a:pt x="101" y="229"/>
                  <a:pt x="97" y="227"/>
                </a:cubicBezTo>
                <a:close/>
                <a:moveTo>
                  <a:pt x="103" y="237"/>
                </a:moveTo>
                <a:cubicBezTo>
                  <a:pt x="102" y="237"/>
                  <a:pt x="101" y="237"/>
                  <a:pt x="100" y="237"/>
                </a:cubicBezTo>
                <a:cubicBezTo>
                  <a:pt x="100" y="237"/>
                  <a:pt x="100" y="237"/>
                  <a:pt x="100" y="237"/>
                </a:cubicBezTo>
                <a:cubicBezTo>
                  <a:pt x="100" y="237"/>
                  <a:pt x="100" y="236"/>
                  <a:pt x="100" y="236"/>
                </a:cubicBezTo>
                <a:cubicBezTo>
                  <a:pt x="100" y="236"/>
                  <a:pt x="100" y="236"/>
                  <a:pt x="100" y="236"/>
                </a:cubicBezTo>
                <a:cubicBezTo>
                  <a:pt x="101" y="237"/>
                  <a:pt x="102" y="237"/>
                  <a:pt x="103" y="237"/>
                </a:cubicBezTo>
                <a:close/>
                <a:moveTo>
                  <a:pt x="75" y="232"/>
                </a:moveTo>
                <a:cubicBezTo>
                  <a:pt x="74" y="232"/>
                  <a:pt x="74" y="232"/>
                  <a:pt x="74" y="232"/>
                </a:cubicBezTo>
                <a:cubicBezTo>
                  <a:pt x="75" y="232"/>
                  <a:pt x="75" y="232"/>
                  <a:pt x="76" y="232"/>
                </a:cubicBezTo>
                <a:cubicBezTo>
                  <a:pt x="78" y="233"/>
                  <a:pt x="79" y="234"/>
                  <a:pt x="81" y="235"/>
                </a:cubicBezTo>
                <a:cubicBezTo>
                  <a:pt x="81" y="235"/>
                  <a:pt x="81" y="235"/>
                  <a:pt x="82" y="235"/>
                </a:cubicBezTo>
                <a:cubicBezTo>
                  <a:pt x="79" y="234"/>
                  <a:pt x="77" y="233"/>
                  <a:pt x="75" y="232"/>
                </a:cubicBezTo>
                <a:close/>
                <a:moveTo>
                  <a:pt x="82" y="241"/>
                </a:moveTo>
                <a:cubicBezTo>
                  <a:pt x="82" y="241"/>
                  <a:pt x="83" y="241"/>
                  <a:pt x="83" y="241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4" y="241"/>
                  <a:pt x="84" y="241"/>
                  <a:pt x="84" y="242"/>
                </a:cubicBezTo>
                <a:cubicBezTo>
                  <a:pt x="83" y="241"/>
                  <a:pt x="83" y="241"/>
                  <a:pt x="82" y="241"/>
                </a:cubicBezTo>
                <a:cubicBezTo>
                  <a:pt x="82" y="241"/>
                  <a:pt x="81" y="241"/>
                  <a:pt x="81" y="240"/>
                </a:cubicBezTo>
                <a:cubicBezTo>
                  <a:pt x="81" y="241"/>
                  <a:pt x="81" y="241"/>
                  <a:pt x="82" y="241"/>
                </a:cubicBezTo>
                <a:close/>
                <a:moveTo>
                  <a:pt x="72" y="229"/>
                </a:moveTo>
                <a:cubicBezTo>
                  <a:pt x="72" y="229"/>
                  <a:pt x="72" y="228"/>
                  <a:pt x="71" y="228"/>
                </a:cubicBezTo>
                <a:cubicBezTo>
                  <a:pt x="72" y="228"/>
                  <a:pt x="72" y="228"/>
                  <a:pt x="73" y="229"/>
                </a:cubicBezTo>
                <a:cubicBezTo>
                  <a:pt x="74" y="229"/>
                  <a:pt x="74" y="230"/>
                  <a:pt x="75" y="230"/>
                </a:cubicBezTo>
                <a:cubicBezTo>
                  <a:pt x="74" y="230"/>
                  <a:pt x="73" y="229"/>
                  <a:pt x="72" y="229"/>
                </a:cubicBezTo>
                <a:close/>
                <a:moveTo>
                  <a:pt x="73" y="237"/>
                </a:moveTo>
                <a:cubicBezTo>
                  <a:pt x="73" y="237"/>
                  <a:pt x="73" y="237"/>
                  <a:pt x="73" y="237"/>
                </a:cubicBezTo>
                <a:cubicBezTo>
                  <a:pt x="71" y="236"/>
                  <a:pt x="68" y="235"/>
                  <a:pt x="66" y="234"/>
                </a:cubicBezTo>
                <a:cubicBezTo>
                  <a:pt x="68" y="235"/>
                  <a:pt x="71" y="236"/>
                  <a:pt x="73" y="237"/>
                </a:cubicBezTo>
                <a:close/>
                <a:moveTo>
                  <a:pt x="35" y="201"/>
                </a:moveTo>
                <a:cubicBezTo>
                  <a:pt x="35" y="201"/>
                  <a:pt x="35" y="200"/>
                  <a:pt x="35" y="200"/>
                </a:cubicBezTo>
                <a:cubicBezTo>
                  <a:pt x="35" y="200"/>
                  <a:pt x="35" y="201"/>
                  <a:pt x="35" y="201"/>
                </a:cubicBezTo>
                <a:cubicBezTo>
                  <a:pt x="36" y="201"/>
                  <a:pt x="36" y="202"/>
                  <a:pt x="37" y="202"/>
                </a:cubicBezTo>
                <a:cubicBezTo>
                  <a:pt x="37" y="203"/>
                  <a:pt x="37" y="203"/>
                  <a:pt x="37" y="203"/>
                </a:cubicBezTo>
                <a:cubicBezTo>
                  <a:pt x="38" y="203"/>
                  <a:pt x="38" y="203"/>
                  <a:pt x="38" y="203"/>
                </a:cubicBezTo>
                <a:cubicBezTo>
                  <a:pt x="38" y="204"/>
                  <a:pt x="39" y="205"/>
                  <a:pt x="40" y="206"/>
                </a:cubicBezTo>
                <a:cubicBezTo>
                  <a:pt x="41" y="207"/>
                  <a:pt x="42" y="208"/>
                  <a:pt x="43" y="209"/>
                </a:cubicBezTo>
                <a:cubicBezTo>
                  <a:pt x="41" y="208"/>
                  <a:pt x="40" y="207"/>
                  <a:pt x="39" y="206"/>
                </a:cubicBezTo>
                <a:cubicBezTo>
                  <a:pt x="38" y="205"/>
                  <a:pt x="36" y="203"/>
                  <a:pt x="35" y="202"/>
                </a:cubicBezTo>
                <a:cubicBezTo>
                  <a:pt x="35" y="201"/>
                  <a:pt x="35" y="201"/>
                  <a:pt x="35" y="201"/>
                </a:cubicBezTo>
                <a:close/>
                <a:moveTo>
                  <a:pt x="37" y="197"/>
                </a:moveTo>
                <a:cubicBezTo>
                  <a:pt x="37" y="197"/>
                  <a:pt x="37" y="197"/>
                  <a:pt x="38" y="197"/>
                </a:cubicBezTo>
                <a:cubicBezTo>
                  <a:pt x="39" y="200"/>
                  <a:pt x="41" y="202"/>
                  <a:pt x="43" y="204"/>
                </a:cubicBezTo>
                <a:cubicBezTo>
                  <a:pt x="42" y="203"/>
                  <a:pt x="40" y="201"/>
                  <a:pt x="39" y="200"/>
                </a:cubicBezTo>
                <a:cubicBezTo>
                  <a:pt x="38" y="199"/>
                  <a:pt x="38" y="198"/>
                  <a:pt x="37" y="197"/>
                </a:cubicBezTo>
                <a:close/>
                <a:moveTo>
                  <a:pt x="25" y="144"/>
                </a:moveTo>
                <a:cubicBezTo>
                  <a:pt x="25" y="142"/>
                  <a:pt x="24" y="140"/>
                  <a:pt x="24" y="138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5" y="140"/>
                  <a:pt x="26" y="143"/>
                  <a:pt x="27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28" y="148"/>
                  <a:pt x="28" y="148"/>
                  <a:pt x="28" y="148"/>
                </a:cubicBezTo>
                <a:cubicBezTo>
                  <a:pt x="28" y="149"/>
                  <a:pt x="28" y="150"/>
                  <a:pt x="28" y="151"/>
                </a:cubicBezTo>
                <a:cubicBezTo>
                  <a:pt x="27" y="149"/>
                  <a:pt x="26" y="146"/>
                  <a:pt x="25" y="144"/>
                </a:cubicBezTo>
                <a:close/>
                <a:moveTo>
                  <a:pt x="28" y="177"/>
                </a:moveTo>
                <a:cubicBezTo>
                  <a:pt x="27" y="176"/>
                  <a:pt x="26" y="174"/>
                  <a:pt x="26" y="173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7" y="173"/>
                  <a:pt x="27" y="175"/>
                  <a:pt x="28" y="177"/>
                </a:cubicBezTo>
                <a:close/>
                <a:moveTo>
                  <a:pt x="25" y="61"/>
                </a:moveTo>
                <a:cubicBezTo>
                  <a:pt x="24" y="61"/>
                  <a:pt x="24" y="61"/>
                  <a:pt x="24" y="61"/>
                </a:cubicBezTo>
                <a:cubicBezTo>
                  <a:pt x="25" y="60"/>
                  <a:pt x="26" y="59"/>
                  <a:pt x="27" y="58"/>
                </a:cubicBezTo>
                <a:cubicBezTo>
                  <a:pt x="27" y="58"/>
                  <a:pt x="27" y="58"/>
                  <a:pt x="27" y="58"/>
                </a:cubicBezTo>
                <a:cubicBezTo>
                  <a:pt x="26" y="59"/>
                  <a:pt x="26" y="60"/>
                  <a:pt x="25" y="61"/>
                </a:cubicBezTo>
                <a:close/>
                <a:moveTo>
                  <a:pt x="27" y="62"/>
                </a:moveTo>
                <a:cubicBezTo>
                  <a:pt x="26" y="63"/>
                  <a:pt x="25" y="64"/>
                  <a:pt x="25" y="66"/>
                </a:cubicBezTo>
                <a:cubicBezTo>
                  <a:pt x="25" y="64"/>
                  <a:pt x="26" y="63"/>
                  <a:pt x="26" y="62"/>
                </a:cubicBezTo>
                <a:cubicBezTo>
                  <a:pt x="27" y="62"/>
                  <a:pt x="27" y="62"/>
                  <a:pt x="27" y="62"/>
                </a:cubicBezTo>
                <a:close/>
                <a:moveTo>
                  <a:pt x="25" y="68"/>
                </a:moveTo>
                <a:cubicBezTo>
                  <a:pt x="26" y="66"/>
                  <a:pt x="27" y="63"/>
                  <a:pt x="29" y="61"/>
                </a:cubicBezTo>
                <a:cubicBezTo>
                  <a:pt x="30" y="61"/>
                  <a:pt x="31" y="60"/>
                  <a:pt x="32" y="59"/>
                </a:cubicBezTo>
                <a:cubicBezTo>
                  <a:pt x="32" y="60"/>
                  <a:pt x="32" y="61"/>
                  <a:pt x="31" y="62"/>
                </a:cubicBezTo>
                <a:cubicBezTo>
                  <a:pt x="30" y="63"/>
                  <a:pt x="29" y="64"/>
                  <a:pt x="28" y="66"/>
                </a:cubicBezTo>
                <a:cubicBezTo>
                  <a:pt x="27" y="66"/>
                  <a:pt x="26" y="67"/>
                  <a:pt x="25" y="68"/>
                </a:cubicBezTo>
                <a:close/>
                <a:moveTo>
                  <a:pt x="25" y="69"/>
                </a:moveTo>
                <a:cubicBezTo>
                  <a:pt x="23" y="71"/>
                  <a:pt x="22" y="73"/>
                  <a:pt x="20" y="75"/>
                </a:cubicBezTo>
                <a:cubicBezTo>
                  <a:pt x="21" y="73"/>
                  <a:pt x="22" y="72"/>
                  <a:pt x="23" y="70"/>
                </a:cubicBezTo>
                <a:cubicBezTo>
                  <a:pt x="24" y="70"/>
                  <a:pt x="24" y="69"/>
                  <a:pt x="25" y="69"/>
                </a:cubicBezTo>
                <a:close/>
                <a:moveTo>
                  <a:pt x="110" y="12"/>
                </a:moveTo>
                <a:cubicBezTo>
                  <a:pt x="110" y="12"/>
                  <a:pt x="109" y="12"/>
                  <a:pt x="109" y="12"/>
                </a:cubicBezTo>
                <a:cubicBezTo>
                  <a:pt x="109" y="11"/>
                  <a:pt x="109" y="11"/>
                  <a:pt x="110" y="11"/>
                </a:cubicBezTo>
                <a:cubicBezTo>
                  <a:pt x="112" y="11"/>
                  <a:pt x="113" y="11"/>
                  <a:pt x="115" y="12"/>
                </a:cubicBezTo>
                <a:cubicBezTo>
                  <a:pt x="112" y="13"/>
                  <a:pt x="110" y="14"/>
                  <a:pt x="107" y="15"/>
                </a:cubicBezTo>
                <a:cubicBezTo>
                  <a:pt x="107" y="15"/>
                  <a:pt x="107" y="15"/>
                  <a:pt x="106" y="15"/>
                </a:cubicBezTo>
                <a:cubicBezTo>
                  <a:pt x="108" y="14"/>
                  <a:pt x="109" y="14"/>
                  <a:pt x="110" y="13"/>
                </a:cubicBezTo>
                <a:cubicBezTo>
                  <a:pt x="111" y="13"/>
                  <a:pt x="111" y="12"/>
                  <a:pt x="110" y="12"/>
                </a:cubicBezTo>
                <a:close/>
                <a:moveTo>
                  <a:pt x="122" y="39"/>
                </a:moveTo>
                <a:cubicBezTo>
                  <a:pt x="126" y="38"/>
                  <a:pt x="129" y="37"/>
                  <a:pt x="133" y="36"/>
                </a:cubicBezTo>
                <a:cubicBezTo>
                  <a:pt x="135" y="36"/>
                  <a:pt x="137" y="36"/>
                  <a:pt x="140" y="36"/>
                </a:cubicBezTo>
                <a:cubicBezTo>
                  <a:pt x="137" y="37"/>
                  <a:pt x="134" y="39"/>
                  <a:pt x="132" y="40"/>
                </a:cubicBezTo>
                <a:cubicBezTo>
                  <a:pt x="127" y="41"/>
                  <a:pt x="122" y="41"/>
                  <a:pt x="117" y="41"/>
                </a:cubicBezTo>
                <a:cubicBezTo>
                  <a:pt x="119" y="39"/>
                  <a:pt x="120" y="38"/>
                  <a:pt x="121" y="36"/>
                </a:cubicBezTo>
                <a:cubicBezTo>
                  <a:pt x="122" y="36"/>
                  <a:pt x="123" y="36"/>
                  <a:pt x="123" y="36"/>
                </a:cubicBezTo>
                <a:cubicBezTo>
                  <a:pt x="123" y="36"/>
                  <a:pt x="122" y="37"/>
                  <a:pt x="122" y="37"/>
                </a:cubicBezTo>
                <a:cubicBezTo>
                  <a:pt x="121" y="38"/>
                  <a:pt x="121" y="39"/>
                  <a:pt x="122" y="39"/>
                </a:cubicBezTo>
                <a:close/>
                <a:moveTo>
                  <a:pt x="125" y="36"/>
                </a:moveTo>
                <a:cubicBezTo>
                  <a:pt x="126" y="36"/>
                  <a:pt x="126" y="36"/>
                  <a:pt x="127" y="36"/>
                </a:cubicBezTo>
                <a:cubicBezTo>
                  <a:pt x="127" y="36"/>
                  <a:pt x="128" y="36"/>
                  <a:pt x="128" y="36"/>
                </a:cubicBezTo>
                <a:cubicBezTo>
                  <a:pt x="127" y="36"/>
                  <a:pt x="126" y="36"/>
                  <a:pt x="125" y="36"/>
                </a:cubicBezTo>
                <a:close/>
                <a:moveTo>
                  <a:pt x="129" y="31"/>
                </a:moveTo>
                <a:cubicBezTo>
                  <a:pt x="129" y="31"/>
                  <a:pt x="129" y="31"/>
                  <a:pt x="130" y="31"/>
                </a:cubicBezTo>
                <a:cubicBezTo>
                  <a:pt x="130" y="31"/>
                  <a:pt x="131" y="31"/>
                  <a:pt x="131" y="31"/>
                </a:cubicBezTo>
                <a:cubicBezTo>
                  <a:pt x="131" y="31"/>
                  <a:pt x="131" y="31"/>
                  <a:pt x="130" y="31"/>
                </a:cubicBezTo>
                <a:cubicBezTo>
                  <a:pt x="130" y="31"/>
                  <a:pt x="130" y="31"/>
                  <a:pt x="129" y="31"/>
                </a:cubicBezTo>
                <a:cubicBezTo>
                  <a:pt x="129" y="31"/>
                  <a:pt x="129" y="31"/>
                  <a:pt x="129" y="31"/>
                </a:cubicBezTo>
                <a:close/>
                <a:moveTo>
                  <a:pt x="128" y="18"/>
                </a:moveTo>
                <a:cubicBezTo>
                  <a:pt x="129" y="17"/>
                  <a:pt x="130" y="17"/>
                  <a:pt x="131" y="16"/>
                </a:cubicBezTo>
                <a:cubicBezTo>
                  <a:pt x="131" y="16"/>
                  <a:pt x="132" y="16"/>
                  <a:pt x="133" y="17"/>
                </a:cubicBezTo>
                <a:cubicBezTo>
                  <a:pt x="132" y="17"/>
                  <a:pt x="131" y="18"/>
                  <a:pt x="130" y="18"/>
                </a:cubicBezTo>
                <a:cubicBezTo>
                  <a:pt x="129" y="18"/>
                  <a:pt x="128" y="18"/>
                  <a:pt x="128" y="18"/>
                </a:cubicBezTo>
                <a:close/>
                <a:moveTo>
                  <a:pt x="129" y="22"/>
                </a:moveTo>
                <a:cubicBezTo>
                  <a:pt x="129" y="22"/>
                  <a:pt x="128" y="23"/>
                  <a:pt x="128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3"/>
                  <a:pt x="128" y="22"/>
                  <a:pt x="129" y="22"/>
                </a:cubicBezTo>
                <a:cubicBezTo>
                  <a:pt x="129" y="22"/>
                  <a:pt x="129" y="22"/>
                  <a:pt x="129" y="22"/>
                </a:cubicBezTo>
                <a:close/>
                <a:moveTo>
                  <a:pt x="132" y="22"/>
                </a:moveTo>
                <a:cubicBezTo>
                  <a:pt x="132" y="22"/>
                  <a:pt x="133" y="22"/>
                  <a:pt x="133" y="22"/>
                </a:cubicBezTo>
                <a:cubicBezTo>
                  <a:pt x="135" y="23"/>
                  <a:pt x="137" y="24"/>
                  <a:pt x="140" y="24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138" y="24"/>
                  <a:pt x="137" y="24"/>
                  <a:pt x="136" y="24"/>
                </a:cubicBezTo>
                <a:cubicBezTo>
                  <a:pt x="134" y="24"/>
                  <a:pt x="132" y="24"/>
                  <a:pt x="130" y="23"/>
                </a:cubicBezTo>
                <a:cubicBezTo>
                  <a:pt x="131" y="23"/>
                  <a:pt x="131" y="23"/>
                  <a:pt x="132" y="22"/>
                </a:cubicBezTo>
                <a:close/>
                <a:moveTo>
                  <a:pt x="163" y="18"/>
                </a:moveTo>
                <a:cubicBezTo>
                  <a:pt x="163" y="17"/>
                  <a:pt x="162" y="17"/>
                  <a:pt x="162" y="17"/>
                </a:cubicBezTo>
                <a:cubicBezTo>
                  <a:pt x="164" y="17"/>
                  <a:pt x="165" y="18"/>
                  <a:pt x="167" y="19"/>
                </a:cubicBezTo>
                <a:cubicBezTo>
                  <a:pt x="167" y="19"/>
                  <a:pt x="168" y="20"/>
                  <a:pt x="168" y="20"/>
                </a:cubicBezTo>
                <a:cubicBezTo>
                  <a:pt x="167" y="19"/>
                  <a:pt x="165" y="18"/>
                  <a:pt x="163" y="18"/>
                </a:cubicBezTo>
                <a:close/>
                <a:moveTo>
                  <a:pt x="178" y="27"/>
                </a:moveTo>
                <a:cubicBezTo>
                  <a:pt x="174" y="25"/>
                  <a:pt x="170" y="23"/>
                  <a:pt x="165" y="21"/>
                </a:cubicBezTo>
                <a:cubicBezTo>
                  <a:pt x="165" y="21"/>
                  <a:pt x="166" y="21"/>
                  <a:pt x="166" y="20"/>
                </a:cubicBezTo>
                <a:cubicBezTo>
                  <a:pt x="170" y="22"/>
                  <a:pt x="174" y="24"/>
                  <a:pt x="178" y="27"/>
                </a:cubicBezTo>
                <a:close/>
                <a:moveTo>
                  <a:pt x="164" y="22"/>
                </a:moveTo>
                <a:cubicBezTo>
                  <a:pt x="164" y="22"/>
                  <a:pt x="164" y="22"/>
                  <a:pt x="164" y="23"/>
                </a:cubicBezTo>
                <a:cubicBezTo>
                  <a:pt x="164" y="23"/>
                  <a:pt x="164" y="23"/>
                  <a:pt x="164" y="23"/>
                </a:cubicBezTo>
                <a:cubicBezTo>
                  <a:pt x="163" y="23"/>
                  <a:pt x="161" y="24"/>
                  <a:pt x="160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0" y="24"/>
                  <a:pt x="160" y="23"/>
                  <a:pt x="159" y="23"/>
                </a:cubicBezTo>
                <a:cubicBezTo>
                  <a:pt x="158" y="23"/>
                  <a:pt x="158" y="23"/>
                  <a:pt x="157" y="24"/>
                </a:cubicBezTo>
                <a:cubicBezTo>
                  <a:pt x="155" y="23"/>
                  <a:pt x="154" y="23"/>
                  <a:pt x="152" y="22"/>
                </a:cubicBezTo>
                <a:cubicBezTo>
                  <a:pt x="152" y="22"/>
                  <a:pt x="151" y="22"/>
                  <a:pt x="150" y="21"/>
                </a:cubicBezTo>
                <a:cubicBezTo>
                  <a:pt x="152" y="20"/>
                  <a:pt x="153" y="20"/>
                  <a:pt x="155" y="19"/>
                </a:cubicBezTo>
                <a:cubicBezTo>
                  <a:pt x="158" y="20"/>
                  <a:pt x="161" y="21"/>
                  <a:pt x="164" y="22"/>
                </a:cubicBezTo>
                <a:close/>
                <a:moveTo>
                  <a:pt x="193" y="49"/>
                </a:moveTo>
                <a:cubicBezTo>
                  <a:pt x="193" y="49"/>
                  <a:pt x="194" y="49"/>
                  <a:pt x="194" y="49"/>
                </a:cubicBezTo>
                <a:cubicBezTo>
                  <a:pt x="195" y="51"/>
                  <a:pt x="196" y="52"/>
                  <a:pt x="198" y="54"/>
                </a:cubicBezTo>
                <a:cubicBezTo>
                  <a:pt x="195" y="52"/>
                  <a:pt x="193" y="51"/>
                  <a:pt x="191" y="49"/>
                </a:cubicBezTo>
                <a:cubicBezTo>
                  <a:pt x="192" y="49"/>
                  <a:pt x="192" y="49"/>
                  <a:pt x="193" y="49"/>
                </a:cubicBezTo>
                <a:close/>
                <a:moveTo>
                  <a:pt x="192" y="43"/>
                </a:moveTo>
                <a:cubicBezTo>
                  <a:pt x="192" y="43"/>
                  <a:pt x="193" y="43"/>
                  <a:pt x="193" y="42"/>
                </a:cubicBezTo>
                <a:cubicBezTo>
                  <a:pt x="193" y="43"/>
                  <a:pt x="194" y="44"/>
                  <a:pt x="195" y="45"/>
                </a:cubicBezTo>
                <a:cubicBezTo>
                  <a:pt x="194" y="44"/>
                  <a:pt x="193" y="43"/>
                  <a:pt x="192" y="43"/>
                </a:cubicBezTo>
                <a:close/>
                <a:moveTo>
                  <a:pt x="229" y="141"/>
                </a:moveTo>
                <a:cubicBezTo>
                  <a:pt x="230" y="132"/>
                  <a:pt x="230" y="122"/>
                  <a:pt x="230" y="113"/>
                </a:cubicBezTo>
                <a:cubicBezTo>
                  <a:pt x="231" y="113"/>
                  <a:pt x="231" y="113"/>
                  <a:pt x="231" y="113"/>
                </a:cubicBezTo>
                <a:cubicBezTo>
                  <a:pt x="231" y="122"/>
                  <a:pt x="231" y="132"/>
                  <a:pt x="229" y="141"/>
                </a:cubicBezTo>
                <a:close/>
                <a:moveTo>
                  <a:pt x="231" y="101"/>
                </a:moveTo>
                <a:cubicBezTo>
                  <a:pt x="231" y="102"/>
                  <a:pt x="231" y="103"/>
                  <a:pt x="232" y="103"/>
                </a:cubicBezTo>
                <a:cubicBezTo>
                  <a:pt x="232" y="103"/>
                  <a:pt x="231" y="104"/>
                  <a:pt x="231" y="104"/>
                </a:cubicBezTo>
                <a:cubicBezTo>
                  <a:pt x="231" y="103"/>
                  <a:pt x="231" y="102"/>
                  <a:pt x="231" y="101"/>
                </a:cubicBezTo>
                <a:close/>
                <a:moveTo>
                  <a:pt x="229" y="97"/>
                </a:moveTo>
                <a:cubicBezTo>
                  <a:pt x="229" y="98"/>
                  <a:pt x="229" y="99"/>
                  <a:pt x="230" y="99"/>
                </a:cubicBezTo>
                <a:cubicBezTo>
                  <a:pt x="230" y="99"/>
                  <a:pt x="229" y="99"/>
                  <a:pt x="229" y="99"/>
                </a:cubicBezTo>
                <a:cubicBezTo>
                  <a:pt x="229" y="99"/>
                  <a:pt x="229" y="100"/>
                  <a:pt x="228" y="100"/>
                </a:cubicBezTo>
                <a:cubicBezTo>
                  <a:pt x="228" y="99"/>
                  <a:pt x="228" y="99"/>
                  <a:pt x="228" y="98"/>
                </a:cubicBezTo>
                <a:cubicBezTo>
                  <a:pt x="228" y="98"/>
                  <a:pt x="228" y="98"/>
                  <a:pt x="229" y="97"/>
                </a:cubicBezTo>
                <a:close/>
                <a:moveTo>
                  <a:pt x="227" y="96"/>
                </a:moveTo>
                <a:cubicBezTo>
                  <a:pt x="227" y="95"/>
                  <a:pt x="226" y="94"/>
                  <a:pt x="226" y="92"/>
                </a:cubicBezTo>
                <a:cubicBezTo>
                  <a:pt x="226" y="92"/>
                  <a:pt x="226" y="92"/>
                  <a:pt x="226" y="92"/>
                </a:cubicBezTo>
                <a:cubicBezTo>
                  <a:pt x="226" y="94"/>
                  <a:pt x="227" y="95"/>
                  <a:pt x="228" y="96"/>
                </a:cubicBezTo>
                <a:cubicBezTo>
                  <a:pt x="228" y="96"/>
                  <a:pt x="227" y="96"/>
                  <a:pt x="227" y="96"/>
                </a:cubicBezTo>
                <a:close/>
                <a:moveTo>
                  <a:pt x="227" y="92"/>
                </a:moveTo>
                <a:cubicBezTo>
                  <a:pt x="228" y="91"/>
                  <a:pt x="228" y="91"/>
                  <a:pt x="228" y="91"/>
                </a:cubicBezTo>
                <a:cubicBezTo>
                  <a:pt x="229" y="93"/>
                  <a:pt x="229" y="94"/>
                  <a:pt x="230" y="96"/>
                </a:cubicBezTo>
                <a:cubicBezTo>
                  <a:pt x="229" y="95"/>
                  <a:pt x="228" y="93"/>
                  <a:pt x="227" y="92"/>
                </a:cubicBezTo>
                <a:close/>
                <a:moveTo>
                  <a:pt x="228" y="89"/>
                </a:moveTo>
                <a:cubicBezTo>
                  <a:pt x="227" y="89"/>
                  <a:pt x="227" y="90"/>
                  <a:pt x="226" y="90"/>
                </a:cubicBezTo>
                <a:cubicBezTo>
                  <a:pt x="225" y="89"/>
                  <a:pt x="225" y="87"/>
                  <a:pt x="224" y="86"/>
                </a:cubicBezTo>
                <a:cubicBezTo>
                  <a:pt x="224" y="86"/>
                  <a:pt x="224" y="86"/>
                  <a:pt x="224" y="86"/>
                </a:cubicBezTo>
                <a:cubicBezTo>
                  <a:pt x="225" y="85"/>
                  <a:pt x="226" y="85"/>
                  <a:pt x="227" y="84"/>
                </a:cubicBezTo>
                <a:cubicBezTo>
                  <a:pt x="227" y="86"/>
                  <a:pt x="228" y="87"/>
                  <a:pt x="228" y="89"/>
                </a:cubicBezTo>
                <a:cubicBezTo>
                  <a:pt x="228" y="89"/>
                  <a:pt x="228" y="89"/>
                  <a:pt x="228" y="89"/>
                </a:cubicBezTo>
                <a:close/>
                <a:moveTo>
                  <a:pt x="225" y="97"/>
                </a:moveTo>
                <a:cubicBezTo>
                  <a:pt x="225" y="97"/>
                  <a:pt x="225" y="97"/>
                  <a:pt x="225" y="97"/>
                </a:cubicBezTo>
                <a:cubicBezTo>
                  <a:pt x="225" y="96"/>
                  <a:pt x="224" y="95"/>
                  <a:pt x="224" y="94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25" y="95"/>
                  <a:pt x="225" y="96"/>
                  <a:pt x="225" y="97"/>
                </a:cubicBezTo>
                <a:close/>
                <a:moveTo>
                  <a:pt x="142" y="227"/>
                </a:moveTo>
                <a:cubicBezTo>
                  <a:pt x="143" y="226"/>
                  <a:pt x="144" y="225"/>
                  <a:pt x="145" y="225"/>
                </a:cubicBezTo>
                <a:cubicBezTo>
                  <a:pt x="144" y="225"/>
                  <a:pt x="144" y="226"/>
                  <a:pt x="143" y="227"/>
                </a:cubicBezTo>
                <a:cubicBezTo>
                  <a:pt x="143" y="227"/>
                  <a:pt x="142" y="227"/>
                  <a:pt x="142" y="227"/>
                </a:cubicBezTo>
                <a:close/>
                <a:moveTo>
                  <a:pt x="143" y="227"/>
                </a:moveTo>
                <a:cubicBezTo>
                  <a:pt x="142" y="227"/>
                  <a:pt x="142" y="227"/>
                  <a:pt x="142" y="227"/>
                </a:cubicBezTo>
                <a:cubicBezTo>
                  <a:pt x="142" y="227"/>
                  <a:pt x="142" y="228"/>
                  <a:pt x="142" y="228"/>
                </a:cubicBezTo>
                <a:cubicBezTo>
                  <a:pt x="142" y="228"/>
                  <a:pt x="141" y="228"/>
                  <a:pt x="141" y="228"/>
                </a:cubicBezTo>
                <a:cubicBezTo>
                  <a:pt x="141" y="228"/>
                  <a:pt x="141" y="228"/>
                  <a:pt x="141" y="227"/>
                </a:cubicBezTo>
                <a:cubicBezTo>
                  <a:pt x="141" y="227"/>
                  <a:pt x="141" y="227"/>
                  <a:pt x="141" y="227"/>
                </a:cubicBezTo>
                <a:cubicBezTo>
                  <a:pt x="142" y="227"/>
                  <a:pt x="142" y="227"/>
                  <a:pt x="143" y="227"/>
                </a:cubicBezTo>
                <a:close/>
                <a:moveTo>
                  <a:pt x="130" y="228"/>
                </a:moveTo>
                <a:cubicBezTo>
                  <a:pt x="130" y="227"/>
                  <a:pt x="130" y="227"/>
                  <a:pt x="130" y="226"/>
                </a:cubicBezTo>
                <a:cubicBezTo>
                  <a:pt x="130" y="226"/>
                  <a:pt x="130" y="225"/>
                  <a:pt x="131" y="225"/>
                </a:cubicBezTo>
                <a:cubicBezTo>
                  <a:pt x="139" y="218"/>
                  <a:pt x="146" y="211"/>
                  <a:pt x="154" y="203"/>
                </a:cubicBezTo>
                <a:cubicBezTo>
                  <a:pt x="159" y="200"/>
                  <a:pt x="163" y="196"/>
                  <a:pt x="168" y="192"/>
                </a:cubicBezTo>
                <a:cubicBezTo>
                  <a:pt x="168" y="192"/>
                  <a:pt x="169" y="192"/>
                  <a:pt x="169" y="192"/>
                </a:cubicBezTo>
                <a:cubicBezTo>
                  <a:pt x="169" y="191"/>
                  <a:pt x="169" y="191"/>
                  <a:pt x="170" y="191"/>
                </a:cubicBezTo>
                <a:cubicBezTo>
                  <a:pt x="171" y="190"/>
                  <a:pt x="172" y="189"/>
                  <a:pt x="173" y="188"/>
                </a:cubicBezTo>
                <a:cubicBezTo>
                  <a:pt x="167" y="194"/>
                  <a:pt x="161" y="200"/>
                  <a:pt x="155" y="206"/>
                </a:cubicBezTo>
                <a:cubicBezTo>
                  <a:pt x="151" y="209"/>
                  <a:pt x="146" y="213"/>
                  <a:pt x="143" y="217"/>
                </a:cubicBezTo>
                <a:cubicBezTo>
                  <a:pt x="142" y="218"/>
                  <a:pt x="142" y="218"/>
                  <a:pt x="143" y="219"/>
                </a:cubicBezTo>
                <a:cubicBezTo>
                  <a:pt x="140" y="221"/>
                  <a:pt x="138" y="223"/>
                  <a:pt x="136" y="225"/>
                </a:cubicBezTo>
                <a:cubicBezTo>
                  <a:pt x="134" y="226"/>
                  <a:pt x="132" y="227"/>
                  <a:pt x="130" y="228"/>
                </a:cubicBezTo>
                <a:close/>
                <a:moveTo>
                  <a:pt x="138" y="227"/>
                </a:moveTo>
                <a:cubicBezTo>
                  <a:pt x="138" y="227"/>
                  <a:pt x="138" y="228"/>
                  <a:pt x="137" y="228"/>
                </a:cubicBezTo>
                <a:cubicBezTo>
                  <a:pt x="137" y="228"/>
                  <a:pt x="136" y="228"/>
                  <a:pt x="135" y="228"/>
                </a:cubicBezTo>
                <a:cubicBezTo>
                  <a:pt x="135" y="228"/>
                  <a:pt x="136" y="228"/>
                  <a:pt x="136" y="228"/>
                </a:cubicBezTo>
                <a:cubicBezTo>
                  <a:pt x="137" y="227"/>
                  <a:pt x="137" y="227"/>
                  <a:pt x="138" y="227"/>
                </a:cubicBezTo>
                <a:close/>
                <a:moveTo>
                  <a:pt x="121" y="226"/>
                </a:moveTo>
                <a:cubicBezTo>
                  <a:pt x="121" y="226"/>
                  <a:pt x="121" y="226"/>
                  <a:pt x="121" y="226"/>
                </a:cubicBezTo>
                <a:cubicBezTo>
                  <a:pt x="121" y="225"/>
                  <a:pt x="122" y="224"/>
                  <a:pt x="123" y="223"/>
                </a:cubicBezTo>
                <a:cubicBezTo>
                  <a:pt x="123" y="224"/>
                  <a:pt x="123" y="224"/>
                  <a:pt x="124" y="224"/>
                </a:cubicBezTo>
                <a:cubicBezTo>
                  <a:pt x="123" y="225"/>
                  <a:pt x="122" y="225"/>
                  <a:pt x="121" y="226"/>
                </a:cubicBezTo>
                <a:close/>
                <a:moveTo>
                  <a:pt x="124" y="228"/>
                </a:move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23" y="228"/>
                  <a:pt x="122" y="228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23" y="228"/>
                  <a:pt x="124" y="228"/>
                </a:cubicBezTo>
                <a:close/>
                <a:moveTo>
                  <a:pt x="115" y="215"/>
                </a:moveTo>
                <a:cubicBezTo>
                  <a:pt x="115" y="215"/>
                  <a:pt x="114" y="215"/>
                  <a:pt x="114" y="215"/>
                </a:cubicBezTo>
                <a:cubicBezTo>
                  <a:pt x="115" y="214"/>
                  <a:pt x="116" y="213"/>
                  <a:pt x="117" y="212"/>
                </a:cubicBezTo>
                <a:cubicBezTo>
                  <a:pt x="118" y="213"/>
                  <a:pt x="118" y="213"/>
                  <a:pt x="119" y="214"/>
                </a:cubicBezTo>
                <a:cubicBezTo>
                  <a:pt x="119" y="214"/>
                  <a:pt x="119" y="214"/>
                  <a:pt x="119" y="214"/>
                </a:cubicBezTo>
                <a:cubicBezTo>
                  <a:pt x="119" y="214"/>
                  <a:pt x="119" y="214"/>
                  <a:pt x="119" y="214"/>
                </a:cubicBezTo>
                <a:cubicBezTo>
                  <a:pt x="118" y="215"/>
                  <a:pt x="116" y="215"/>
                  <a:pt x="115" y="215"/>
                </a:cubicBezTo>
                <a:close/>
                <a:moveTo>
                  <a:pt x="118" y="223"/>
                </a:moveTo>
                <a:cubicBezTo>
                  <a:pt x="117" y="223"/>
                  <a:pt x="117" y="223"/>
                  <a:pt x="116" y="224"/>
                </a:cubicBezTo>
                <a:cubicBezTo>
                  <a:pt x="116" y="223"/>
                  <a:pt x="116" y="223"/>
                  <a:pt x="115" y="223"/>
                </a:cubicBezTo>
                <a:cubicBezTo>
                  <a:pt x="116" y="223"/>
                  <a:pt x="117" y="222"/>
                  <a:pt x="117" y="222"/>
                </a:cubicBezTo>
                <a:cubicBezTo>
                  <a:pt x="117" y="222"/>
                  <a:pt x="118" y="222"/>
                  <a:pt x="118" y="223"/>
                </a:cubicBezTo>
                <a:close/>
                <a:moveTo>
                  <a:pt x="110" y="219"/>
                </a:moveTo>
                <a:cubicBezTo>
                  <a:pt x="110" y="219"/>
                  <a:pt x="111" y="219"/>
                  <a:pt x="111" y="219"/>
                </a:cubicBezTo>
                <a:cubicBezTo>
                  <a:pt x="111" y="219"/>
                  <a:pt x="111" y="218"/>
                  <a:pt x="112" y="218"/>
                </a:cubicBezTo>
                <a:cubicBezTo>
                  <a:pt x="112" y="219"/>
                  <a:pt x="113" y="219"/>
                  <a:pt x="113" y="219"/>
                </a:cubicBezTo>
                <a:cubicBezTo>
                  <a:pt x="113" y="220"/>
                  <a:pt x="113" y="220"/>
                  <a:pt x="112" y="221"/>
                </a:cubicBezTo>
                <a:cubicBezTo>
                  <a:pt x="112" y="220"/>
                  <a:pt x="111" y="220"/>
                  <a:pt x="110" y="219"/>
                </a:cubicBezTo>
                <a:close/>
                <a:moveTo>
                  <a:pt x="114" y="230"/>
                </a:moveTo>
                <a:cubicBezTo>
                  <a:pt x="113" y="230"/>
                  <a:pt x="113" y="230"/>
                  <a:pt x="112" y="230"/>
                </a:cubicBezTo>
                <a:cubicBezTo>
                  <a:pt x="112" y="230"/>
                  <a:pt x="111" y="229"/>
                  <a:pt x="110" y="229"/>
                </a:cubicBezTo>
                <a:cubicBezTo>
                  <a:pt x="111" y="229"/>
                  <a:pt x="111" y="229"/>
                  <a:pt x="111" y="228"/>
                </a:cubicBezTo>
                <a:cubicBezTo>
                  <a:pt x="112" y="229"/>
                  <a:pt x="113" y="229"/>
                  <a:pt x="114" y="230"/>
                </a:cubicBezTo>
                <a:close/>
                <a:moveTo>
                  <a:pt x="82" y="198"/>
                </a:moveTo>
                <a:cubicBezTo>
                  <a:pt x="82" y="198"/>
                  <a:pt x="82" y="197"/>
                  <a:pt x="83" y="197"/>
                </a:cubicBezTo>
                <a:cubicBezTo>
                  <a:pt x="83" y="197"/>
                  <a:pt x="83" y="197"/>
                  <a:pt x="83" y="197"/>
                </a:cubicBezTo>
                <a:cubicBezTo>
                  <a:pt x="83" y="198"/>
                  <a:pt x="82" y="198"/>
                  <a:pt x="82" y="199"/>
                </a:cubicBezTo>
                <a:lnTo>
                  <a:pt x="82" y="198"/>
                </a:lnTo>
                <a:close/>
                <a:moveTo>
                  <a:pt x="82" y="203"/>
                </a:moveTo>
                <a:cubicBezTo>
                  <a:pt x="82" y="203"/>
                  <a:pt x="81" y="203"/>
                  <a:pt x="81" y="203"/>
                </a:cubicBezTo>
                <a:cubicBezTo>
                  <a:pt x="81" y="203"/>
                  <a:pt x="81" y="203"/>
                  <a:pt x="80" y="203"/>
                </a:cubicBezTo>
                <a:cubicBezTo>
                  <a:pt x="80" y="202"/>
                  <a:pt x="81" y="202"/>
                  <a:pt x="81" y="202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81" y="202"/>
                  <a:pt x="81" y="203"/>
                  <a:pt x="82" y="203"/>
                </a:cubicBezTo>
                <a:close/>
                <a:moveTo>
                  <a:pt x="69" y="210"/>
                </a:moveTo>
                <a:cubicBezTo>
                  <a:pt x="68" y="209"/>
                  <a:pt x="67" y="208"/>
                  <a:pt x="66" y="207"/>
                </a:cubicBezTo>
                <a:cubicBezTo>
                  <a:pt x="66" y="207"/>
                  <a:pt x="66" y="207"/>
                  <a:pt x="66" y="207"/>
                </a:cubicBezTo>
                <a:cubicBezTo>
                  <a:pt x="68" y="209"/>
                  <a:pt x="70" y="210"/>
                  <a:pt x="71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0" y="212"/>
                  <a:pt x="70" y="212"/>
                  <a:pt x="69" y="212"/>
                </a:cubicBezTo>
                <a:cubicBezTo>
                  <a:pt x="69" y="212"/>
                  <a:pt x="69" y="211"/>
                  <a:pt x="69" y="211"/>
                </a:cubicBezTo>
                <a:cubicBezTo>
                  <a:pt x="69" y="211"/>
                  <a:pt x="69" y="210"/>
                  <a:pt x="69" y="210"/>
                </a:cubicBezTo>
                <a:close/>
                <a:moveTo>
                  <a:pt x="59" y="213"/>
                </a:moveTo>
                <a:cubicBezTo>
                  <a:pt x="59" y="213"/>
                  <a:pt x="58" y="212"/>
                  <a:pt x="57" y="211"/>
                </a:cubicBezTo>
                <a:cubicBezTo>
                  <a:pt x="60" y="213"/>
                  <a:pt x="62" y="215"/>
                  <a:pt x="65" y="216"/>
                </a:cubicBezTo>
                <a:cubicBezTo>
                  <a:pt x="63" y="215"/>
                  <a:pt x="61" y="214"/>
                  <a:pt x="59" y="213"/>
                </a:cubicBezTo>
                <a:close/>
                <a:moveTo>
                  <a:pt x="60" y="216"/>
                </a:moveTo>
                <a:cubicBezTo>
                  <a:pt x="58" y="215"/>
                  <a:pt x="55" y="213"/>
                  <a:pt x="53" y="212"/>
                </a:cubicBezTo>
                <a:cubicBezTo>
                  <a:pt x="55" y="213"/>
                  <a:pt x="57" y="214"/>
                  <a:pt x="59" y="215"/>
                </a:cubicBezTo>
                <a:cubicBezTo>
                  <a:pt x="59" y="215"/>
                  <a:pt x="60" y="216"/>
                  <a:pt x="60" y="216"/>
                </a:cubicBezTo>
                <a:close/>
                <a:moveTo>
                  <a:pt x="55" y="204"/>
                </a:moveTo>
                <a:cubicBezTo>
                  <a:pt x="55" y="204"/>
                  <a:pt x="56" y="205"/>
                  <a:pt x="56" y="205"/>
                </a:cubicBezTo>
                <a:cubicBezTo>
                  <a:pt x="57" y="206"/>
                  <a:pt x="57" y="206"/>
                  <a:pt x="57" y="206"/>
                </a:cubicBezTo>
                <a:cubicBezTo>
                  <a:pt x="58" y="207"/>
                  <a:pt x="59" y="208"/>
                  <a:pt x="60" y="209"/>
                </a:cubicBezTo>
                <a:cubicBezTo>
                  <a:pt x="59" y="209"/>
                  <a:pt x="59" y="208"/>
                  <a:pt x="59" y="208"/>
                </a:cubicBezTo>
                <a:cubicBezTo>
                  <a:pt x="58" y="208"/>
                  <a:pt x="58" y="209"/>
                  <a:pt x="58" y="209"/>
                </a:cubicBezTo>
                <a:cubicBezTo>
                  <a:pt x="57" y="208"/>
                  <a:pt x="56" y="208"/>
                  <a:pt x="55" y="207"/>
                </a:cubicBezTo>
                <a:cubicBezTo>
                  <a:pt x="55" y="207"/>
                  <a:pt x="55" y="206"/>
                  <a:pt x="55" y="206"/>
                </a:cubicBezTo>
                <a:cubicBezTo>
                  <a:pt x="55" y="205"/>
                  <a:pt x="55" y="204"/>
                  <a:pt x="55" y="204"/>
                </a:cubicBezTo>
                <a:close/>
                <a:moveTo>
                  <a:pt x="29" y="138"/>
                </a:moveTo>
                <a:cubicBezTo>
                  <a:pt x="29" y="137"/>
                  <a:pt x="30" y="137"/>
                  <a:pt x="30" y="136"/>
                </a:cubicBezTo>
                <a:cubicBezTo>
                  <a:pt x="30" y="136"/>
                  <a:pt x="30" y="137"/>
                  <a:pt x="30" y="137"/>
                </a:cubicBezTo>
                <a:cubicBezTo>
                  <a:pt x="30" y="138"/>
                  <a:pt x="29" y="140"/>
                  <a:pt x="29" y="141"/>
                </a:cubicBezTo>
                <a:cubicBezTo>
                  <a:pt x="29" y="140"/>
                  <a:pt x="29" y="139"/>
                  <a:pt x="29" y="138"/>
                </a:cubicBezTo>
                <a:close/>
                <a:moveTo>
                  <a:pt x="28" y="136"/>
                </a:moveTo>
                <a:cubicBezTo>
                  <a:pt x="28" y="136"/>
                  <a:pt x="28" y="136"/>
                  <a:pt x="28" y="136"/>
                </a:cubicBezTo>
                <a:cubicBezTo>
                  <a:pt x="27" y="129"/>
                  <a:pt x="25" y="122"/>
                  <a:pt x="24" y="115"/>
                </a:cubicBezTo>
                <a:cubicBezTo>
                  <a:pt x="25" y="121"/>
                  <a:pt x="27" y="126"/>
                  <a:pt x="29" y="131"/>
                </a:cubicBezTo>
                <a:cubicBezTo>
                  <a:pt x="29" y="133"/>
                  <a:pt x="28" y="134"/>
                  <a:pt x="28" y="136"/>
                </a:cubicBezTo>
                <a:close/>
                <a:moveTo>
                  <a:pt x="28" y="108"/>
                </a:moveTo>
                <a:cubicBezTo>
                  <a:pt x="27" y="106"/>
                  <a:pt x="27" y="104"/>
                  <a:pt x="26" y="102"/>
                </a:cubicBezTo>
                <a:cubicBezTo>
                  <a:pt x="27" y="102"/>
                  <a:pt x="28" y="101"/>
                  <a:pt x="28" y="101"/>
                </a:cubicBezTo>
                <a:cubicBezTo>
                  <a:pt x="30" y="104"/>
                  <a:pt x="31" y="108"/>
                  <a:pt x="32" y="111"/>
                </a:cubicBezTo>
                <a:cubicBezTo>
                  <a:pt x="32" y="113"/>
                  <a:pt x="31" y="115"/>
                  <a:pt x="31" y="117"/>
                </a:cubicBezTo>
                <a:cubicBezTo>
                  <a:pt x="30" y="114"/>
                  <a:pt x="29" y="111"/>
                  <a:pt x="28" y="108"/>
                </a:cubicBezTo>
                <a:close/>
                <a:moveTo>
                  <a:pt x="25" y="87"/>
                </a:moveTo>
                <a:cubicBezTo>
                  <a:pt x="25" y="87"/>
                  <a:pt x="25" y="87"/>
                  <a:pt x="24" y="87"/>
                </a:cubicBezTo>
                <a:cubicBezTo>
                  <a:pt x="24" y="86"/>
                  <a:pt x="24" y="86"/>
                  <a:pt x="24" y="86"/>
                </a:cubicBezTo>
                <a:cubicBezTo>
                  <a:pt x="25" y="85"/>
                  <a:pt x="25" y="85"/>
                  <a:pt x="26" y="84"/>
                </a:cubicBezTo>
                <a:cubicBezTo>
                  <a:pt x="26" y="84"/>
                  <a:pt x="26" y="84"/>
                  <a:pt x="27" y="84"/>
                </a:cubicBezTo>
                <a:cubicBezTo>
                  <a:pt x="26" y="85"/>
                  <a:pt x="25" y="86"/>
                  <a:pt x="25" y="87"/>
                </a:cubicBezTo>
                <a:close/>
                <a:moveTo>
                  <a:pt x="28" y="86"/>
                </a:moveTo>
                <a:cubicBezTo>
                  <a:pt x="27" y="87"/>
                  <a:pt x="26" y="88"/>
                  <a:pt x="26" y="89"/>
                </a:cubicBezTo>
                <a:cubicBezTo>
                  <a:pt x="25" y="89"/>
                  <a:pt x="25" y="89"/>
                  <a:pt x="25" y="88"/>
                </a:cubicBezTo>
                <a:cubicBezTo>
                  <a:pt x="25" y="88"/>
                  <a:pt x="26" y="88"/>
                  <a:pt x="26" y="88"/>
                </a:cubicBezTo>
                <a:cubicBezTo>
                  <a:pt x="27" y="87"/>
                  <a:pt x="27" y="87"/>
                  <a:pt x="28" y="86"/>
                </a:cubicBezTo>
                <a:close/>
                <a:moveTo>
                  <a:pt x="26" y="94"/>
                </a:moveTo>
                <a:cubicBezTo>
                  <a:pt x="26" y="95"/>
                  <a:pt x="26" y="95"/>
                  <a:pt x="26" y="95"/>
                </a:cubicBezTo>
                <a:cubicBezTo>
                  <a:pt x="26" y="95"/>
                  <a:pt x="26" y="95"/>
                  <a:pt x="26" y="95"/>
                </a:cubicBezTo>
                <a:cubicBezTo>
                  <a:pt x="26" y="96"/>
                  <a:pt x="26" y="97"/>
                  <a:pt x="25" y="98"/>
                </a:cubicBezTo>
                <a:cubicBezTo>
                  <a:pt x="25" y="97"/>
                  <a:pt x="25" y="96"/>
                  <a:pt x="25" y="95"/>
                </a:cubicBezTo>
                <a:cubicBezTo>
                  <a:pt x="25" y="95"/>
                  <a:pt x="26" y="95"/>
                  <a:pt x="26" y="94"/>
                </a:cubicBezTo>
                <a:close/>
                <a:moveTo>
                  <a:pt x="27" y="97"/>
                </a:moveTo>
                <a:cubicBezTo>
                  <a:pt x="27" y="98"/>
                  <a:pt x="28" y="99"/>
                  <a:pt x="28" y="99"/>
                </a:cubicBezTo>
                <a:cubicBezTo>
                  <a:pt x="27" y="100"/>
                  <a:pt x="27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99"/>
                  <a:pt x="27" y="98"/>
                  <a:pt x="27" y="97"/>
                </a:cubicBezTo>
                <a:close/>
                <a:moveTo>
                  <a:pt x="113" y="25"/>
                </a:moveTo>
                <a:cubicBezTo>
                  <a:pt x="113" y="25"/>
                  <a:pt x="113" y="25"/>
                  <a:pt x="112" y="25"/>
                </a:cubicBezTo>
                <a:cubicBezTo>
                  <a:pt x="112" y="25"/>
                  <a:pt x="111" y="25"/>
                  <a:pt x="111" y="25"/>
                </a:cubicBezTo>
                <a:cubicBezTo>
                  <a:pt x="111" y="25"/>
                  <a:pt x="112" y="25"/>
                  <a:pt x="112" y="24"/>
                </a:cubicBezTo>
                <a:cubicBezTo>
                  <a:pt x="113" y="24"/>
                  <a:pt x="113" y="24"/>
                  <a:pt x="113" y="25"/>
                </a:cubicBezTo>
                <a:close/>
                <a:moveTo>
                  <a:pt x="113" y="21"/>
                </a:moveTo>
                <a:cubicBezTo>
                  <a:pt x="113" y="21"/>
                  <a:pt x="114" y="21"/>
                  <a:pt x="114" y="21"/>
                </a:cubicBezTo>
                <a:cubicBezTo>
                  <a:pt x="114" y="21"/>
                  <a:pt x="115" y="21"/>
                  <a:pt x="116" y="21"/>
                </a:cubicBezTo>
                <a:cubicBezTo>
                  <a:pt x="116" y="21"/>
                  <a:pt x="115" y="21"/>
                  <a:pt x="115" y="21"/>
                </a:cubicBezTo>
                <a:cubicBezTo>
                  <a:pt x="114" y="21"/>
                  <a:pt x="114" y="21"/>
                  <a:pt x="113" y="21"/>
                </a:cubicBezTo>
                <a:close/>
                <a:moveTo>
                  <a:pt x="112" y="19"/>
                </a:moveTo>
                <a:cubicBezTo>
                  <a:pt x="111" y="19"/>
                  <a:pt x="110" y="19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1" y="19"/>
                  <a:pt x="112" y="19"/>
                  <a:pt x="112" y="19"/>
                </a:cubicBezTo>
                <a:cubicBezTo>
                  <a:pt x="112" y="19"/>
                  <a:pt x="112" y="19"/>
                  <a:pt x="112" y="19"/>
                </a:cubicBezTo>
                <a:close/>
                <a:moveTo>
                  <a:pt x="112" y="27"/>
                </a:moveTo>
                <a:cubicBezTo>
                  <a:pt x="114" y="27"/>
                  <a:pt x="115" y="27"/>
                  <a:pt x="117" y="27"/>
                </a:cubicBezTo>
                <a:cubicBezTo>
                  <a:pt x="115" y="27"/>
                  <a:pt x="114" y="28"/>
                  <a:pt x="113" y="29"/>
                </a:cubicBezTo>
                <a:cubicBezTo>
                  <a:pt x="111" y="29"/>
                  <a:pt x="110" y="29"/>
                  <a:pt x="108" y="29"/>
                </a:cubicBezTo>
                <a:cubicBezTo>
                  <a:pt x="110" y="28"/>
                  <a:pt x="111" y="28"/>
                  <a:pt x="112" y="27"/>
                </a:cubicBezTo>
                <a:close/>
                <a:moveTo>
                  <a:pt x="156" y="17"/>
                </a:moveTo>
                <a:cubicBezTo>
                  <a:pt x="157" y="18"/>
                  <a:pt x="158" y="18"/>
                  <a:pt x="160" y="19"/>
                </a:cubicBezTo>
                <a:cubicBezTo>
                  <a:pt x="158" y="18"/>
                  <a:pt x="157" y="18"/>
                  <a:pt x="155" y="17"/>
                </a:cubicBezTo>
                <a:cubicBezTo>
                  <a:pt x="155" y="17"/>
                  <a:pt x="155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ubicBezTo>
                  <a:pt x="151" y="16"/>
                  <a:pt x="148" y="15"/>
                  <a:pt x="145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4"/>
                  <a:pt x="147" y="14"/>
                </a:cubicBezTo>
                <a:cubicBezTo>
                  <a:pt x="147" y="14"/>
                  <a:pt x="147" y="14"/>
                  <a:pt x="147" y="14"/>
                </a:cubicBezTo>
                <a:cubicBezTo>
                  <a:pt x="150" y="15"/>
                  <a:pt x="153" y="16"/>
                  <a:pt x="156" y="17"/>
                </a:cubicBezTo>
                <a:close/>
                <a:moveTo>
                  <a:pt x="149" y="12"/>
                </a:moveTo>
                <a:cubicBezTo>
                  <a:pt x="149" y="12"/>
                  <a:pt x="149" y="12"/>
                  <a:pt x="149" y="12"/>
                </a:cubicBezTo>
                <a:cubicBezTo>
                  <a:pt x="151" y="13"/>
                  <a:pt x="153" y="13"/>
                  <a:pt x="155" y="14"/>
                </a:cubicBezTo>
                <a:cubicBezTo>
                  <a:pt x="157" y="15"/>
                  <a:pt x="158" y="15"/>
                  <a:pt x="160" y="16"/>
                </a:cubicBezTo>
                <a:cubicBezTo>
                  <a:pt x="158" y="16"/>
                  <a:pt x="156" y="15"/>
                  <a:pt x="155" y="15"/>
                </a:cubicBezTo>
                <a:cubicBezTo>
                  <a:pt x="153" y="14"/>
                  <a:pt x="151" y="13"/>
                  <a:pt x="149" y="12"/>
                </a:cubicBezTo>
                <a:close/>
                <a:moveTo>
                  <a:pt x="156" y="36"/>
                </a:moveTo>
                <a:cubicBezTo>
                  <a:pt x="158" y="36"/>
                  <a:pt x="160" y="36"/>
                  <a:pt x="163" y="36"/>
                </a:cubicBezTo>
                <a:cubicBezTo>
                  <a:pt x="161" y="37"/>
                  <a:pt x="160" y="37"/>
                  <a:pt x="158" y="38"/>
                </a:cubicBezTo>
                <a:cubicBezTo>
                  <a:pt x="156" y="39"/>
                  <a:pt x="154" y="39"/>
                  <a:pt x="152" y="39"/>
                </a:cubicBezTo>
                <a:cubicBezTo>
                  <a:pt x="153" y="38"/>
                  <a:pt x="155" y="37"/>
                  <a:pt x="156" y="36"/>
                </a:cubicBezTo>
                <a:close/>
                <a:moveTo>
                  <a:pt x="155" y="34"/>
                </a:moveTo>
                <a:cubicBezTo>
                  <a:pt x="156" y="34"/>
                  <a:pt x="156" y="33"/>
                  <a:pt x="156" y="33"/>
                </a:cubicBezTo>
                <a:cubicBezTo>
                  <a:pt x="156" y="33"/>
                  <a:pt x="157" y="33"/>
                  <a:pt x="157" y="33"/>
                </a:cubicBezTo>
                <a:cubicBezTo>
                  <a:pt x="157" y="33"/>
                  <a:pt x="157" y="34"/>
                  <a:pt x="156" y="34"/>
                </a:cubicBezTo>
                <a:cubicBezTo>
                  <a:pt x="156" y="34"/>
                  <a:pt x="156" y="34"/>
                  <a:pt x="155" y="34"/>
                </a:cubicBezTo>
                <a:close/>
                <a:moveTo>
                  <a:pt x="134" y="213"/>
                </a:moveTo>
                <a:cubicBezTo>
                  <a:pt x="135" y="212"/>
                  <a:pt x="136" y="211"/>
                  <a:pt x="137" y="209"/>
                </a:cubicBezTo>
                <a:cubicBezTo>
                  <a:pt x="139" y="208"/>
                  <a:pt x="140" y="207"/>
                  <a:pt x="141" y="206"/>
                </a:cubicBezTo>
                <a:cubicBezTo>
                  <a:pt x="141" y="206"/>
                  <a:pt x="141" y="206"/>
                  <a:pt x="142" y="206"/>
                </a:cubicBezTo>
                <a:cubicBezTo>
                  <a:pt x="140" y="207"/>
                  <a:pt x="139" y="209"/>
                  <a:pt x="138" y="210"/>
                </a:cubicBezTo>
                <a:cubicBezTo>
                  <a:pt x="137" y="211"/>
                  <a:pt x="136" y="212"/>
                  <a:pt x="134" y="213"/>
                </a:cubicBezTo>
                <a:close/>
                <a:moveTo>
                  <a:pt x="137" y="217"/>
                </a:moveTo>
                <a:cubicBezTo>
                  <a:pt x="136" y="218"/>
                  <a:pt x="135" y="219"/>
                  <a:pt x="133" y="220"/>
                </a:cubicBezTo>
                <a:cubicBezTo>
                  <a:pt x="134" y="220"/>
                  <a:pt x="134" y="220"/>
                  <a:pt x="134" y="219"/>
                </a:cubicBezTo>
                <a:cubicBezTo>
                  <a:pt x="135" y="219"/>
                  <a:pt x="136" y="218"/>
                  <a:pt x="137" y="217"/>
                </a:cubicBezTo>
                <a:close/>
                <a:moveTo>
                  <a:pt x="140" y="203"/>
                </a:moveTo>
                <a:cubicBezTo>
                  <a:pt x="138" y="204"/>
                  <a:pt x="136" y="206"/>
                  <a:pt x="134" y="208"/>
                </a:cubicBezTo>
                <a:cubicBezTo>
                  <a:pt x="132" y="209"/>
                  <a:pt x="130" y="210"/>
                  <a:pt x="128" y="211"/>
                </a:cubicBezTo>
                <a:cubicBezTo>
                  <a:pt x="128" y="210"/>
                  <a:pt x="128" y="210"/>
                  <a:pt x="127" y="210"/>
                </a:cubicBezTo>
                <a:cubicBezTo>
                  <a:pt x="128" y="210"/>
                  <a:pt x="128" y="209"/>
                  <a:pt x="128" y="209"/>
                </a:cubicBezTo>
                <a:cubicBezTo>
                  <a:pt x="131" y="207"/>
                  <a:pt x="134" y="205"/>
                  <a:pt x="137" y="202"/>
                </a:cubicBezTo>
                <a:cubicBezTo>
                  <a:pt x="141" y="199"/>
                  <a:pt x="145" y="196"/>
                  <a:pt x="149" y="193"/>
                </a:cubicBezTo>
                <a:cubicBezTo>
                  <a:pt x="146" y="197"/>
                  <a:pt x="143" y="200"/>
                  <a:pt x="140" y="203"/>
                </a:cubicBezTo>
                <a:close/>
                <a:moveTo>
                  <a:pt x="117" y="206"/>
                </a:moveTo>
                <a:cubicBezTo>
                  <a:pt x="117" y="206"/>
                  <a:pt x="118" y="205"/>
                  <a:pt x="118" y="205"/>
                </a:cubicBezTo>
                <a:cubicBezTo>
                  <a:pt x="119" y="205"/>
                  <a:pt x="119" y="206"/>
                  <a:pt x="119" y="206"/>
                </a:cubicBezTo>
                <a:cubicBezTo>
                  <a:pt x="119" y="206"/>
                  <a:pt x="119" y="206"/>
                  <a:pt x="118" y="207"/>
                </a:cubicBezTo>
                <a:cubicBezTo>
                  <a:pt x="118" y="207"/>
                  <a:pt x="117" y="206"/>
                  <a:pt x="117" y="206"/>
                </a:cubicBezTo>
                <a:close/>
                <a:moveTo>
                  <a:pt x="117" y="208"/>
                </a:moveTo>
                <a:cubicBezTo>
                  <a:pt x="117" y="208"/>
                  <a:pt x="117" y="208"/>
                  <a:pt x="117" y="208"/>
                </a:cubicBezTo>
                <a:cubicBezTo>
                  <a:pt x="117" y="208"/>
                  <a:pt x="116" y="208"/>
                  <a:pt x="116" y="207"/>
                </a:cubicBezTo>
                <a:cubicBezTo>
                  <a:pt x="116" y="207"/>
                  <a:pt x="116" y="207"/>
                  <a:pt x="116" y="207"/>
                </a:cubicBezTo>
                <a:cubicBezTo>
                  <a:pt x="116" y="207"/>
                  <a:pt x="117" y="208"/>
                  <a:pt x="117" y="208"/>
                </a:cubicBezTo>
                <a:close/>
                <a:moveTo>
                  <a:pt x="116" y="202"/>
                </a:moveTo>
                <a:cubicBezTo>
                  <a:pt x="116" y="202"/>
                  <a:pt x="115" y="201"/>
                  <a:pt x="115" y="201"/>
                </a:cubicBezTo>
                <a:cubicBezTo>
                  <a:pt x="116" y="199"/>
                  <a:pt x="118" y="198"/>
                  <a:pt x="120" y="196"/>
                </a:cubicBezTo>
                <a:cubicBezTo>
                  <a:pt x="127" y="190"/>
                  <a:pt x="134" y="185"/>
                  <a:pt x="141" y="180"/>
                </a:cubicBezTo>
                <a:cubicBezTo>
                  <a:pt x="133" y="188"/>
                  <a:pt x="125" y="195"/>
                  <a:pt x="116" y="202"/>
                </a:cubicBezTo>
                <a:close/>
                <a:moveTo>
                  <a:pt x="88" y="181"/>
                </a:moveTo>
                <a:cubicBezTo>
                  <a:pt x="88" y="180"/>
                  <a:pt x="88" y="178"/>
                  <a:pt x="88" y="177"/>
                </a:cubicBezTo>
                <a:cubicBezTo>
                  <a:pt x="90" y="176"/>
                  <a:pt x="92" y="174"/>
                  <a:pt x="94" y="172"/>
                </a:cubicBezTo>
                <a:cubicBezTo>
                  <a:pt x="97" y="171"/>
                  <a:pt x="99" y="170"/>
                  <a:pt x="102" y="169"/>
                </a:cubicBezTo>
                <a:cubicBezTo>
                  <a:pt x="100" y="171"/>
                  <a:pt x="98" y="173"/>
                  <a:pt x="97" y="175"/>
                </a:cubicBezTo>
                <a:cubicBezTo>
                  <a:pt x="94" y="177"/>
                  <a:pt x="91" y="179"/>
                  <a:pt x="88" y="181"/>
                </a:cubicBezTo>
                <a:close/>
                <a:moveTo>
                  <a:pt x="89" y="194"/>
                </a:moveTo>
                <a:cubicBezTo>
                  <a:pt x="89" y="194"/>
                  <a:pt x="88" y="195"/>
                  <a:pt x="88" y="196"/>
                </a:cubicBezTo>
                <a:cubicBezTo>
                  <a:pt x="87" y="196"/>
                  <a:pt x="87" y="196"/>
                  <a:pt x="87" y="196"/>
                </a:cubicBezTo>
                <a:cubicBezTo>
                  <a:pt x="88" y="195"/>
                  <a:pt x="89" y="194"/>
                  <a:pt x="89" y="194"/>
                </a:cubicBezTo>
                <a:cubicBezTo>
                  <a:pt x="89" y="194"/>
                  <a:pt x="89" y="194"/>
                  <a:pt x="89" y="194"/>
                </a:cubicBezTo>
                <a:close/>
                <a:moveTo>
                  <a:pt x="83" y="166"/>
                </a:moveTo>
                <a:cubicBezTo>
                  <a:pt x="83" y="166"/>
                  <a:pt x="82" y="167"/>
                  <a:pt x="82" y="167"/>
                </a:cubicBezTo>
                <a:cubicBezTo>
                  <a:pt x="82" y="167"/>
                  <a:pt x="82" y="167"/>
                  <a:pt x="82" y="167"/>
                </a:cubicBezTo>
                <a:cubicBezTo>
                  <a:pt x="83" y="165"/>
                  <a:pt x="84" y="164"/>
                  <a:pt x="85" y="163"/>
                </a:cubicBezTo>
                <a:cubicBezTo>
                  <a:pt x="85" y="164"/>
                  <a:pt x="85" y="164"/>
                  <a:pt x="85" y="165"/>
                </a:cubicBezTo>
                <a:cubicBezTo>
                  <a:pt x="84" y="165"/>
                  <a:pt x="84" y="166"/>
                  <a:pt x="83" y="166"/>
                </a:cubicBezTo>
                <a:close/>
                <a:moveTo>
                  <a:pt x="85" y="175"/>
                </a:moveTo>
                <a:cubicBezTo>
                  <a:pt x="84" y="175"/>
                  <a:pt x="84" y="175"/>
                  <a:pt x="83" y="176"/>
                </a:cubicBezTo>
                <a:cubicBezTo>
                  <a:pt x="83" y="175"/>
                  <a:pt x="83" y="175"/>
                  <a:pt x="83" y="175"/>
                </a:cubicBezTo>
                <a:cubicBezTo>
                  <a:pt x="84" y="175"/>
                  <a:pt x="84" y="175"/>
                  <a:pt x="85" y="175"/>
                </a:cubicBezTo>
                <a:close/>
                <a:moveTo>
                  <a:pt x="62" y="209"/>
                </a:moveTo>
                <a:cubicBezTo>
                  <a:pt x="60" y="208"/>
                  <a:pt x="59" y="207"/>
                  <a:pt x="58" y="206"/>
                </a:cubicBezTo>
                <a:cubicBezTo>
                  <a:pt x="58" y="205"/>
                  <a:pt x="58" y="205"/>
                  <a:pt x="58" y="205"/>
                </a:cubicBezTo>
                <a:cubicBezTo>
                  <a:pt x="58" y="204"/>
                  <a:pt x="58" y="203"/>
                  <a:pt x="58" y="202"/>
                </a:cubicBezTo>
                <a:cubicBezTo>
                  <a:pt x="58" y="203"/>
                  <a:pt x="59" y="203"/>
                  <a:pt x="59" y="203"/>
                </a:cubicBezTo>
                <a:cubicBezTo>
                  <a:pt x="60" y="205"/>
                  <a:pt x="61" y="207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lose/>
                <a:moveTo>
                  <a:pt x="62" y="211"/>
                </a:moveTo>
                <a:cubicBezTo>
                  <a:pt x="62" y="211"/>
                  <a:pt x="62" y="211"/>
                  <a:pt x="62" y="211"/>
                </a:cubicBezTo>
                <a:cubicBezTo>
                  <a:pt x="63" y="211"/>
                  <a:pt x="63" y="211"/>
                  <a:pt x="63" y="211"/>
                </a:cubicBezTo>
                <a:cubicBezTo>
                  <a:pt x="61" y="211"/>
                  <a:pt x="60" y="210"/>
                  <a:pt x="59" y="210"/>
                </a:cubicBezTo>
                <a:cubicBezTo>
                  <a:pt x="60" y="210"/>
                  <a:pt x="61" y="211"/>
                  <a:pt x="62" y="211"/>
                </a:cubicBezTo>
                <a:close/>
                <a:moveTo>
                  <a:pt x="60" y="200"/>
                </a:moveTo>
                <a:cubicBezTo>
                  <a:pt x="59" y="199"/>
                  <a:pt x="58" y="197"/>
                  <a:pt x="57" y="196"/>
                </a:cubicBezTo>
                <a:cubicBezTo>
                  <a:pt x="57" y="196"/>
                  <a:pt x="57" y="196"/>
                  <a:pt x="58" y="196"/>
                </a:cubicBezTo>
                <a:cubicBezTo>
                  <a:pt x="58" y="196"/>
                  <a:pt x="58" y="196"/>
                  <a:pt x="58" y="195"/>
                </a:cubicBezTo>
                <a:cubicBezTo>
                  <a:pt x="60" y="197"/>
                  <a:pt x="61" y="199"/>
                  <a:pt x="63" y="201"/>
                </a:cubicBezTo>
                <a:cubicBezTo>
                  <a:pt x="63" y="201"/>
                  <a:pt x="63" y="201"/>
                  <a:pt x="63" y="201"/>
                </a:cubicBezTo>
                <a:cubicBezTo>
                  <a:pt x="62" y="201"/>
                  <a:pt x="61" y="200"/>
                  <a:pt x="60" y="200"/>
                </a:cubicBezTo>
                <a:cubicBezTo>
                  <a:pt x="60" y="200"/>
                  <a:pt x="60" y="200"/>
                  <a:pt x="60" y="200"/>
                </a:cubicBezTo>
                <a:close/>
                <a:moveTo>
                  <a:pt x="44" y="171"/>
                </a:moveTo>
                <a:cubicBezTo>
                  <a:pt x="45" y="173"/>
                  <a:pt x="47" y="175"/>
                  <a:pt x="48" y="176"/>
                </a:cubicBezTo>
                <a:cubicBezTo>
                  <a:pt x="48" y="177"/>
                  <a:pt x="48" y="178"/>
                  <a:pt x="48" y="180"/>
                </a:cubicBezTo>
                <a:cubicBezTo>
                  <a:pt x="48" y="179"/>
                  <a:pt x="47" y="179"/>
                  <a:pt x="47" y="179"/>
                </a:cubicBezTo>
                <a:cubicBezTo>
                  <a:pt x="47" y="178"/>
                  <a:pt x="46" y="177"/>
                  <a:pt x="46" y="176"/>
                </a:cubicBezTo>
                <a:cubicBezTo>
                  <a:pt x="45" y="174"/>
                  <a:pt x="44" y="171"/>
                  <a:pt x="43" y="168"/>
                </a:cubicBezTo>
                <a:cubicBezTo>
                  <a:pt x="43" y="169"/>
                  <a:pt x="44" y="170"/>
                  <a:pt x="44" y="170"/>
                </a:cubicBezTo>
                <a:cubicBezTo>
                  <a:pt x="44" y="170"/>
                  <a:pt x="44" y="171"/>
                  <a:pt x="44" y="171"/>
                </a:cubicBezTo>
                <a:close/>
                <a:moveTo>
                  <a:pt x="33" y="98"/>
                </a:moveTo>
                <a:cubicBezTo>
                  <a:pt x="33" y="99"/>
                  <a:pt x="33" y="100"/>
                  <a:pt x="33" y="101"/>
                </a:cubicBezTo>
                <a:cubicBezTo>
                  <a:pt x="33" y="102"/>
                  <a:pt x="32" y="103"/>
                  <a:pt x="32" y="104"/>
                </a:cubicBezTo>
                <a:cubicBezTo>
                  <a:pt x="32" y="103"/>
                  <a:pt x="31" y="101"/>
                  <a:pt x="31" y="99"/>
                </a:cubicBezTo>
                <a:cubicBezTo>
                  <a:pt x="32" y="99"/>
                  <a:pt x="32" y="99"/>
                  <a:pt x="33" y="98"/>
                </a:cubicBezTo>
                <a:close/>
                <a:moveTo>
                  <a:pt x="31" y="98"/>
                </a:moveTo>
                <a:cubicBezTo>
                  <a:pt x="30" y="97"/>
                  <a:pt x="30" y="97"/>
                  <a:pt x="30" y="97"/>
                </a:cubicBezTo>
                <a:cubicBezTo>
                  <a:pt x="31" y="97"/>
                  <a:pt x="31" y="96"/>
                  <a:pt x="32" y="96"/>
                </a:cubicBezTo>
                <a:cubicBezTo>
                  <a:pt x="32" y="96"/>
                  <a:pt x="32" y="96"/>
                  <a:pt x="32" y="97"/>
                </a:cubicBezTo>
                <a:cubicBezTo>
                  <a:pt x="32" y="97"/>
                  <a:pt x="31" y="97"/>
                  <a:pt x="31" y="98"/>
                </a:cubicBezTo>
                <a:close/>
                <a:moveTo>
                  <a:pt x="32" y="85"/>
                </a:moveTo>
                <a:cubicBezTo>
                  <a:pt x="32" y="85"/>
                  <a:pt x="32" y="85"/>
                  <a:pt x="32" y="85"/>
                </a:cubicBezTo>
                <a:cubicBezTo>
                  <a:pt x="33" y="83"/>
                  <a:pt x="34" y="82"/>
                  <a:pt x="36" y="80"/>
                </a:cubicBezTo>
                <a:cubicBezTo>
                  <a:pt x="35" y="81"/>
                  <a:pt x="35" y="81"/>
                  <a:pt x="34" y="82"/>
                </a:cubicBezTo>
                <a:cubicBezTo>
                  <a:pt x="33" y="83"/>
                  <a:pt x="33" y="84"/>
                  <a:pt x="32" y="85"/>
                </a:cubicBezTo>
                <a:close/>
                <a:moveTo>
                  <a:pt x="35" y="84"/>
                </a:moveTo>
                <a:cubicBezTo>
                  <a:pt x="35" y="84"/>
                  <a:pt x="35" y="83"/>
                  <a:pt x="36" y="83"/>
                </a:cubicBezTo>
                <a:cubicBezTo>
                  <a:pt x="36" y="83"/>
                  <a:pt x="36" y="82"/>
                  <a:pt x="37" y="82"/>
                </a:cubicBezTo>
                <a:cubicBezTo>
                  <a:pt x="36" y="83"/>
                  <a:pt x="35" y="85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5"/>
                  <a:pt x="34" y="85"/>
                  <a:pt x="35" y="84"/>
                </a:cubicBezTo>
                <a:close/>
                <a:moveTo>
                  <a:pt x="37" y="73"/>
                </a:moveTo>
                <a:cubicBezTo>
                  <a:pt x="39" y="72"/>
                  <a:pt x="40" y="71"/>
                  <a:pt x="41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1" y="71"/>
                  <a:pt x="40" y="71"/>
                  <a:pt x="40" y="71"/>
                </a:cubicBezTo>
                <a:cubicBezTo>
                  <a:pt x="39" y="72"/>
                  <a:pt x="38" y="73"/>
                  <a:pt x="36" y="74"/>
                </a:cubicBezTo>
                <a:cubicBezTo>
                  <a:pt x="37" y="74"/>
                  <a:pt x="37" y="73"/>
                  <a:pt x="37" y="73"/>
                </a:cubicBezTo>
                <a:close/>
                <a:moveTo>
                  <a:pt x="35" y="72"/>
                </a:moveTo>
                <a:cubicBezTo>
                  <a:pt x="36" y="71"/>
                  <a:pt x="37" y="70"/>
                  <a:pt x="39" y="68"/>
                </a:cubicBezTo>
                <a:cubicBezTo>
                  <a:pt x="38" y="69"/>
                  <a:pt x="37" y="70"/>
                  <a:pt x="36" y="71"/>
                </a:cubicBezTo>
                <a:cubicBezTo>
                  <a:pt x="36" y="72"/>
                  <a:pt x="35" y="72"/>
                  <a:pt x="35" y="72"/>
                </a:cubicBezTo>
                <a:close/>
                <a:moveTo>
                  <a:pt x="42" y="77"/>
                </a:moveTo>
                <a:cubicBezTo>
                  <a:pt x="42" y="76"/>
                  <a:pt x="43" y="76"/>
                  <a:pt x="43" y="76"/>
                </a:cubicBezTo>
                <a:cubicBezTo>
                  <a:pt x="42" y="77"/>
                  <a:pt x="42" y="78"/>
                  <a:pt x="41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40" y="81"/>
                  <a:pt x="39" y="82"/>
                  <a:pt x="38" y="83"/>
                </a:cubicBezTo>
                <a:cubicBezTo>
                  <a:pt x="38" y="83"/>
                  <a:pt x="38" y="83"/>
                  <a:pt x="37" y="83"/>
                </a:cubicBezTo>
                <a:cubicBezTo>
                  <a:pt x="39" y="81"/>
                  <a:pt x="40" y="79"/>
                  <a:pt x="42" y="77"/>
                </a:cubicBezTo>
                <a:close/>
                <a:moveTo>
                  <a:pt x="69" y="32"/>
                </a:moveTo>
                <a:cubicBezTo>
                  <a:pt x="67" y="34"/>
                  <a:pt x="64" y="36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0" y="38"/>
                  <a:pt x="59" y="40"/>
                  <a:pt x="57" y="41"/>
                </a:cubicBezTo>
                <a:cubicBezTo>
                  <a:pt x="58" y="39"/>
                  <a:pt x="59" y="37"/>
                  <a:pt x="60" y="36"/>
                </a:cubicBezTo>
                <a:cubicBezTo>
                  <a:pt x="63" y="35"/>
                  <a:pt x="66" y="33"/>
                  <a:pt x="69" y="32"/>
                </a:cubicBezTo>
                <a:close/>
                <a:moveTo>
                  <a:pt x="55" y="33"/>
                </a:moveTo>
                <a:cubicBezTo>
                  <a:pt x="55" y="33"/>
                  <a:pt x="55" y="33"/>
                  <a:pt x="56" y="33"/>
                </a:cubicBezTo>
                <a:cubicBezTo>
                  <a:pt x="59" y="31"/>
                  <a:pt x="63" y="29"/>
                  <a:pt x="66" y="28"/>
                </a:cubicBezTo>
                <a:cubicBezTo>
                  <a:pt x="65" y="28"/>
                  <a:pt x="64" y="29"/>
                  <a:pt x="63" y="29"/>
                </a:cubicBezTo>
                <a:cubicBezTo>
                  <a:pt x="61" y="31"/>
                  <a:pt x="58" y="32"/>
                  <a:pt x="55" y="33"/>
                </a:cubicBezTo>
                <a:close/>
                <a:moveTo>
                  <a:pt x="73" y="36"/>
                </a:moveTo>
                <a:cubicBezTo>
                  <a:pt x="74" y="36"/>
                  <a:pt x="74" y="35"/>
                  <a:pt x="74" y="35"/>
                </a:cubicBezTo>
                <a:cubicBezTo>
                  <a:pt x="73" y="38"/>
                  <a:pt x="71" y="40"/>
                  <a:pt x="69" y="42"/>
                </a:cubicBezTo>
                <a:cubicBezTo>
                  <a:pt x="67" y="43"/>
                  <a:pt x="65" y="45"/>
                  <a:pt x="64" y="46"/>
                </a:cubicBezTo>
                <a:cubicBezTo>
                  <a:pt x="67" y="43"/>
                  <a:pt x="70" y="39"/>
                  <a:pt x="73" y="36"/>
                </a:cubicBezTo>
                <a:close/>
                <a:moveTo>
                  <a:pt x="70" y="36"/>
                </a:moveTo>
                <a:cubicBezTo>
                  <a:pt x="71" y="35"/>
                  <a:pt x="72" y="34"/>
                  <a:pt x="74" y="32"/>
                </a:cubicBezTo>
                <a:cubicBezTo>
                  <a:pt x="73" y="33"/>
                  <a:pt x="73" y="33"/>
                  <a:pt x="73" y="34"/>
                </a:cubicBezTo>
                <a:cubicBezTo>
                  <a:pt x="72" y="34"/>
                  <a:pt x="71" y="35"/>
                  <a:pt x="70" y="36"/>
                </a:cubicBezTo>
                <a:close/>
                <a:moveTo>
                  <a:pt x="77" y="34"/>
                </a:moveTo>
                <a:cubicBezTo>
                  <a:pt x="78" y="33"/>
                  <a:pt x="79" y="33"/>
                  <a:pt x="80" y="32"/>
                </a:cubicBezTo>
                <a:cubicBezTo>
                  <a:pt x="78" y="34"/>
                  <a:pt x="77" y="36"/>
                  <a:pt x="75" y="37"/>
                </a:cubicBezTo>
                <a:cubicBezTo>
                  <a:pt x="74" y="38"/>
                  <a:pt x="74" y="39"/>
                  <a:pt x="73" y="39"/>
                </a:cubicBezTo>
                <a:cubicBezTo>
                  <a:pt x="74" y="37"/>
                  <a:pt x="76" y="36"/>
                  <a:pt x="77" y="34"/>
                </a:cubicBezTo>
                <a:close/>
                <a:moveTo>
                  <a:pt x="77" y="31"/>
                </a:moveTo>
                <a:cubicBezTo>
                  <a:pt x="77" y="31"/>
                  <a:pt x="77" y="30"/>
                  <a:pt x="78" y="30"/>
                </a:cubicBezTo>
                <a:cubicBezTo>
                  <a:pt x="78" y="30"/>
                  <a:pt x="78" y="30"/>
                  <a:pt x="78" y="29"/>
                </a:cubicBezTo>
                <a:cubicBezTo>
                  <a:pt x="78" y="29"/>
                  <a:pt x="78" y="29"/>
                  <a:pt x="79" y="29"/>
                </a:cubicBezTo>
                <a:cubicBezTo>
                  <a:pt x="78" y="29"/>
                  <a:pt x="78" y="30"/>
                  <a:pt x="78" y="30"/>
                </a:cubicBezTo>
                <a:cubicBezTo>
                  <a:pt x="77" y="30"/>
                  <a:pt x="77" y="31"/>
                  <a:pt x="77" y="31"/>
                </a:cubicBezTo>
                <a:close/>
                <a:moveTo>
                  <a:pt x="96" y="32"/>
                </a:moveTo>
                <a:cubicBezTo>
                  <a:pt x="96" y="32"/>
                  <a:pt x="96" y="32"/>
                  <a:pt x="96" y="32"/>
                </a:cubicBezTo>
                <a:cubicBezTo>
                  <a:pt x="95" y="34"/>
                  <a:pt x="93" y="36"/>
                  <a:pt x="91" y="38"/>
                </a:cubicBezTo>
                <a:cubicBezTo>
                  <a:pt x="91" y="38"/>
                  <a:pt x="90" y="38"/>
                  <a:pt x="90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88" y="41"/>
                  <a:pt x="87" y="43"/>
                  <a:pt x="85" y="44"/>
                </a:cubicBezTo>
                <a:cubicBezTo>
                  <a:pt x="82" y="46"/>
                  <a:pt x="80" y="48"/>
                  <a:pt x="77" y="50"/>
                </a:cubicBezTo>
                <a:cubicBezTo>
                  <a:pt x="77" y="50"/>
                  <a:pt x="77" y="50"/>
                  <a:pt x="76" y="50"/>
                </a:cubicBezTo>
                <a:cubicBezTo>
                  <a:pt x="76" y="51"/>
                  <a:pt x="75" y="51"/>
                  <a:pt x="74" y="52"/>
                </a:cubicBezTo>
                <a:cubicBezTo>
                  <a:pt x="73" y="53"/>
                  <a:pt x="73" y="53"/>
                  <a:pt x="73" y="53"/>
                </a:cubicBezTo>
                <a:cubicBezTo>
                  <a:pt x="76" y="49"/>
                  <a:pt x="80" y="45"/>
                  <a:pt x="83" y="42"/>
                </a:cubicBezTo>
                <a:cubicBezTo>
                  <a:pt x="87" y="38"/>
                  <a:pt x="91" y="35"/>
                  <a:pt x="96" y="32"/>
                </a:cubicBezTo>
                <a:close/>
                <a:moveTo>
                  <a:pt x="87" y="36"/>
                </a:moveTo>
                <a:cubicBezTo>
                  <a:pt x="87" y="36"/>
                  <a:pt x="88" y="35"/>
                  <a:pt x="88" y="35"/>
                </a:cubicBezTo>
                <a:cubicBezTo>
                  <a:pt x="89" y="35"/>
                  <a:pt x="89" y="35"/>
                  <a:pt x="90" y="34"/>
                </a:cubicBezTo>
                <a:cubicBezTo>
                  <a:pt x="89" y="35"/>
                  <a:pt x="88" y="36"/>
                  <a:pt x="87" y="36"/>
                </a:cubicBezTo>
                <a:close/>
                <a:moveTo>
                  <a:pt x="111" y="34"/>
                </a:moveTo>
                <a:cubicBezTo>
                  <a:pt x="110" y="34"/>
                  <a:pt x="110" y="34"/>
                  <a:pt x="109" y="34"/>
                </a:cubicBezTo>
                <a:cubicBezTo>
                  <a:pt x="109" y="34"/>
                  <a:pt x="108" y="34"/>
                  <a:pt x="108" y="34"/>
                </a:cubicBezTo>
                <a:cubicBezTo>
                  <a:pt x="108" y="34"/>
                  <a:pt x="108" y="33"/>
                  <a:pt x="109" y="33"/>
                </a:cubicBezTo>
                <a:cubicBezTo>
                  <a:pt x="109" y="33"/>
                  <a:pt x="109" y="32"/>
                  <a:pt x="110" y="32"/>
                </a:cubicBezTo>
                <a:cubicBezTo>
                  <a:pt x="111" y="32"/>
                  <a:pt x="112" y="32"/>
                  <a:pt x="113" y="32"/>
                </a:cubicBezTo>
                <a:cubicBezTo>
                  <a:pt x="112" y="33"/>
                  <a:pt x="112" y="33"/>
                  <a:pt x="111" y="34"/>
                </a:cubicBezTo>
                <a:close/>
                <a:moveTo>
                  <a:pt x="112" y="36"/>
                </a:moveTo>
                <a:cubicBezTo>
                  <a:pt x="111" y="36"/>
                  <a:pt x="111" y="37"/>
                  <a:pt x="110" y="37"/>
                </a:cubicBezTo>
                <a:cubicBezTo>
                  <a:pt x="110" y="37"/>
                  <a:pt x="109" y="37"/>
                  <a:pt x="109" y="37"/>
                </a:cubicBezTo>
                <a:cubicBezTo>
                  <a:pt x="110" y="37"/>
                  <a:pt x="110" y="36"/>
                  <a:pt x="111" y="36"/>
                </a:cubicBezTo>
                <a:cubicBezTo>
                  <a:pt x="111" y="36"/>
                  <a:pt x="111" y="36"/>
                  <a:pt x="112" y="36"/>
                </a:cubicBezTo>
                <a:close/>
                <a:moveTo>
                  <a:pt x="108" y="36"/>
                </a:moveTo>
                <a:cubicBezTo>
                  <a:pt x="107" y="37"/>
                  <a:pt x="106" y="37"/>
                  <a:pt x="105" y="38"/>
                </a:cubicBezTo>
                <a:cubicBezTo>
                  <a:pt x="105" y="38"/>
                  <a:pt x="105" y="39"/>
                  <a:pt x="105" y="39"/>
                </a:cubicBezTo>
                <a:cubicBezTo>
                  <a:pt x="104" y="39"/>
                  <a:pt x="104" y="39"/>
                  <a:pt x="103" y="39"/>
                </a:cubicBezTo>
                <a:cubicBezTo>
                  <a:pt x="104" y="38"/>
                  <a:pt x="105" y="37"/>
                  <a:pt x="106" y="36"/>
                </a:cubicBezTo>
                <a:cubicBezTo>
                  <a:pt x="107" y="36"/>
                  <a:pt x="107" y="36"/>
                  <a:pt x="108" y="36"/>
                </a:cubicBezTo>
                <a:close/>
                <a:moveTo>
                  <a:pt x="122" y="49"/>
                </a:moveTo>
                <a:cubicBezTo>
                  <a:pt x="125" y="49"/>
                  <a:pt x="128" y="48"/>
                  <a:pt x="132" y="47"/>
                </a:cubicBezTo>
                <a:cubicBezTo>
                  <a:pt x="131" y="48"/>
                  <a:pt x="130" y="49"/>
                  <a:pt x="129" y="50"/>
                </a:cubicBezTo>
                <a:cubicBezTo>
                  <a:pt x="128" y="50"/>
                  <a:pt x="127" y="51"/>
                  <a:pt x="126" y="51"/>
                </a:cubicBezTo>
                <a:cubicBezTo>
                  <a:pt x="126" y="51"/>
                  <a:pt x="126" y="51"/>
                  <a:pt x="126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25" y="52"/>
                  <a:pt x="126" y="51"/>
                  <a:pt x="127" y="50"/>
                </a:cubicBezTo>
                <a:cubicBezTo>
                  <a:pt x="127" y="50"/>
                  <a:pt x="126" y="48"/>
                  <a:pt x="126" y="49"/>
                </a:cubicBezTo>
                <a:cubicBezTo>
                  <a:pt x="125" y="50"/>
                  <a:pt x="124" y="51"/>
                  <a:pt x="123" y="52"/>
                </a:cubicBezTo>
                <a:cubicBezTo>
                  <a:pt x="123" y="51"/>
                  <a:pt x="122" y="51"/>
                  <a:pt x="121" y="51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1" y="51"/>
                  <a:pt x="121" y="51"/>
                  <a:pt x="122" y="50"/>
                </a:cubicBezTo>
                <a:cubicBezTo>
                  <a:pt x="122" y="50"/>
                  <a:pt x="122" y="50"/>
                  <a:pt x="122" y="49"/>
                </a:cubicBezTo>
                <a:close/>
                <a:moveTo>
                  <a:pt x="148" y="57"/>
                </a:moveTo>
                <a:cubicBezTo>
                  <a:pt x="146" y="57"/>
                  <a:pt x="143" y="58"/>
                  <a:pt x="141" y="59"/>
                </a:cubicBezTo>
                <a:cubicBezTo>
                  <a:pt x="142" y="58"/>
                  <a:pt x="143" y="57"/>
                  <a:pt x="144" y="56"/>
                </a:cubicBezTo>
                <a:cubicBezTo>
                  <a:pt x="149" y="54"/>
                  <a:pt x="153" y="52"/>
                  <a:pt x="158" y="50"/>
                </a:cubicBezTo>
                <a:cubicBezTo>
                  <a:pt x="155" y="52"/>
                  <a:pt x="151" y="54"/>
                  <a:pt x="148" y="57"/>
                </a:cubicBezTo>
                <a:close/>
                <a:moveTo>
                  <a:pt x="160" y="51"/>
                </a:moveTo>
                <a:cubicBezTo>
                  <a:pt x="159" y="52"/>
                  <a:pt x="159" y="52"/>
                  <a:pt x="159" y="52"/>
                </a:cubicBezTo>
                <a:cubicBezTo>
                  <a:pt x="158" y="53"/>
                  <a:pt x="157" y="53"/>
                  <a:pt x="156" y="54"/>
                </a:cubicBezTo>
                <a:cubicBezTo>
                  <a:pt x="157" y="53"/>
                  <a:pt x="158" y="52"/>
                  <a:pt x="160" y="51"/>
                </a:cubicBezTo>
                <a:close/>
                <a:moveTo>
                  <a:pt x="163" y="63"/>
                </a:moveTo>
                <a:cubicBezTo>
                  <a:pt x="167" y="61"/>
                  <a:pt x="171" y="59"/>
                  <a:pt x="175" y="57"/>
                </a:cubicBezTo>
                <a:cubicBezTo>
                  <a:pt x="174" y="58"/>
                  <a:pt x="173" y="60"/>
                  <a:pt x="172" y="61"/>
                </a:cubicBezTo>
                <a:cubicBezTo>
                  <a:pt x="167" y="63"/>
                  <a:pt x="161" y="66"/>
                  <a:pt x="156" y="69"/>
                </a:cubicBezTo>
                <a:cubicBezTo>
                  <a:pt x="155" y="69"/>
                  <a:pt x="154" y="70"/>
                  <a:pt x="153" y="70"/>
                </a:cubicBezTo>
                <a:cubicBezTo>
                  <a:pt x="156" y="68"/>
                  <a:pt x="159" y="65"/>
                  <a:pt x="163" y="63"/>
                </a:cubicBezTo>
                <a:close/>
                <a:moveTo>
                  <a:pt x="162" y="61"/>
                </a:moveTo>
                <a:cubicBezTo>
                  <a:pt x="163" y="60"/>
                  <a:pt x="165" y="59"/>
                  <a:pt x="166" y="57"/>
                </a:cubicBezTo>
                <a:cubicBezTo>
                  <a:pt x="168" y="57"/>
                  <a:pt x="169" y="56"/>
                  <a:pt x="171" y="56"/>
                </a:cubicBezTo>
                <a:cubicBezTo>
                  <a:pt x="168" y="57"/>
                  <a:pt x="165" y="59"/>
                  <a:pt x="162" y="61"/>
                </a:cubicBezTo>
                <a:cubicBezTo>
                  <a:pt x="162" y="61"/>
                  <a:pt x="162" y="61"/>
                  <a:pt x="162" y="61"/>
                </a:cubicBezTo>
                <a:close/>
                <a:moveTo>
                  <a:pt x="172" y="57"/>
                </a:moveTo>
                <a:cubicBezTo>
                  <a:pt x="174" y="56"/>
                  <a:pt x="176" y="54"/>
                  <a:pt x="179" y="53"/>
                </a:cubicBezTo>
                <a:cubicBezTo>
                  <a:pt x="178" y="53"/>
                  <a:pt x="178" y="54"/>
                  <a:pt x="178" y="54"/>
                </a:cubicBezTo>
                <a:cubicBezTo>
                  <a:pt x="176" y="55"/>
                  <a:pt x="174" y="56"/>
                  <a:pt x="172" y="57"/>
                </a:cubicBezTo>
                <a:close/>
                <a:moveTo>
                  <a:pt x="189" y="60"/>
                </a:moveTo>
                <a:cubicBezTo>
                  <a:pt x="185" y="62"/>
                  <a:pt x="181" y="64"/>
                  <a:pt x="176" y="66"/>
                </a:cubicBezTo>
                <a:cubicBezTo>
                  <a:pt x="178" y="64"/>
                  <a:pt x="180" y="62"/>
                  <a:pt x="182" y="60"/>
                </a:cubicBezTo>
                <a:cubicBezTo>
                  <a:pt x="184" y="60"/>
                  <a:pt x="186" y="59"/>
                  <a:pt x="187" y="59"/>
                </a:cubicBezTo>
                <a:cubicBezTo>
                  <a:pt x="188" y="59"/>
                  <a:pt x="188" y="59"/>
                  <a:pt x="189" y="60"/>
                </a:cubicBezTo>
                <a:close/>
                <a:moveTo>
                  <a:pt x="189" y="58"/>
                </a:moveTo>
                <a:cubicBezTo>
                  <a:pt x="190" y="58"/>
                  <a:pt x="192" y="57"/>
                  <a:pt x="194" y="57"/>
                </a:cubicBezTo>
                <a:cubicBezTo>
                  <a:pt x="193" y="58"/>
                  <a:pt x="191" y="59"/>
                  <a:pt x="190" y="59"/>
                </a:cubicBezTo>
                <a:cubicBezTo>
                  <a:pt x="189" y="59"/>
                  <a:pt x="189" y="59"/>
                  <a:pt x="189" y="58"/>
                </a:cubicBezTo>
                <a:close/>
                <a:moveTo>
                  <a:pt x="193" y="65"/>
                </a:moveTo>
                <a:cubicBezTo>
                  <a:pt x="194" y="65"/>
                  <a:pt x="195" y="65"/>
                  <a:pt x="196" y="64"/>
                </a:cubicBezTo>
                <a:cubicBezTo>
                  <a:pt x="194" y="65"/>
                  <a:pt x="193" y="66"/>
                  <a:pt x="191" y="67"/>
                </a:cubicBezTo>
                <a:cubicBezTo>
                  <a:pt x="188" y="69"/>
                  <a:pt x="184" y="70"/>
                  <a:pt x="181" y="72"/>
                </a:cubicBezTo>
                <a:cubicBezTo>
                  <a:pt x="182" y="71"/>
                  <a:pt x="183" y="71"/>
                  <a:pt x="184" y="70"/>
                </a:cubicBezTo>
                <a:cubicBezTo>
                  <a:pt x="187" y="68"/>
                  <a:pt x="190" y="67"/>
                  <a:pt x="193" y="65"/>
                </a:cubicBezTo>
                <a:close/>
                <a:moveTo>
                  <a:pt x="188" y="65"/>
                </a:moveTo>
                <a:cubicBezTo>
                  <a:pt x="190" y="64"/>
                  <a:pt x="192" y="63"/>
                  <a:pt x="195" y="62"/>
                </a:cubicBezTo>
                <a:cubicBezTo>
                  <a:pt x="194" y="63"/>
                  <a:pt x="193" y="63"/>
                  <a:pt x="192" y="64"/>
                </a:cubicBezTo>
                <a:cubicBezTo>
                  <a:pt x="191" y="64"/>
                  <a:pt x="189" y="65"/>
                  <a:pt x="188" y="65"/>
                </a:cubicBezTo>
                <a:cubicBezTo>
                  <a:pt x="188" y="65"/>
                  <a:pt x="188" y="65"/>
                  <a:pt x="188" y="65"/>
                </a:cubicBezTo>
                <a:close/>
                <a:moveTo>
                  <a:pt x="207" y="95"/>
                </a:moveTo>
                <a:cubicBezTo>
                  <a:pt x="210" y="94"/>
                  <a:pt x="213" y="92"/>
                  <a:pt x="215" y="91"/>
                </a:cubicBezTo>
                <a:cubicBezTo>
                  <a:pt x="216" y="92"/>
                  <a:pt x="216" y="93"/>
                  <a:pt x="217" y="95"/>
                </a:cubicBezTo>
                <a:cubicBezTo>
                  <a:pt x="212" y="97"/>
                  <a:pt x="208" y="99"/>
                  <a:pt x="204" y="101"/>
                </a:cubicBezTo>
                <a:cubicBezTo>
                  <a:pt x="204" y="101"/>
                  <a:pt x="203" y="101"/>
                  <a:pt x="203" y="101"/>
                </a:cubicBezTo>
                <a:cubicBezTo>
                  <a:pt x="202" y="102"/>
                  <a:pt x="201" y="103"/>
                  <a:pt x="199" y="104"/>
                </a:cubicBezTo>
                <a:cubicBezTo>
                  <a:pt x="199" y="104"/>
                  <a:pt x="199" y="105"/>
                  <a:pt x="198" y="105"/>
                </a:cubicBezTo>
                <a:cubicBezTo>
                  <a:pt x="198" y="105"/>
                  <a:pt x="198" y="105"/>
                  <a:pt x="198" y="105"/>
                </a:cubicBezTo>
                <a:cubicBezTo>
                  <a:pt x="199" y="104"/>
                  <a:pt x="200" y="103"/>
                  <a:pt x="200" y="102"/>
                </a:cubicBezTo>
                <a:cubicBezTo>
                  <a:pt x="203" y="100"/>
                  <a:pt x="205" y="98"/>
                  <a:pt x="208" y="96"/>
                </a:cubicBezTo>
                <a:cubicBezTo>
                  <a:pt x="208" y="96"/>
                  <a:pt x="208" y="95"/>
                  <a:pt x="207" y="95"/>
                </a:cubicBezTo>
                <a:close/>
                <a:moveTo>
                  <a:pt x="196" y="173"/>
                </a:moveTo>
                <a:cubicBezTo>
                  <a:pt x="197" y="172"/>
                  <a:pt x="198" y="171"/>
                  <a:pt x="198" y="171"/>
                </a:cubicBezTo>
                <a:cubicBezTo>
                  <a:pt x="198" y="171"/>
                  <a:pt x="198" y="171"/>
                  <a:pt x="198" y="171"/>
                </a:cubicBezTo>
                <a:cubicBezTo>
                  <a:pt x="197" y="172"/>
                  <a:pt x="196" y="173"/>
                  <a:pt x="195" y="174"/>
                </a:cubicBezTo>
                <a:cubicBezTo>
                  <a:pt x="196" y="174"/>
                  <a:pt x="196" y="173"/>
                  <a:pt x="196" y="173"/>
                </a:cubicBezTo>
                <a:close/>
                <a:moveTo>
                  <a:pt x="195" y="164"/>
                </a:moveTo>
                <a:cubicBezTo>
                  <a:pt x="195" y="165"/>
                  <a:pt x="195" y="165"/>
                  <a:pt x="194" y="165"/>
                </a:cubicBezTo>
                <a:cubicBezTo>
                  <a:pt x="195" y="164"/>
                  <a:pt x="196" y="162"/>
                  <a:pt x="197" y="161"/>
                </a:cubicBezTo>
                <a:cubicBezTo>
                  <a:pt x="196" y="162"/>
                  <a:pt x="196" y="163"/>
                  <a:pt x="195" y="164"/>
                </a:cubicBezTo>
                <a:close/>
                <a:moveTo>
                  <a:pt x="194" y="155"/>
                </a:moveTo>
                <a:cubicBezTo>
                  <a:pt x="193" y="157"/>
                  <a:pt x="191" y="158"/>
                  <a:pt x="190" y="159"/>
                </a:cubicBezTo>
                <a:cubicBezTo>
                  <a:pt x="193" y="156"/>
                  <a:pt x="196" y="153"/>
                  <a:pt x="198" y="150"/>
                </a:cubicBezTo>
                <a:cubicBezTo>
                  <a:pt x="197" y="152"/>
                  <a:pt x="196" y="154"/>
                  <a:pt x="194" y="155"/>
                </a:cubicBezTo>
                <a:close/>
                <a:moveTo>
                  <a:pt x="105" y="198"/>
                </a:moveTo>
                <a:cubicBezTo>
                  <a:pt x="105" y="198"/>
                  <a:pt x="106" y="198"/>
                  <a:pt x="106" y="197"/>
                </a:cubicBezTo>
                <a:cubicBezTo>
                  <a:pt x="106" y="197"/>
                  <a:pt x="107" y="197"/>
                  <a:pt x="107" y="197"/>
                </a:cubicBezTo>
                <a:cubicBezTo>
                  <a:pt x="106" y="198"/>
                  <a:pt x="106" y="198"/>
                  <a:pt x="105" y="199"/>
                </a:cubicBezTo>
                <a:cubicBezTo>
                  <a:pt x="105" y="199"/>
                  <a:pt x="105" y="198"/>
                  <a:pt x="105" y="198"/>
                </a:cubicBezTo>
                <a:close/>
                <a:moveTo>
                  <a:pt x="108" y="204"/>
                </a:moveTo>
                <a:cubicBezTo>
                  <a:pt x="108" y="204"/>
                  <a:pt x="108" y="204"/>
                  <a:pt x="108" y="204"/>
                </a:cubicBezTo>
                <a:cubicBezTo>
                  <a:pt x="107" y="203"/>
                  <a:pt x="105" y="202"/>
                  <a:pt x="104" y="202"/>
                </a:cubicBezTo>
                <a:cubicBezTo>
                  <a:pt x="104" y="202"/>
                  <a:pt x="104" y="201"/>
                  <a:pt x="104" y="201"/>
                </a:cubicBezTo>
                <a:cubicBezTo>
                  <a:pt x="106" y="202"/>
                  <a:pt x="107" y="203"/>
                  <a:pt x="108" y="204"/>
                </a:cubicBezTo>
                <a:close/>
                <a:moveTo>
                  <a:pt x="104" y="194"/>
                </a:moveTo>
                <a:cubicBezTo>
                  <a:pt x="104" y="194"/>
                  <a:pt x="103" y="194"/>
                  <a:pt x="103" y="193"/>
                </a:cubicBezTo>
                <a:cubicBezTo>
                  <a:pt x="104" y="192"/>
                  <a:pt x="105" y="191"/>
                  <a:pt x="106" y="190"/>
                </a:cubicBezTo>
                <a:cubicBezTo>
                  <a:pt x="107" y="189"/>
                  <a:pt x="109" y="188"/>
                  <a:pt x="110" y="186"/>
                </a:cubicBezTo>
                <a:cubicBezTo>
                  <a:pt x="115" y="183"/>
                  <a:pt x="119" y="179"/>
                  <a:pt x="123" y="176"/>
                </a:cubicBezTo>
                <a:cubicBezTo>
                  <a:pt x="125" y="175"/>
                  <a:pt x="127" y="174"/>
                  <a:pt x="129" y="173"/>
                </a:cubicBezTo>
                <a:cubicBezTo>
                  <a:pt x="124" y="177"/>
                  <a:pt x="118" y="182"/>
                  <a:pt x="112" y="187"/>
                </a:cubicBezTo>
                <a:cubicBezTo>
                  <a:pt x="110" y="189"/>
                  <a:pt x="107" y="192"/>
                  <a:pt x="104" y="194"/>
                </a:cubicBezTo>
                <a:close/>
                <a:moveTo>
                  <a:pt x="73" y="126"/>
                </a:moveTo>
                <a:cubicBezTo>
                  <a:pt x="73" y="126"/>
                  <a:pt x="72" y="127"/>
                  <a:pt x="72" y="128"/>
                </a:cubicBezTo>
                <a:cubicBezTo>
                  <a:pt x="71" y="127"/>
                  <a:pt x="71" y="126"/>
                  <a:pt x="71" y="125"/>
                </a:cubicBezTo>
                <a:cubicBezTo>
                  <a:pt x="71" y="125"/>
                  <a:pt x="71" y="124"/>
                  <a:pt x="71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3" y="125"/>
                  <a:pt x="73" y="125"/>
                  <a:pt x="73" y="126"/>
                </a:cubicBezTo>
                <a:close/>
                <a:moveTo>
                  <a:pt x="71" y="168"/>
                </a:moveTo>
                <a:cubicBezTo>
                  <a:pt x="71" y="167"/>
                  <a:pt x="71" y="167"/>
                  <a:pt x="71" y="167"/>
                </a:cubicBezTo>
                <a:cubicBezTo>
                  <a:pt x="71" y="166"/>
                  <a:pt x="71" y="166"/>
                  <a:pt x="72" y="166"/>
                </a:cubicBezTo>
                <a:cubicBezTo>
                  <a:pt x="72" y="167"/>
                  <a:pt x="72" y="167"/>
                  <a:pt x="72" y="167"/>
                </a:cubicBezTo>
                <a:cubicBezTo>
                  <a:pt x="72" y="167"/>
                  <a:pt x="71" y="168"/>
                  <a:pt x="71" y="168"/>
                </a:cubicBezTo>
                <a:close/>
                <a:moveTo>
                  <a:pt x="73" y="170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71"/>
                  <a:pt x="73" y="171"/>
                  <a:pt x="73" y="171"/>
                </a:cubicBezTo>
                <a:cubicBezTo>
                  <a:pt x="72" y="171"/>
                  <a:pt x="72" y="171"/>
                  <a:pt x="72" y="171"/>
                </a:cubicBezTo>
                <a:cubicBezTo>
                  <a:pt x="72" y="171"/>
                  <a:pt x="72" y="171"/>
                  <a:pt x="72" y="171"/>
                </a:cubicBezTo>
                <a:cubicBezTo>
                  <a:pt x="72" y="170"/>
                  <a:pt x="72" y="170"/>
                  <a:pt x="73" y="170"/>
                </a:cubicBezTo>
                <a:close/>
                <a:moveTo>
                  <a:pt x="71" y="165"/>
                </a:moveTo>
                <a:cubicBezTo>
                  <a:pt x="71" y="164"/>
                  <a:pt x="71" y="163"/>
                  <a:pt x="70" y="162"/>
                </a:cubicBezTo>
                <a:cubicBezTo>
                  <a:pt x="71" y="162"/>
                  <a:pt x="71" y="162"/>
                  <a:pt x="71" y="162"/>
                </a:cubicBezTo>
                <a:cubicBezTo>
                  <a:pt x="71" y="163"/>
                  <a:pt x="71" y="164"/>
                  <a:pt x="71" y="164"/>
                </a:cubicBezTo>
                <a:cubicBezTo>
                  <a:pt x="71" y="165"/>
                  <a:pt x="71" y="165"/>
                  <a:pt x="71" y="165"/>
                </a:cubicBezTo>
                <a:close/>
                <a:moveTo>
                  <a:pt x="61" y="51"/>
                </a:moveTo>
                <a:cubicBezTo>
                  <a:pt x="61" y="51"/>
                  <a:pt x="61" y="52"/>
                  <a:pt x="61" y="52"/>
                </a:cubicBezTo>
                <a:cubicBezTo>
                  <a:pt x="59" y="54"/>
                  <a:pt x="57" y="55"/>
                  <a:pt x="55" y="57"/>
                </a:cubicBezTo>
                <a:cubicBezTo>
                  <a:pt x="55" y="58"/>
                  <a:pt x="54" y="59"/>
                  <a:pt x="53" y="59"/>
                </a:cubicBezTo>
                <a:cubicBezTo>
                  <a:pt x="52" y="61"/>
                  <a:pt x="50" y="62"/>
                  <a:pt x="49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49" y="62"/>
                  <a:pt x="50" y="61"/>
                  <a:pt x="51" y="60"/>
                </a:cubicBezTo>
                <a:cubicBezTo>
                  <a:pt x="54" y="57"/>
                  <a:pt x="58" y="54"/>
                  <a:pt x="61" y="51"/>
                </a:cubicBezTo>
                <a:close/>
                <a:moveTo>
                  <a:pt x="54" y="54"/>
                </a:move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3"/>
                  <a:pt x="56" y="53"/>
                </a:cubicBezTo>
                <a:cubicBezTo>
                  <a:pt x="57" y="52"/>
                  <a:pt x="58" y="52"/>
                  <a:pt x="58" y="51"/>
                </a:cubicBezTo>
                <a:cubicBezTo>
                  <a:pt x="57" y="52"/>
                  <a:pt x="56" y="53"/>
                  <a:pt x="54" y="54"/>
                </a:cubicBezTo>
                <a:close/>
                <a:moveTo>
                  <a:pt x="92" y="45"/>
                </a:moveTo>
                <a:cubicBezTo>
                  <a:pt x="92" y="47"/>
                  <a:pt x="92" y="48"/>
                  <a:pt x="91" y="50"/>
                </a:cubicBezTo>
                <a:cubicBezTo>
                  <a:pt x="86" y="54"/>
                  <a:pt x="80" y="58"/>
                  <a:pt x="75" y="63"/>
                </a:cubicBezTo>
                <a:cubicBezTo>
                  <a:pt x="75" y="62"/>
                  <a:pt x="75" y="61"/>
                  <a:pt x="76" y="60"/>
                </a:cubicBezTo>
                <a:cubicBezTo>
                  <a:pt x="81" y="55"/>
                  <a:pt x="87" y="50"/>
                  <a:pt x="92" y="45"/>
                </a:cubicBezTo>
                <a:close/>
                <a:moveTo>
                  <a:pt x="82" y="53"/>
                </a:moveTo>
                <a:cubicBezTo>
                  <a:pt x="84" y="50"/>
                  <a:pt x="86" y="48"/>
                  <a:pt x="89" y="46"/>
                </a:cubicBezTo>
                <a:cubicBezTo>
                  <a:pt x="89" y="46"/>
                  <a:pt x="90" y="45"/>
                  <a:pt x="90" y="45"/>
                </a:cubicBezTo>
                <a:cubicBezTo>
                  <a:pt x="87" y="48"/>
                  <a:pt x="84" y="50"/>
                  <a:pt x="82" y="53"/>
                </a:cubicBezTo>
                <a:close/>
                <a:moveTo>
                  <a:pt x="110" y="51"/>
                </a:moveTo>
                <a:cubicBezTo>
                  <a:pt x="110" y="51"/>
                  <a:pt x="110" y="51"/>
                  <a:pt x="110" y="51"/>
                </a:cubicBezTo>
                <a:cubicBezTo>
                  <a:pt x="110" y="52"/>
                  <a:pt x="109" y="52"/>
                  <a:pt x="108" y="53"/>
                </a:cubicBezTo>
                <a:cubicBezTo>
                  <a:pt x="106" y="54"/>
                  <a:pt x="104" y="54"/>
                  <a:pt x="102" y="55"/>
                </a:cubicBezTo>
                <a:cubicBezTo>
                  <a:pt x="103" y="54"/>
                  <a:pt x="105" y="53"/>
                  <a:pt x="106" y="51"/>
                </a:cubicBezTo>
                <a:cubicBezTo>
                  <a:pt x="107" y="51"/>
                  <a:pt x="108" y="50"/>
                  <a:pt x="109" y="50"/>
                </a:cubicBezTo>
                <a:cubicBezTo>
                  <a:pt x="108" y="50"/>
                  <a:pt x="109" y="51"/>
                  <a:pt x="110" y="51"/>
                </a:cubicBezTo>
                <a:close/>
                <a:moveTo>
                  <a:pt x="112" y="77"/>
                </a:moveTo>
                <a:cubicBezTo>
                  <a:pt x="110" y="79"/>
                  <a:pt x="108" y="82"/>
                  <a:pt x="107" y="84"/>
                </a:cubicBezTo>
                <a:cubicBezTo>
                  <a:pt x="109" y="80"/>
                  <a:pt x="112" y="76"/>
                  <a:pt x="115" y="73"/>
                </a:cubicBezTo>
                <a:cubicBezTo>
                  <a:pt x="115" y="73"/>
                  <a:pt x="115" y="73"/>
                  <a:pt x="115" y="72"/>
                </a:cubicBezTo>
                <a:cubicBezTo>
                  <a:pt x="114" y="74"/>
                  <a:pt x="113" y="76"/>
                  <a:pt x="112" y="77"/>
                </a:cubicBezTo>
                <a:close/>
                <a:moveTo>
                  <a:pt x="116" y="78"/>
                </a:moveTo>
                <a:cubicBezTo>
                  <a:pt x="115" y="79"/>
                  <a:pt x="114" y="80"/>
                  <a:pt x="114" y="80"/>
                </a:cubicBezTo>
                <a:cubicBezTo>
                  <a:pt x="112" y="82"/>
                  <a:pt x="110" y="83"/>
                  <a:pt x="109" y="85"/>
                </a:cubicBezTo>
                <a:cubicBezTo>
                  <a:pt x="111" y="83"/>
                  <a:pt x="113" y="80"/>
                  <a:pt x="116" y="78"/>
                </a:cubicBezTo>
                <a:close/>
                <a:moveTo>
                  <a:pt x="98" y="92"/>
                </a:moveTo>
                <a:cubicBezTo>
                  <a:pt x="95" y="96"/>
                  <a:pt x="91" y="99"/>
                  <a:pt x="88" y="102"/>
                </a:cubicBezTo>
                <a:cubicBezTo>
                  <a:pt x="89" y="101"/>
                  <a:pt x="89" y="100"/>
                  <a:pt x="90" y="98"/>
                </a:cubicBezTo>
                <a:cubicBezTo>
                  <a:pt x="96" y="92"/>
                  <a:pt x="103" y="85"/>
                  <a:pt x="109" y="78"/>
                </a:cubicBezTo>
                <a:cubicBezTo>
                  <a:pt x="105" y="82"/>
                  <a:pt x="102" y="87"/>
                  <a:pt x="98" y="92"/>
                </a:cubicBezTo>
                <a:close/>
                <a:moveTo>
                  <a:pt x="99" y="97"/>
                </a:moveTo>
                <a:cubicBezTo>
                  <a:pt x="97" y="100"/>
                  <a:pt x="94" y="103"/>
                  <a:pt x="92" y="105"/>
                </a:cubicBezTo>
                <a:cubicBezTo>
                  <a:pt x="93" y="104"/>
                  <a:pt x="94" y="102"/>
                  <a:pt x="95" y="100"/>
                </a:cubicBezTo>
                <a:cubicBezTo>
                  <a:pt x="97" y="99"/>
                  <a:pt x="98" y="98"/>
                  <a:pt x="99" y="97"/>
                </a:cubicBezTo>
                <a:close/>
                <a:moveTo>
                  <a:pt x="128" y="67"/>
                </a:moveTo>
                <a:cubicBezTo>
                  <a:pt x="129" y="66"/>
                  <a:pt x="130" y="65"/>
                  <a:pt x="130" y="64"/>
                </a:cubicBezTo>
                <a:cubicBezTo>
                  <a:pt x="131" y="64"/>
                  <a:pt x="131" y="64"/>
                  <a:pt x="132" y="63"/>
                </a:cubicBezTo>
                <a:cubicBezTo>
                  <a:pt x="132" y="63"/>
                  <a:pt x="133" y="63"/>
                  <a:pt x="133" y="63"/>
                </a:cubicBezTo>
                <a:cubicBezTo>
                  <a:pt x="132" y="64"/>
                  <a:pt x="130" y="66"/>
                  <a:pt x="128" y="67"/>
                </a:cubicBezTo>
                <a:close/>
                <a:moveTo>
                  <a:pt x="137" y="62"/>
                </a:moveTo>
                <a:cubicBezTo>
                  <a:pt x="138" y="62"/>
                  <a:pt x="140" y="61"/>
                  <a:pt x="141" y="61"/>
                </a:cubicBezTo>
                <a:cubicBezTo>
                  <a:pt x="138" y="63"/>
                  <a:pt x="135" y="65"/>
                  <a:pt x="132" y="67"/>
                </a:cubicBezTo>
                <a:cubicBezTo>
                  <a:pt x="133" y="65"/>
                  <a:pt x="135" y="64"/>
                  <a:pt x="137" y="62"/>
                </a:cubicBezTo>
                <a:close/>
                <a:moveTo>
                  <a:pt x="132" y="76"/>
                </a:moveTo>
                <a:cubicBezTo>
                  <a:pt x="132" y="77"/>
                  <a:pt x="132" y="77"/>
                  <a:pt x="132" y="77"/>
                </a:cubicBezTo>
                <a:cubicBezTo>
                  <a:pt x="133" y="77"/>
                  <a:pt x="134" y="76"/>
                  <a:pt x="136" y="76"/>
                </a:cubicBezTo>
                <a:cubicBezTo>
                  <a:pt x="132" y="79"/>
                  <a:pt x="128" y="82"/>
                  <a:pt x="124" y="85"/>
                </a:cubicBezTo>
                <a:cubicBezTo>
                  <a:pt x="125" y="85"/>
                  <a:pt x="125" y="84"/>
                  <a:pt x="125" y="84"/>
                </a:cubicBezTo>
                <a:cubicBezTo>
                  <a:pt x="128" y="82"/>
                  <a:pt x="130" y="80"/>
                  <a:pt x="132" y="77"/>
                </a:cubicBezTo>
                <a:cubicBezTo>
                  <a:pt x="132" y="77"/>
                  <a:pt x="132" y="77"/>
                  <a:pt x="132" y="76"/>
                </a:cubicBezTo>
                <a:close/>
                <a:moveTo>
                  <a:pt x="199" y="77"/>
                </a:moveTo>
                <a:cubicBezTo>
                  <a:pt x="199" y="78"/>
                  <a:pt x="198" y="78"/>
                  <a:pt x="198" y="78"/>
                </a:cubicBezTo>
                <a:cubicBezTo>
                  <a:pt x="196" y="79"/>
                  <a:pt x="194" y="80"/>
                  <a:pt x="192" y="81"/>
                </a:cubicBezTo>
                <a:cubicBezTo>
                  <a:pt x="192" y="80"/>
                  <a:pt x="192" y="80"/>
                  <a:pt x="192" y="80"/>
                </a:cubicBezTo>
                <a:cubicBezTo>
                  <a:pt x="195" y="79"/>
                  <a:pt x="197" y="78"/>
                  <a:pt x="199" y="77"/>
                </a:cubicBezTo>
                <a:close/>
                <a:moveTo>
                  <a:pt x="196" y="75"/>
                </a:moveTo>
                <a:cubicBezTo>
                  <a:pt x="197" y="74"/>
                  <a:pt x="198" y="73"/>
                  <a:pt x="199" y="73"/>
                </a:cubicBezTo>
                <a:cubicBezTo>
                  <a:pt x="198" y="73"/>
                  <a:pt x="197" y="74"/>
                  <a:pt x="196" y="75"/>
                </a:cubicBezTo>
                <a:cubicBezTo>
                  <a:pt x="196" y="75"/>
                  <a:pt x="196" y="75"/>
                  <a:pt x="196" y="75"/>
                </a:cubicBezTo>
                <a:close/>
                <a:moveTo>
                  <a:pt x="191" y="138"/>
                </a:moveTo>
                <a:cubicBezTo>
                  <a:pt x="191" y="138"/>
                  <a:pt x="191" y="138"/>
                  <a:pt x="190" y="137"/>
                </a:cubicBezTo>
                <a:cubicBezTo>
                  <a:pt x="191" y="137"/>
                  <a:pt x="191" y="136"/>
                  <a:pt x="191" y="136"/>
                </a:cubicBezTo>
                <a:cubicBezTo>
                  <a:pt x="197" y="131"/>
                  <a:pt x="203" y="126"/>
                  <a:pt x="209" y="121"/>
                </a:cubicBezTo>
                <a:cubicBezTo>
                  <a:pt x="209" y="121"/>
                  <a:pt x="209" y="121"/>
                  <a:pt x="209" y="121"/>
                </a:cubicBezTo>
                <a:cubicBezTo>
                  <a:pt x="203" y="127"/>
                  <a:pt x="197" y="133"/>
                  <a:pt x="191" y="138"/>
                </a:cubicBezTo>
                <a:close/>
                <a:moveTo>
                  <a:pt x="205" y="126"/>
                </a:moveTo>
                <a:cubicBezTo>
                  <a:pt x="205" y="127"/>
                  <a:pt x="204" y="128"/>
                  <a:pt x="204" y="129"/>
                </a:cubicBezTo>
                <a:cubicBezTo>
                  <a:pt x="199" y="134"/>
                  <a:pt x="196" y="138"/>
                  <a:pt x="192" y="143"/>
                </a:cubicBezTo>
                <a:cubicBezTo>
                  <a:pt x="192" y="143"/>
                  <a:pt x="191" y="143"/>
                  <a:pt x="191" y="143"/>
                </a:cubicBezTo>
                <a:cubicBezTo>
                  <a:pt x="191" y="142"/>
                  <a:pt x="191" y="141"/>
                  <a:pt x="191" y="140"/>
                </a:cubicBezTo>
                <a:cubicBezTo>
                  <a:pt x="196" y="136"/>
                  <a:pt x="201" y="131"/>
                  <a:pt x="205" y="126"/>
                </a:cubicBezTo>
                <a:close/>
                <a:moveTo>
                  <a:pt x="189" y="139"/>
                </a:moveTo>
                <a:cubicBezTo>
                  <a:pt x="189" y="139"/>
                  <a:pt x="189" y="139"/>
                  <a:pt x="189" y="139"/>
                </a:cubicBezTo>
                <a:cubicBezTo>
                  <a:pt x="189" y="140"/>
                  <a:pt x="189" y="140"/>
                  <a:pt x="189" y="140"/>
                </a:cubicBezTo>
                <a:cubicBezTo>
                  <a:pt x="188" y="141"/>
                  <a:pt x="187" y="142"/>
                  <a:pt x="186" y="143"/>
                </a:cubicBezTo>
                <a:cubicBezTo>
                  <a:pt x="186" y="143"/>
                  <a:pt x="186" y="143"/>
                  <a:pt x="186" y="143"/>
                </a:cubicBezTo>
                <a:cubicBezTo>
                  <a:pt x="187" y="142"/>
                  <a:pt x="188" y="140"/>
                  <a:pt x="189" y="139"/>
                </a:cubicBezTo>
                <a:close/>
                <a:moveTo>
                  <a:pt x="183" y="144"/>
                </a:moveTo>
                <a:cubicBezTo>
                  <a:pt x="182" y="144"/>
                  <a:pt x="182" y="144"/>
                  <a:pt x="181" y="145"/>
                </a:cubicBezTo>
                <a:cubicBezTo>
                  <a:pt x="183" y="143"/>
                  <a:pt x="184" y="142"/>
                  <a:pt x="186" y="140"/>
                </a:cubicBezTo>
                <a:cubicBezTo>
                  <a:pt x="186" y="140"/>
                  <a:pt x="186" y="140"/>
                  <a:pt x="186" y="140"/>
                </a:cubicBezTo>
                <a:cubicBezTo>
                  <a:pt x="185" y="142"/>
                  <a:pt x="184" y="143"/>
                  <a:pt x="183" y="144"/>
                </a:cubicBezTo>
                <a:close/>
                <a:moveTo>
                  <a:pt x="180" y="142"/>
                </a:moveTo>
                <a:cubicBezTo>
                  <a:pt x="178" y="143"/>
                  <a:pt x="177" y="145"/>
                  <a:pt x="175" y="146"/>
                </a:cubicBezTo>
                <a:cubicBezTo>
                  <a:pt x="175" y="147"/>
                  <a:pt x="174" y="147"/>
                  <a:pt x="174" y="147"/>
                </a:cubicBezTo>
                <a:cubicBezTo>
                  <a:pt x="175" y="146"/>
                  <a:pt x="176" y="144"/>
                  <a:pt x="178" y="142"/>
                </a:cubicBezTo>
                <a:cubicBezTo>
                  <a:pt x="180" y="139"/>
                  <a:pt x="183" y="137"/>
                  <a:pt x="185" y="134"/>
                </a:cubicBezTo>
                <a:cubicBezTo>
                  <a:pt x="186" y="134"/>
                  <a:pt x="186" y="133"/>
                  <a:pt x="187" y="133"/>
                </a:cubicBezTo>
                <a:cubicBezTo>
                  <a:pt x="187" y="133"/>
                  <a:pt x="187" y="134"/>
                  <a:pt x="187" y="134"/>
                </a:cubicBezTo>
                <a:cubicBezTo>
                  <a:pt x="185" y="137"/>
                  <a:pt x="183" y="139"/>
                  <a:pt x="180" y="142"/>
                </a:cubicBezTo>
                <a:close/>
                <a:moveTo>
                  <a:pt x="129" y="154"/>
                </a:moveTo>
                <a:cubicBezTo>
                  <a:pt x="128" y="155"/>
                  <a:pt x="127" y="155"/>
                  <a:pt x="126" y="156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7" y="155"/>
                  <a:pt x="127" y="155"/>
                  <a:pt x="127" y="155"/>
                </a:cubicBezTo>
                <a:cubicBezTo>
                  <a:pt x="128" y="153"/>
                  <a:pt x="130" y="151"/>
                  <a:pt x="132" y="149"/>
                </a:cubicBezTo>
                <a:cubicBezTo>
                  <a:pt x="133" y="148"/>
                  <a:pt x="134" y="148"/>
                  <a:pt x="134" y="147"/>
                </a:cubicBezTo>
                <a:cubicBezTo>
                  <a:pt x="136" y="148"/>
                  <a:pt x="137" y="148"/>
                  <a:pt x="138" y="148"/>
                </a:cubicBezTo>
                <a:cubicBezTo>
                  <a:pt x="136" y="150"/>
                  <a:pt x="135" y="151"/>
                  <a:pt x="133" y="153"/>
                </a:cubicBezTo>
                <a:cubicBezTo>
                  <a:pt x="131" y="153"/>
                  <a:pt x="130" y="154"/>
                  <a:pt x="129" y="154"/>
                </a:cubicBezTo>
                <a:close/>
                <a:moveTo>
                  <a:pt x="130" y="160"/>
                </a:moveTo>
                <a:cubicBezTo>
                  <a:pt x="130" y="161"/>
                  <a:pt x="130" y="161"/>
                  <a:pt x="129" y="161"/>
                </a:cubicBezTo>
                <a:cubicBezTo>
                  <a:pt x="129" y="161"/>
                  <a:pt x="129" y="162"/>
                  <a:pt x="128" y="162"/>
                </a:cubicBezTo>
                <a:cubicBezTo>
                  <a:pt x="129" y="161"/>
                  <a:pt x="129" y="161"/>
                  <a:pt x="130" y="161"/>
                </a:cubicBezTo>
                <a:cubicBezTo>
                  <a:pt x="130" y="161"/>
                  <a:pt x="130" y="161"/>
                  <a:pt x="130" y="160"/>
                </a:cubicBezTo>
                <a:close/>
                <a:moveTo>
                  <a:pt x="89" y="124"/>
                </a:moveTo>
                <a:cubicBezTo>
                  <a:pt x="91" y="122"/>
                  <a:pt x="92" y="120"/>
                  <a:pt x="94" y="118"/>
                </a:cubicBezTo>
                <a:cubicBezTo>
                  <a:pt x="95" y="118"/>
                  <a:pt x="95" y="118"/>
                  <a:pt x="96" y="118"/>
                </a:cubicBezTo>
                <a:cubicBezTo>
                  <a:pt x="94" y="120"/>
                  <a:pt x="92" y="122"/>
                  <a:pt x="89" y="124"/>
                </a:cubicBezTo>
                <a:close/>
                <a:moveTo>
                  <a:pt x="91" y="127"/>
                </a:moveTo>
                <a:cubicBezTo>
                  <a:pt x="89" y="129"/>
                  <a:pt x="88" y="130"/>
                  <a:pt x="87" y="132"/>
                </a:cubicBezTo>
                <a:cubicBezTo>
                  <a:pt x="86" y="132"/>
                  <a:pt x="86" y="132"/>
                  <a:pt x="85" y="131"/>
                </a:cubicBezTo>
                <a:cubicBezTo>
                  <a:pt x="87" y="130"/>
                  <a:pt x="89" y="128"/>
                  <a:pt x="91" y="127"/>
                </a:cubicBezTo>
                <a:close/>
                <a:moveTo>
                  <a:pt x="95" y="123"/>
                </a:moveTo>
                <a:cubicBezTo>
                  <a:pt x="97" y="122"/>
                  <a:pt x="99" y="121"/>
                  <a:pt x="101" y="120"/>
                </a:cubicBezTo>
                <a:cubicBezTo>
                  <a:pt x="99" y="122"/>
                  <a:pt x="97" y="123"/>
                  <a:pt x="95" y="125"/>
                </a:cubicBezTo>
                <a:cubicBezTo>
                  <a:pt x="94" y="127"/>
                  <a:pt x="92" y="128"/>
                  <a:pt x="91" y="130"/>
                </a:cubicBezTo>
                <a:cubicBezTo>
                  <a:pt x="92" y="128"/>
                  <a:pt x="94" y="125"/>
                  <a:pt x="95" y="123"/>
                </a:cubicBezTo>
                <a:close/>
                <a:moveTo>
                  <a:pt x="94" y="130"/>
                </a:moveTo>
                <a:cubicBezTo>
                  <a:pt x="98" y="127"/>
                  <a:pt x="101" y="123"/>
                  <a:pt x="105" y="120"/>
                </a:cubicBezTo>
                <a:cubicBezTo>
                  <a:pt x="105" y="120"/>
                  <a:pt x="105" y="120"/>
                  <a:pt x="106" y="120"/>
                </a:cubicBezTo>
                <a:cubicBezTo>
                  <a:pt x="106" y="120"/>
                  <a:pt x="106" y="120"/>
                  <a:pt x="106" y="120"/>
                </a:cubicBezTo>
                <a:cubicBezTo>
                  <a:pt x="103" y="122"/>
                  <a:pt x="101" y="124"/>
                  <a:pt x="99" y="127"/>
                </a:cubicBezTo>
                <a:cubicBezTo>
                  <a:pt x="96" y="129"/>
                  <a:pt x="94" y="131"/>
                  <a:pt x="91" y="134"/>
                </a:cubicBezTo>
                <a:cubicBezTo>
                  <a:pt x="91" y="134"/>
                  <a:pt x="91" y="134"/>
                  <a:pt x="91" y="133"/>
                </a:cubicBezTo>
                <a:cubicBezTo>
                  <a:pt x="92" y="132"/>
                  <a:pt x="93" y="131"/>
                  <a:pt x="94" y="130"/>
                </a:cubicBezTo>
                <a:close/>
                <a:moveTo>
                  <a:pt x="119" y="101"/>
                </a:moveTo>
                <a:cubicBezTo>
                  <a:pt x="125" y="95"/>
                  <a:pt x="131" y="89"/>
                  <a:pt x="138" y="83"/>
                </a:cubicBezTo>
                <a:cubicBezTo>
                  <a:pt x="139" y="83"/>
                  <a:pt x="141" y="83"/>
                  <a:pt x="142" y="83"/>
                </a:cubicBezTo>
                <a:cubicBezTo>
                  <a:pt x="140" y="86"/>
                  <a:pt x="138" y="88"/>
                  <a:pt x="136" y="91"/>
                </a:cubicBezTo>
                <a:cubicBezTo>
                  <a:pt x="134" y="92"/>
                  <a:pt x="132" y="94"/>
                  <a:pt x="130" y="96"/>
                </a:cubicBezTo>
                <a:cubicBezTo>
                  <a:pt x="122" y="102"/>
                  <a:pt x="115" y="108"/>
                  <a:pt x="107" y="115"/>
                </a:cubicBezTo>
                <a:cubicBezTo>
                  <a:pt x="107" y="115"/>
                  <a:pt x="107" y="115"/>
                  <a:pt x="107" y="115"/>
                </a:cubicBezTo>
                <a:cubicBezTo>
                  <a:pt x="111" y="110"/>
                  <a:pt x="115" y="106"/>
                  <a:pt x="119" y="102"/>
                </a:cubicBezTo>
                <a:cubicBezTo>
                  <a:pt x="120" y="101"/>
                  <a:pt x="119" y="101"/>
                  <a:pt x="119" y="101"/>
                </a:cubicBezTo>
                <a:close/>
                <a:moveTo>
                  <a:pt x="127" y="102"/>
                </a:moveTo>
                <a:cubicBezTo>
                  <a:pt x="125" y="104"/>
                  <a:pt x="123" y="106"/>
                  <a:pt x="121" y="108"/>
                </a:cubicBezTo>
                <a:cubicBezTo>
                  <a:pt x="120" y="109"/>
                  <a:pt x="120" y="109"/>
                  <a:pt x="119" y="110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22" y="107"/>
                  <a:pt x="125" y="104"/>
                  <a:pt x="127" y="102"/>
                </a:cubicBezTo>
                <a:close/>
                <a:moveTo>
                  <a:pt x="189" y="111"/>
                </a:moveTo>
                <a:cubicBezTo>
                  <a:pt x="189" y="111"/>
                  <a:pt x="190" y="110"/>
                  <a:pt x="190" y="109"/>
                </a:cubicBezTo>
                <a:cubicBezTo>
                  <a:pt x="191" y="109"/>
                  <a:pt x="192" y="109"/>
                  <a:pt x="192" y="109"/>
                </a:cubicBezTo>
                <a:cubicBezTo>
                  <a:pt x="191" y="109"/>
                  <a:pt x="190" y="110"/>
                  <a:pt x="189" y="111"/>
                </a:cubicBezTo>
                <a:close/>
                <a:moveTo>
                  <a:pt x="193" y="117"/>
                </a:moveTo>
                <a:cubicBezTo>
                  <a:pt x="193" y="117"/>
                  <a:pt x="194" y="117"/>
                  <a:pt x="194" y="117"/>
                </a:cubicBezTo>
                <a:cubicBezTo>
                  <a:pt x="194" y="118"/>
                  <a:pt x="193" y="118"/>
                  <a:pt x="192" y="119"/>
                </a:cubicBezTo>
                <a:cubicBezTo>
                  <a:pt x="192" y="118"/>
                  <a:pt x="193" y="118"/>
                  <a:pt x="193" y="117"/>
                </a:cubicBezTo>
                <a:close/>
                <a:moveTo>
                  <a:pt x="189" y="107"/>
                </a:moveTo>
                <a:cubicBezTo>
                  <a:pt x="189" y="107"/>
                  <a:pt x="189" y="107"/>
                  <a:pt x="189" y="108"/>
                </a:cubicBezTo>
                <a:cubicBezTo>
                  <a:pt x="188" y="108"/>
                  <a:pt x="188" y="108"/>
                  <a:pt x="187" y="108"/>
                </a:cubicBezTo>
                <a:cubicBezTo>
                  <a:pt x="188" y="107"/>
                  <a:pt x="188" y="107"/>
                  <a:pt x="189" y="106"/>
                </a:cubicBezTo>
                <a:cubicBezTo>
                  <a:pt x="189" y="106"/>
                  <a:pt x="190" y="106"/>
                  <a:pt x="190" y="106"/>
                </a:cubicBezTo>
                <a:cubicBezTo>
                  <a:pt x="190" y="106"/>
                  <a:pt x="189" y="107"/>
                  <a:pt x="189" y="107"/>
                </a:cubicBezTo>
                <a:close/>
                <a:moveTo>
                  <a:pt x="189" y="115"/>
                </a:moveTo>
                <a:cubicBezTo>
                  <a:pt x="189" y="115"/>
                  <a:pt x="189" y="115"/>
                  <a:pt x="189" y="115"/>
                </a:cubicBezTo>
                <a:cubicBezTo>
                  <a:pt x="189" y="116"/>
                  <a:pt x="188" y="116"/>
                  <a:pt x="187" y="117"/>
                </a:cubicBezTo>
                <a:cubicBezTo>
                  <a:pt x="187" y="117"/>
                  <a:pt x="187" y="117"/>
                  <a:pt x="186" y="118"/>
                </a:cubicBezTo>
                <a:cubicBezTo>
                  <a:pt x="186" y="118"/>
                  <a:pt x="185" y="118"/>
                  <a:pt x="184" y="119"/>
                </a:cubicBezTo>
                <a:cubicBezTo>
                  <a:pt x="186" y="118"/>
                  <a:pt x="187" y="116"/>
                  <a:pt x="189" y="115"/>
                </a:cubicBezTo>
                <a:close/>
                <a:moveTo>
                  <a:pt x="191" y="117"/>
                </a:moveTo>
                <a:cubicBezTo>
                  <a:pt x="190" y="118"/>
                  <a:pt x="189" y="120"/>
                  <a:pt x="188" y="121"/>
                </a:cubicBezTo>
                <a:cubicBezTo>
                  <a:pt x="187" y="121"/>
                  <a:pt x="186" y="122"/>
                  <a:pt x="185" y="123"/>
                </a:cubicBezTo>
                <a:cubicBezTo>
                  <a:pt x="186" y="121"/>
                  <a:pt x="187" y="120"/>
                  <a:pt x="188" y="119"/>
                </a:cubicBezTo>
                <a:cubicBezTo>
                  <a:pt x="189" y="118"/>
                  <a:pt x="190" y="117"/>
                  <a:pt x="191" y="117"/>
                </a:cubicBezTo>
                <a:close/>
                <a:moveTo>
                  <a:pt x="182" y="131"/>
                </a:moveTo>
                <a:cubicBezTo>
                  <a:pt x="183" y="131"/>
                  <a:pt x="183" y="130"/>
                  <a:pt x="184" y="130"/>
                </a:cubicBezTo>
                <a:cubicBezTo>
                  <a:pt x="184" y="130"/>
                  <a:pt x="184" y="130"/>
                  <a:pt x="184" y="130"/>
                </a:cubicBezTo>
                <a:cubicBezTo>
                  <a:pt x="183" y="131"/>
                  <a:pt x="182" y="132"/>
                  <a:pt x="181" y="133"/>
                </a:cubicBezTo>
                <a:cubicBezTo>
                  <a:pt x="181" y="133"/>
                  <a:pt x="180" y="133"/>
                  <a:pt x="180" y="134"/>
                </a:cubicBezTo>
                <a:cubicBezTo>
                  <a:pt x="181" y="133"/>
                  <a:pt x="182" y="132"/>
                  <a:pt x="182" y="131"/>
                </a:cubicBezTo>
                <a:close/>
                <a:moveTo>
                  <a:pt x="180" y="124"/>
                </a:moveTo>
                <a:cubicBezTo>
                  <a:pt x="181" y="123"/>
                  <a:pt x="183" y="122"/>
                  <a:pt x="184" y="121"/>
                </a:cubicBezTo>
                <a:cubicBezTo>
                  <a:pt x="183" y="122"/>
                  <a:pt x="182" y="124"/>
                  <a:pt x="181" y="125"/>
                </a:cubicBezTo>
                <a:cubicBezTo>
                  <a:pt x="181" y="124"/>
                  <a:pt x="180" y="124"/>
                  <a:pt x="180" y="124"/>
                </a:cubicBezTo>
                <a:close/>
                <a:moveTo>
                  <a:pt x="178" y="122"/>
                </a:moveTo>
                <a:cubicBezTo>
                  <a:pt x="178" y="122"/>
                  <a:pt x="178" y="122"/>
                  <a:pt x="178" y="122"/>
                </a:cubicBezTo>
                <a:cubicBezTo>
                  <a:pt x="176" y="121"/>
                  <a:pt x="175" y="121"/>
                  <a:pt x="174" y="120"/>
                </a:cubicBezTo>
                <a:cubicBezTo>
                  <a:pt x="178" y="117"/>
                  <a:pt x="182" y="115"/>
                  <a:pt x="186" y="112"/>
                </a:cubicBezTo>
                <a:cubicBezTo>
                  <a:pt x="183" y="115"/>
                  <a:pt x="181" y="119"/>
                  <a:pt x="178" y="122"/>
                </a:cubicBezTo>
                <a:close/>
                <a:moveTo>
                  <a:pt x="178" y="128"/>
                </a:moveTo>
                <a:cubicBezTo>
                  <a:pt x="176" y="129"/>
                  <a:pt x="175" y="129"/>
                  <a:pt x="173" y="130"/>
                </a:cubicBezTo>
                <a:cubicBezTo>
                  <a:pt x="175" y="129"/>
                  <a:pt x="176" y="127"/>
                  <a:pt x="177" y="125"/>
                </a:cubicBezTo>
                <a:cubicBezTo>
                  <a:pt x="178" y="125"/>
                  <a:pt x="178" y="125"/>
                  <a:pt x="178" y="125"/>
                </a:cubicBezTo>
                <a:cubicBezTo>
                  <a:pt x="178" y="125"/>
                  <a:pt x="179" y="126"/>
                  <a:pt x="179" y="126"/>
                </a:cubicBezTo>
                <a:cubicBezTo>
                  <a:pt x="179" y="126"/>
                  <a:pt x="179" y="126"/>
                  <a:pt x="179" y="126"/>
                </a:cubicBezTo>
                <a:cubicBezTo>
                  <a:pt x="179" y="126"/>
                  <a:pt x="178" y="127"/>
                  <a:pt x="178" y="127"/>
                </a:cubicBezTo>
                <a:cubicBezTo>
                  <a:pt x="177" y="127"/>
                  <a:pt x="177" y="128"/>
                  <a:pt x="178" y="128"/>
                </a:cubicBezTo>
                <a:close/>
                <a:moveTo>
                  <a:pt x="127" y="123"/>
                </a:moveTo>
                <a:cubicBezTo>
                  <a:pt x="127" y="123"/>
                  <a:pt x="126" y="124"/>
                  <a:pt x="126" y="124"/>
                </a:cubicBezTo>
                <a:cubicBezTo>
                  <a:pt x="126" y="123"/>
                  <a:pt x="126" y="123"/>
                  <a:pt x="127" y="123"/>
                </a:cubicBezTo>
                <a:cubicBezTo>
                  <a:pt x="127" y="123"/>
                  <a:pt x="127" y="123"/>
                  <a:pt x="127" y="122"/>
                </a:cubicBezTo>
                <a:cubicBezTo>
                  <a:pt x="128" y="122"/>
                  <a:pt x="128" y="122"/>
                  <a:pt x="128" y="122"/>
                </a:cubicBezTo>
                <a:cubicBezTo>
                  <a:pt x="128" y="122"/>
                  <a:pt x="128" y="123"/>
                  <a:pt x="127" y="123"/>
                </a:cubicBezTo>
                <a:close/>
                <a:moveTo>
                  <a:pt x="136" y="122"/>
                </a:moveTo>
                <a:cubicBezTo>
                  <a:pt x="135" y="122"/>
                  <a:pt x="135" y="123"/>
                  <a:pt x="134" y="123"/>
                </a:cubicBezTo>
                <a:cubicBezTo>
                  <a:pt x="133" y="125"/>
                  <a:pt x="131" y="126"/>
                  <a:pt x="130" y="127"/>
                </a:cubicBezTo>
                <a:cubicBezTo>
                  <a:pt x="129" y="127"/>
                  <a:pt x="128" y="126"/>
                  <a:pt x="127" y="126"/>
                </a:cubicBezTo>
                <a:cubicBezTo>
                  <a:pt x="127" y="125"/>
                  <a:pt x="128" y="125"/>
                  <a:pt x="128" y="124"/>
                </a:cubicBezTo>
                <a:cubicBezTo>
                  <a:pt x="131" y="123"/>
                  <a:pt x="133" y="122"/>
                  <a:pt x="136" y="122"/>
                </a:cubicBezTo>
                <a:close/>
                <a:moveTo>
                  <a:pt x="126" y="127"/>
                </a:moveTo>
                <a:cubicBezTo>
                  <a:pt x="127" y="127"/>
                  <a:pt x="127" y="128"/>
                  <a:pt x="128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7" y="129"/>
                  <a:pt x="126" y="130"/>
                  <a:pt x="125" y="131"/>
                </a:cubicBezTo>
                <a:cubicBezTo>
                  <a:pt x="123" y="132"/>
                  <a:pt x="121" y="133"/>
                  <a:pt x="120" y="134"/>
                </a:cubicBezTo>
                <a:cubicBezTo>
                  <a:pt x="122" y="132"/>
                  <a:pt x="124" y="130"/>
                  <a:pt x="126" y="127"/>
                </a:cubicBezTo>
                <a:close/>
                <a:moveTo>
                  <a:pt x="131" y="129"/>
                </a:moveTo>
                <a:cubicBezTo>
                  <a:pt x="132" y="129"/>
                  <a:pt x="132" y="129"/>
                  <a:pt x="133" y="130"/>
                </a:cubicBezTo>
                <a:cubicBezTo>
                  <a:pt x="133" y="130"/>
                  <a:pt x="133" y="130"/>
                  <a:pt x="132" y="130"/>
                </a:cubicBezTo>
                <a:cubicBezTo>
                  <a:pt x="132" y="130"/>
                  <a:pt x="132" y="130"/>
                  <a:pt x="132" y="130"/>
                </a:cubicBezTo>
                <a:cubicBezTo>
                  <a:pt x="130" y="131"/>
                  <a:pt x="129" y="132"/>
                  <a:pt x="127" y="133"/>
                </a:cubicBezTo>
                <a:cubicBezTo>
                  <a:pt x="128" y="132"/>
                  <a:pt x="130" y="130"/>
                  <a:pt x="131" y="129"/>
                </a:cubicBezTo>
                <a:close/>
                <a:moveTo>
                  <a:pt x="132" y="128"/>
                </a:moveTo>
                <a:cubicBezTo>
                  <a:pt x="135" y="126"/>
                  <a:pt x="138" y="124"/>
                  <a:pt x="140" y="123"/>
                </a:cubicBezTo>
                <a:cubicBezTo>
                  <a:pt x="138" y="125"/>
                  <a:pt x="136" y="127"/>
                  <a:pt x="134" y="129"/>
                </a:cubicBezTo>
                <a:cubicBezTo>
                  <a:pt x="134" y="128"/>
                  <a:pt x="133" y="128"/>
                  <a:pt x="132" y="128"/>
                </a:cubicBezTo>
                <a:close/>
                <a:moveTo>
                  <a:pt x="139" y="130"/>
                </a:moveTo>
                <a:cubicBezTo>
                  <a:pt x="139" y="130"/>
                  <a:pt x="139" y="130"/>
                  <a:pt x="139" y="130"/>
                </a:cubicBezTo>
                <a:cubicBezTo>
                  <a:pt x="139" y="130"/>
                  <a:pt x="138" y="130"/>
                  <a:pt x="138" y="130"/>
                </a:cubicBezTo>
                <a:cubicBezTo>
                  <a:pt x="138" y="130"/>
                  <a:pt x="139" y="129"/>
                  <a:pt x="139" y="129"/>
                </a:cubicBezTo>
                <a:cubicBezTo>
                  <a:pt x="140" y="129"/>
                  <a:pt x="141" y="128"/>
                  <a:pt x="142" y="128"/>
                </a:cubicBezTo>
                <a:cubicBezTo>
                  <a:pt x="141" y="129"/>
                  <a:pt x="140" y="129"/>
                  <a:pt x="139" y="130"/>
                </a:cubicBezTo>
                <a:close/>
                <a:moveTo>
                  <a:pt x="148" y="136"/>
                </a:moveTo>
                <a:cubicBezTo>
                  <a:pt x="144" y="138"/>
                  <a:pt x="141" y="141"/>
                  <a:pt x="138" y="143"/>
                </a:cubicBezTo>
                <a:cubicBezTo>
                  <a:pt x="138" y="142"/>
                  <a:pt x="139" y="142"/>
                  <a:pt x="139" y="141"/>
                </a:cubicBezTo>
                <a:cubicBezTo>
                  <a:pt x="140" y="140"/>
                  <a:pt x="141" y="140"/>
                  <a:pt x="141" y="139"/>
                </a:cubicBezTo>
                <a:cubicBezTo>
                  <a:pt x="142" y="139"/>
                  <a:pt x="142" y="139"/>
                  <a:pt x="142" y="139"/>
                </a:cubicBezTo>
                <a:cubicBezTo>
                  <a:pt x="144" y="138"/>
                  <a:pt x="146" y="137"/>
                  <a:pt x="148" y="136"/>
                </a:cubicBezTo>
                <a:close/>
                <a:moveTo>
                  <a:pt x="139" y="134"/>
                </a:moveTo>
                <a:cubicBezTo>
                  <a:pt x="140" y="133"/>
                  <a:pt x="141" y="133"/>
                  <a:pt x="141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0" y="134"/>
                  <a:pt x="139" y="136"/>
                  <a:pt x="137" y="137"/>
                </a:cubicBezTo>
                <a:cubicBezTo>
                  <a:pt x="137" y="137"/>
                  <a:pt x="136" y="138"/>
                  <a:pt x="135" y="138"/>
                </a:cubicBezTo>
                <a:cubicBezTo>
                  <a:pt x="137" y="137"/>
                  <a:pt x="138" y="135"/>
                  <a:pt x="139" y="134"/>
                </a:cubicBezTo>
                <a:close/>
                <a:moveTo>
                  <a:pt x="144" y="144"/>
                </a:moveTo>
                <a:cubicBezTo>
                  <a:pt x="143" y="144"/>
                  <a:pt x="143" y="144"/>
                  <a:pt x="143" y="144"/>
                </a:cubicBezTo>
                <a:cubicBezTo>
                  <a:pt x="142" y="145"/>
                  <a:pt x="141" y="146"/>
                  <a:pt x="140" y="147"/>
                </a:cubicBezTo>
                <a:cubicBezTo>
                  <a:pt x="139" y="147"/>
                  <a:pt x="138" y="146"/>
                  <a:pt x="137" y="146"/>
                </a:cubicBezTo>
                <a:cubicBezTo>
                  <a:pt x="139" y="145"/>
                  <a:pt x="141" y="145"/>
                  <a:pt x="144" y="144"/>
                </a:cubicBezTo>
                <a:close/>
                <a:moveTo>
                  <a:pt x="146" y="152"/>
                </a:moveTo>
                <a:cubicBezTo>
                  <a:pt x="147" y="151"/>
                  <a:pt x="148" y="151"/>
                  <a:pt x="149" y="150"/>
                </a:cubicBezTo>
                <a:cubicBezTo>
                  <a:pt x="148" y="151"/>
                  <a:pt x="147" y="152"/>
                  <a:pt x="146" y="153"/>
                </a:cubicBezTo>
                <a:cubicBezTo>
                  <a:pt x="145" y="154"/>
                  <a:pt x="144" y="154"/>
                  <a:pt x="142" y="155"/>
                </a:cubicBezTo>
                <a:cubicBezTo>
                  <a:pt x="143" y="154"/>
                  <a:pt x="145" y="153"/>
                  <a:pt x="146" y="152"/>
                </a:cubicBezTo>
                <a:close/>
                <a:moveTo>
                  <a:pt x="146" y="147"/>
                </a:moveTo>
                <a:cubicBezTo>
                  <a:pt x="147" y="145"/>
                  <a:pt x="149" y="144"/>
                  <a:pt x="150" y="142"/>
                </a:cubicBezTo>
                <a:cubicBezTo>
                  <a:pt x="151" y="141"/>
                  <a:pt x="153" y="140"/>
                  <a:pt x="154" y="139"/>
                </a:cubicBezTo>
                <a:cubicBezTo>
                  <a:pt x="155" y="139"/>
                  <a:pt x="155" y="139"/>
                  <a:pt x="156" y="139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54" y="142"/>
                  <a:pt x="151" y="144"/>
                  <a:pt x="149" y="146"/>
                </a:cubicBezTo>
                <a:cubicBezTo>
                  <a:pt x="149" y="146"/>
                  <a:pt x="149" y="146"/>
                  <a:pt x="149" y="146"/>
                </a:cubicBezTo>
                <a:cubicBezTo>
                  <a:pt x="148" y="146"/>
                  <a:pt x="147" y="147"/>
                  <a:pt x="146" y="147"/>
                </a:cubicBezTo>
                <a:close/>
                <a:moveTo>
                  <a:pt x="173" y="99"/>
                </a:moveTo>
                <a:cubicBezTo>
                  <a:pt x="172" y="99"/>
                  <a:pt x="172" y="99"/>
                  <a:pt x="172" y="99"/>
                </a:cubicBezTo>
                <a:cubicBezTo>
                  <a:pt x="172" y="99"/>
                  <a:pt x="172" y="99"/>
                  <a:pt x="171" y="99"/>
                </a:cubicBezTo>
                <a:cubicBezTo>
                  <a:pt x="170" y="100"/>
                  <a:pt x="168" y="101"/>
                  <a:pt x="167" y="101"/>
                </a:cubicBezTo>
                <a:cubicBezTo>
                  <a:pt x="168" y="100"/>
                  <a:pt x="170" y="98"/>
                  <a:pt x="172" y="97"/>
                </a:cubicBezTo>
                <a:cubicBezTo>
                  <a:pt x="172" y="97"/>
                  <a:pt x="172" y="97"/>
                  <a:pt x="172" y="97"/>
                </a:cubicBezTo>
                <a:cubicBezTo>
                  <a:pt x="172" y="98"/>
                  <a:pt x="172" y="98"/>
                  <a:pt x="173" y="99"/>
                </a:cubicBezTo>
                <a:close/>
                <a:moveTo>
                  <a:pt x="168" y="111"/>
                </a:moveTo>
                <a:cubicBezTo>
                  <a:pt x="170" y="109"/>
                  <a:pt x="172" y="108"/>
                  <a:pt x="174" y="107"/>
                </a:cubicBezTo>
                <a:cubicBezTo>
                  <a:pt x="174" y="107"/>
                  <a:pt x="175" y="108"/>
                  <a:pt x="175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07"/>
                  <a:pt x="176" y="107"/>
                  <a:pt x="175" y="108"/>
                </a:cubicBezTo>
                <a:cubicBezTo>
                  <a:pt x="171" y="110"/>
                  <a:pt x="167" y="113"/>
                  <a:pt x="163" y="115"/>
                </a:cubicBezTo>
                <a:cubicBezTo>
                  <a:pt x="164" y="114"/>
                  <a:pt x="164" y="113"/>
                  <a:pt x="165" y="113"/>
                </a:cubicBezTo>
                <a:cubicBezTo>
                  <a:pt x="166" y="112"/>
                  <a:pt x="167" y="111"/>
                  <a:pt x="168" y="111"/>
                </a:cubicBezTo>
                <a:close/>
                <a:moveTo>
                  <a:pt x="165" y="124"/>
                </a:moveTo>
                <a:cubicBezTo>
                  <a:pt x="166" y="123"/>
                  <a:pt x="167" y="122"/>
                  <a:pt x="168" y="121"/>
                </a:cubicBezTo>
                <a:cubicBezTo>
                  <a:pt x="168" y="122"/>
                  <a:pt x="168" y="122"/>
                  <a:pt x="167" y="122"/>
                </a:cubicBezTo>
                <a:cubicBezTo>
                  <a:pt x="166" y="123"/>
                  <a:pt x="165" y="124"/>
                  <a:pt x="164" y="125"/>
                </a:cubicBezTo>
                <a:cubicBezTo>
                  <a:pt x="164" y="124"/>
                  <a:pt x="164" y="124"/>
                  <a:pt x="165" y="124"/>
                </a:cubicBezTo>
                <a:close/>
                <a:moveTo>
                  <a:pt x="156" y="126"/>
                </a:moveTo>
                <a:cubicBezTo>
                  <a:pt x="157" y="125"/>
                  <a:pt x="158" y="125"/>
                  <a:pt x="159" y="124"/>
                </a:cubicBezTo>
                <a:cubicBezTo>
                  <a:pt x="160" y="123"/>
                  <a:pt x="161" y="123"/>
                  <a:pt x="161" y="122"/>
                </a:cubicBezTo>
                <a:cubicBezTo>
                  <a:pt x="162" y="122"/>
                  <a:pt x="163" y="122"/>
                  <a:pt x="164" y="121"/>
                </a:cubicBezTo>
                <a:cubicBezTo>
                  <a:pt x="161" y="123"/>
                  <a:pt x="159" y="125"/>
                  <a:pt x="156" y="126"/>
                </a:cubicBezTo>
                <a:close/>
                <a:moveTo>
                  <a:pt x="165" y="127"/>
                </a:moveTo>
                <a:cubicBezTo>
                  <a:pt x="166" y="127"/>
                  <a:pt x="166" y="127"/>
                  <a:pt x="166" y="127"/>
                </a:cubicBezTo>
                <a:cubicBezTo>
                  <a:pt x="167" y="126"/>
                  <a:pt x="167" y="126"/>
                  <a:pt x="166" y="125"/>
                </a:cubicBezTo>
                <a:cubicBezTo>
                  <a:pt x="167" y="125"/>
                  <a:pt x="167" y="125"/>
                  <a:pt x="168" y="124"/>
                </a:cubicBezTo>
                <a:cubicBezTo>
                  <a:pt x="169" y="123"/>
                  <a:pt x="170" y="122"/>
                  <a:pt x="172" y="121"/>
                </a:cubicBezTo>
                <a:cubicBezTo>
                  <a:pt x="173" y="122"/>
                  <a:pt x="175" y="123"/>
                  <a:pt x="176" y="124"/>
                </a:cubicBezTo>
                <a:cubicBezTo>
                  <a:pt x="170" y="127"/>
                  <a:pt x="163" y="131"/>
                  <a:pt x="157" y="135"/>
                </a:cubicBezTo>
                <a:cubicBezTo>
                  <a:pt x="157" y="135"/>
                  <a:pt x="157" y="135"/>
                  <a:pt x="157" y="135"/>
                </a:cubicBezTo>
                <a:cubicBezTo>
                  <a:pt x="160" y="133"/>
                  <a:pt x="162" y="130"/>
                  <a:pt x="165" y="127"/>
                </a:cubicBezTo>
                <a:close/>
                <a:moveTo>
                  <a:pt x="158" y="115"/>
                </a:moveTo>
                <a:cubicBezTo>
                  <a:pt x="157" y="115"/>
                  <a:pt x="156" y="116"/>
                  <a:pt x="155" y="116"/>
                </a:cubicBezTo>
                <a:cubicBezTo>
                  <a:pt x="157" y="115"/>
                  <a:pt x="158" y="114"/>
                  <a:pt x="159" y="112"/>
                </a:cubicBezTo>
                <a:cubicBezTo>
                  <a:pt x="161" y="111"/>
                  <a:pt x="162" y="110"/>
                  <a:pt x="164" y="109"/>
                </a:cubicBezTo>
                <a:cubicBezTo>
                  <a:pt x="162" y="111"/>
                  <a:pt x="160" y="113"/>
                  <a:pt x="158" y="115"/>
                </a:cubicBezTo>
                <a:close/>
                <a:moveTo>
                  <a:pt x="159" y="127"/>
                </a:moveTo>
                <a:cubicBezTo>
                  <a:pt x="159" y="127"/>
                  <a:pt x="158" y="128"/>
                  <a:pt x="158" y="128"/>
                </a:cubicBezTo>
                <a:cubicBezTo>
                  <a:pt x="156" y="129"/>
                  <a:pt x="154" y="130"/>
                  <a:pt x="152" y="132"/>
                </a:cubicBezTo>
                <a:cubicBezTo>
                  <a:pt x="154" y="130"/>
                  <a:pt x="156" y="129"/>
                  <a:pt x="159" y="127"/>
                </a:cubicBezTo>
                <a:close/>
                <a:moveTo>
                  <a:pt x="151" y="117"/>
                </a:moveTo>
                <a:cubicBezTo>
                  <a:pt x="151" y="117"/>
                  <a:pt x="150" y="117"/>
                  <a:pt x="149" y="117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50" y="116"/>
                  <a:pt x="151" y="115"/>
                  <a:pt x="152" y="115"/>
                </a:cubicBezTo>
                <a:cubicBezTo>
                  <a:pt x="152" y="114"/>
                  <a:pt x="153" y="114"/>
                  <a:pt x="154" y="113"/>
                </a:cubicBezTo>
                <a:cubicBezTo>
                  <a:pt x="153" y="114"/>
                  <a:pt x="152" y="116"/>
                  <a:pt x="151" y="117"/>
                </a:cubicBezTo>
                <a:close/>
                <a:moveTo>
                  <a:pt x="157" y="147"/>
                </a:moveTo>
                <a:cubicBezTo>
                  <a:pt x="158" y="147"/>
                  <a:pt x="159" y="146"/>
                  <a:pt x="161" y="146"/>
                </a:cubicBezTo>
                <a:cubicBezTo>
                  <a:pt x="159" y="147"/>
                  <a:pt x="157" y="147"/>
                  <a:pt x="156" y="148"/>
                </a:cubicBezTo>
                <a:cubicBezTo>
                  <a:pt x="156" y="148"/>
                  <a:pt x="157" y="147"/>
                  <a:pt x="157" y="147"/>
                </a:cubicBezTo>
                <a:close/>
                <a:moveTo>
                  <a:pt x="159" y="137"/>
                </a:moveTo>
                <a:cubicBezTo>
                  <a:pt x="159" y="138"/>
                  <a:pt x="159" y="138"/>
                  <a:pt x="158" y="138"/>
                </a:cubicBezTo>
                <a:cubicBezTo>
                  <a:pt x="158" y="138"/>
                  <a:pt x="158" y="138"/>
                  <a:pt x="158" y="138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57" y="137"/>
                  <a:pt x="158" y="137"/>
                  <a:pt x="158" y="137"/>
                </a:cubicBezTo>
                <a:cubicBezTo>
                  <a:pt x="159" y="137"/>
                  <a:pt x="160" y="137"/>
                  <a:pt x="161" y="137"/>
                </a:cubicBezTo>
                <a:cubicBezTo>
                  <a:pt x="161" y="137"/>
                  <a:pt x="161" y="138"/>
                  <a:pt x="161" y="138"/>
                </a:cubicBezTo>
                <a:cubicBezTo>
                  <a:pt x="160" y="137"/>
                  <a:pt x="160" y="137"/>
                  <a:pt x="159" y="137"/>
                </a:cubicBezTo>
                <a:close/>
                <a:moveTo>
                  <a:pt x="160" y="136"/>
                </a:moveTo>
                <a:cubicBezTo>
                  <a:pt x="162" y="135"/>
                  <a:pt x="163" y="135"/>
                  <a:pt x="165" y="134"/>
                </a:cubicBezTo>
                <a:cubicBezTo>
                  <a:pt x="164" y="135"/>
                  <a:pt x="163" y="135"/>
                  <a:pt x="163" y="136"/>
                </a:cubicBezTo>
                <a:cubicBezTo>
                  <a:pt x="162" y="136"/>
                  <a:pt x="161" y="136"/>
                  <a:pt x="160" y="136"/>
                </a:cubicBezTo>
                <a:close/>
                <a:moveTo>
                  <a:pt x="167" y="141"/>
                </a:moveTo>
                <a:cubicBezTo>
                  <a:pt x="166" y="141"/>
                  <a:pt x="166" y="141"/>
                  <a:pt x="166" y="142"/>
                </a:cubicBezTo>
                <a:cubicBezTo>
                  <a:pt x="165" y="142"/>
                  <a:pt x="164" y="142"/>
                  <a:pt x="163" y="143"/>
                </a:cubicBezTo>
                <a:cubicBezTo>
                  <a:pt x="164" y="142"/>
                  <a:pt x="166" y="141"/>
                  <a:pt x="167" y="141"/>
                </a:cubicBezTo>
                <a:close/>
                <a:moveTo>
                  <a:pt x="165" y="146"/>
                </a:moveTo>
                <a:cubicBezTo>
                  <a:pt x="167" y="144"/>
                  <a:pt x="169" y="143"/>
                  <a:pt x="171" y="142"/>
                </a:cubicBezTo>
                <a:cubicBezTo>
                  <a:pt x="172" y="141"/>
                  <a:pt x="171" y="140"/>
                  <a:pt x="170" y="140"/>
                </a:cubicBezTo>
                <a:cubicBezTo>
                  <a:pt x="171" y="139"/>
                  <a:pt x="172" y="138"/>
                  <a:pt x="173" y="137"/>
                </a:cubicBezTo>
                <a:cubicBezTo>
                  <a:pt x="174" y="137"/>
                  <a:pt x="175" y="137"/>
                  <a:pt x="176" y="136"/>
                </a:cubicBezTo>
                <a:cubicBezTo>
                  <a:pt x="174" y="138"/>
                  <a:pt x="173" y="140"/>
                  <a:pt x="171" y="142"/>
                </a:cubicBezTo>
                <a:cubicBezTo>
                  <a:pt x="169" y="143"/>
                  <a:pt x="166" y="145"/>
                  <a:pt x="164" y="147"/>
                </a:cubicBezTo>
                <a:cubicBezTo>
                  <a:pt x="164" y="146"/>
                  <a:pt x="165" y="146"/>
                  <a:pt x="165" y="146"/>
                </a:cubicBezTo>
                <a:close/>
                <a:moveTo>
                  <a:pt x="178" y="115"/>
                </a:moveTo>
                <a:cubicBezTo>
                  <a:pt x="180" y="113"/>
                  <a:pt x="182" y="112"/>
                  <a:pt x="184" y="110"/>
                </a:cubicBezTo>
                <a:cubicBezTo>
                  <a:pt x="185" y="110"/>
                  <a:pt x="185" y="110"/>
                  <a:pt x="186" y="110"/>
                </a:cubicBezTo>
                <a:cubicBezTo>
                  <a:pt x="183" y="112"/>
                  <a:pt x="180" y="113"/>
                  <a:pt x="178" y="115"/>
                </a:cubicBezTo>
                <a:close/>
                <a:moveTo>
                  <a:pt x="180" y="108"/>
                </a:moveTo>
                <a:cubicBezTo>
                  <a:pt x="181" y="107"/>
                  <a:pt x="181" y="107"/>
                  <a:pt x="182" y="106"/>
                </a:cubicBezTo>
                <a:cubicBezTo>
                  <a:pt x="183" y="106"/>
                  <a:pt x="184" y="105"/>
                  <a:pt x="186" y="104"/>
                </a:cubicBezTo>
                <a:cubicBezTo>
                  <a:pt x="184" y="106"/>
                  <a:pt x="182" y="107"/>
                  <a:pt x="180" y="108"/>
                </a:cubicBezTo>
                <a:close/>
                <a:moveTo>
                  <a:pt x="184" y="97"/>
                </a:moveTo>
                <a:cubicBezTo>
                  <a:pt x="183" y="98"/>
                  <a:pt x="181" y="100"/>
                  <a:pt x="180" y="101"/>
                </a:cubicBezTo>
                <a:cubicBezTo>
                  <a:pt x="176" y="103"/>
                  <a:pt x="173" y="105"/>
                  <a:pt x="169" y="107"/>
                </a:cubicBezTo>
                <a:cubicBezTo>
                  <a:pt x="172" y="105"/>
                  <a:pt x="174" y="103"/>
                  <a:pt x="176" y="100"/>
                </a:cubicBezTo>
                <a:cubicBezTo>
                  <a:pt x="177" y="99"/>
                  <a:pt x="178" y="98"/>
                  <a:pt x="180" y="98"/>
                </a:cubicBezTo>
                <a:cubicBezTo>
                  <a:pt x="181" y="97"/>
                  <a:pt x="183" y="97"/>
                  <a:pt x="185" y="96"/>
                </a:cubicBezTo>
                <a:cubicBezTo>
                  <a:pt x="185" y="96"/>
                  <a:pt x="184" y="97"/>
                  <a:pt x="184" y="97"/>
                </a:cubicBezTo>
                <a:close/>
                <a:moveTo>
                  <a:pt x="181" y="91"/>
                </a:moveTo>
                <a:cubicBezTo>
                  <a:pt x="179" y="92"/>
                  <a:pt x="177" y="93"/>
                  <a:pt x="175" y="95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78" y="92"/>
                  <a:pt x="180" y="90"/>
                  <a:pt x="183" y="89"/>
                </a:cubicBezTo>
                <a:cubicBezTo>
                  <a:pt x="182" y="89"/>
                  <a:pt x="182" y="90"/>
                  <a:pt x="181" y="91"/>
                </a:cubicBezTo>
                <a:close/>
                <a:moveTo>
                  <a:pt x="172" y="93"/>
                </a:moveTo>
                <a:cubicBezTo>
                  <a:pt x="172" y="92"/>
                  <a:pt x="173" y="91"/>
                  <a:pt x="173" y="91"/>
                </a:cubicBezTo>
                <a:cubicBezTo>
                  <a:pt x="174" y="90"/>
                  <a:pt x="175" y="90"/>
                  <a:pt x="176" y="90"/>
                </a:cubicBezTo>
                <a:cubicBezTo>
                  <a:pt x="174" y="91"/>
                  <a:pt x="173" y="92"/>
                  <a:pt x="172" y="93"/>
                </a:cubicBezTo>
                <a:close/>
                <a:moveTo>
                  <a:pt x="172" y="89"/>
                </a:moveTo>
                <a:cubicBezTo>
                  <a:pt x="172" y="89"/>
                  <a:pt x="172" y="89"/>
                  <a:pt x="172" y="89"/>
                </a:cubicBezTo>
                <a:cubicBezTo>
                  <a:pt x="170" y="93"/>
                  <a:pt x="167" y="96"/>
                  <a:pt x="165" y="99"/>
                </a:cubicBezTo>
                <a:cubicBezTo>
                  <a:pt x="163" y="101"/>
                  <a:pt x="161" y="103"/>
                  <a:pt x="159" y="105"/>
                </a:cubicBezTo>
                <a:cubicBezTo>
                  <a:pt x="156" y="106"/>
                  <a:pt x="154" y="107"/>
                  <a:pt x="152" y="108"/>
                </a:cubicBezTo>
                <a:cubicBezTo>
                  <a:pt x="159" y="101"/>
                  <a:pt x="166" y="94"/>
                  <a:pt x="173" y="88"/>
                </a:cubicBezTo>
                <a:cubicBezTo>
                  <a:pt x="173" y="88"/>
                  <a:pt x="173" y="89"/>
                  <a:pt x="172" y="89"/>
                </a:cubicBezTo>
                <a:close/>
                <a:moveTo>
                  <a:pt x="152" y="111"/>
                </a:moveTo>
                <a:cubicBezTo>
                  <a:pt x="153" y="111"/>
                  <a:pt x="153" y="110"/>
                  <a:pt x="153" y="110"/>
                </a:cubicBezTo>
                <a:cubicBezTo>
                  <a:pt x="153" y="109"/>
                  <a:pt x="154" y="109"/>
                  <a:pt x="155" y="109"/>
                </a:cubicBezTo>
                <a:cubicBezTo>
                  <a:pt x="154" y="109"/>
                  <a:pt x="154" y="110"/>
                  <a:pt x="154" y="110"/>
                </a:cubicBezTo>
                <a:cubicBezTo>
                  <a:pt x="152" y="112"/>
                  <a:pt x="150" y="114"/>
                  <a:pt x="148" y="115"/>
                </a:cubicBezTo>
                <a:cubicBezTo>
                  <a:pt x="147" y="116"/>
                  <a:pt x="145" y="117"/>
                  <a:pt x="144" y="118"/>
                </a:cubicBezTo>
                <a:cubicBezTo>
                  <a:pt x="144" y="118"/>
                  <a:pt x="144" y="118"/>
                  <a:pt x="144" y="118"/>
                </a:cubicBezTo>
                <a:cubicBezTo>
                  <a:pt x="147" y="116"/>
                  <a:pt x="150" y="113"/>
                  <a:pt x="152" y="111"/>
                </a:cubicBezTo>
                <a:close/>
                <a:moveTo>
                  <a:pt x="148" y="119"/>
                </a:moveTo>
                <a:cubicBezTo>
                  <a:pt x="148" y="119"/>
                  <a:pt x="149" y="119"/>
                  <a:pt x="149" y="118"/>
                </a:cubicBezTo>
                <a:cubicBezTo>
                  <a:pt x="148" y="120"/>
                  <a:pt x="146" y="122"/>
                  <a:pt x="145" y="123"/>
                </a:cubicBezTo>
                <a:cubicBezTo>
                  <a:pt x="144" y="124"/>
                  <a:pt x="143" y="124"/>
                  <a:pt x="142" y="125"/>
                </a:cubicBezTo>
                <a:cubicBezTo>
                  <a:pt x="144" y="123"/>
                  <a:pt x="146" y="121"/>
                  <a:pt x="148" y="119"/>
                </a:cubicBezTo>
                <a:close/>
                <a:moveTo>
                  <a:pt x="138" y="119"/>
                </a:moveTo>
                <a:cubicBezTo>
                  <a:pt x="136" y="120"/>
                  <a:pt x="133" y="121"/>
                  <a:pt x="130" y="122"/>
                </a:cubicBezTo>
                <a:cubicBezTo>
                  <a:pt x="131" y="121"/>
                  <a:pt x="132" y="121"/>
                  <a:pt x="132" y="120"/>
                </a:cubicBezTo>
                <a:cubicBezTo>
                  <a:pt x="134" y="119"/>
                  <a:pt x="135" y="118"/>
                  <a:pt x="136" y="118"/>
                </a:cubicBezTo>
                <a:cubicBezTo>
                  <a:pt x="139" y="116"/>
                  <a:pt x="141" y="115"/>
                  <a:pt x="144" y="114"/>
                </a:cubicBezTo>
                <a:cubicBezTo>
                  <a:pt x="142" y="116"/>
                  <a:pt x="140" y="118"/>
                  <a:pt x="138" y="119"/>
                </a:cubicBezTo>
                <a:close/>
                <a:moveTo>
                  <a:pt x="126" y="116"/>
                </a:moveTo>
                <a:cubicBezTo>
                  <a:pt x="130" y="112"/>
                  <a:pt x="133" y="109"/>
                  <a:pt x="136" y="106"/>
                </a:cubicBezTo>
                <a:cubicBezTo>
                  <a:pt x="139" y="104"/>
                  <a:pt x="142" y="102"/>
                  <a:pt x="145" y="101"/>
                </a:cubicBezTo>
                <a:cubicBezTo>
                  <a:pt x="141" y="104"/>
                  <a:pt x="138" y="107"/>
                  <a:pt x="134" y="110"/>
                </a:cubicBezTo>
                <a:cubicBezTo>
                  <a:pt x="132" y="112"/>
                  <a:pt x="129" y="114"/>
                  <a:pt x="126" y="116"/>
                </a:cubicBezTo>
                <a:close/>
                <a:moveTo>
                  <a:pt x="131" y="116"/>
                </a:moveTo>
                <a:cubicBezTo>
                  <a:pt x="129" y="117"/>
                  <a:pt x="128" y="118"/>
                  <a:pt x="127" y="120"/>
                </a:cubicBezTo>
                <a:cubicBezTo>
                  <a:pt x="127" y="120"/>
                  <a:pt x="127" y="120"/>
                  <a:pt x="126" y="120"/>
                </a:cubicBezTo>
                <a:cubicBezTo>
                  <a:pt x="125" y="121"/>
                  <a:pt x="124" y="122"/>
                  <a:pt x="122" y="123"/>
                </a:cubicBezTo>
                <a:cubicBezTo>
                  <a:pt x="125" y="121"/>
                  <a:pt x="128" y="118"/>
                  <a:pt x="131" y="116"/>
                </a:cubicBezTo>
                <a:close/>
                <a:moveTo>
                  <a:pt x="124" y="126"/>
                </a:moveTo>
                <a:cubicBezTo>
                  <a:pt x="124" y="126"/>
                  <a:pt x="124" y="126"/>
                  <a:pt x="124" y="126"/>
                </a:cubicBezTo>
                <a:cubicBezTo>
                  <a:pt x="122" y="129"/>
                  <a:pt x="120" y="132"/>
                  <a:pt x="117" y="135"/>
                </a:cubicBezTo>
                <a:cubicBezTo>
                  <a:pt x="119" y="132"/>
                  <a:pt x="122" y="129"/>
                  <a:pt x="124" y="126"/>
                </a:cubicBezTo>
                <a:close/>
                <a:moveTo>
                  <a:pt x="113" y="117"/>
                </a:moveTo>
                <a:cubicBezTo>
                  <a:pt x="113" y="117"/>
                  <a:pt x="112" y="117"/>
                  <a:pt x="112" y="117"/>
                </a:cubicBezTo>
                <a:cubicBezTo>
                  <a:pt x="112" y="118"/>
                  <a:pt x="111" y="119"/>
                  <a:pt x="110" y="120"/>
                </a:cubicBezTo>
                <a:cubicBezTo>
                  <a:pt x="110" y="120"/>
                  <a:pt x="109" y="120"/>
                  <a:pt x="109" y="120"/>
                </a:cubicBezTo>
                <a:cubicBezTo>
                  <a:pt x="110" y="119"/>
                  <a:pt x="111" y="118"/>
                  <a:pt x="113" y="117"/>
                </a:cubicBezTo>
                <a:close/>
                <a:moveTo>
                  <a:pt x="107" y="119"/>
                </a:moveTo>
                <a:cubicBezTo>
                  <a:pt x="107" y="119"/>
                  <a:pt x="106" y="119"/>
                  <a:pt x="106" y="119"/>
                </a:cubicBezTo>
                <a:cubicBezTo>
                  <a:pt x="107" y="118"/>
                  <a:pt x="107" y="117"/>
                  <a:pt x="108" y="117"/>
                </a:cubicBezTo>
                <a:cubicBezTo>
                  <a:pt x="109" y="116"/>
                  <a:pt x="110" y="115"/>
                  <a:pt x="111" y="115"/>
                </a:cubicBezTo>
                <a:cubicBezTo>
                  <a:pt x="110" y="116"/>
                  <a:pt x="108" y="118"/>
                  <a:pt x="107" y="119"/>
                </a:cubicBezTo>
                <a:close/>
                <a:moveTo>
                  <a:pt x="112" y="125"/>
                </a:moveTo>
                <a:cubicBezTo>
                  <a:pt x="113" y="125"/>
                  <a:pt x="114" y="124"/>
                  <a:pt x="115" y="123"/>
                </a:cubicBezTo>
                <a:cubicBezTo>
                  <a:pt x="115" y="123"/>
                  <a:pt x="115" y="123"/>
                  <a:pt x="115" y="123"/>
                </a:cubicBezTo>
                <a:cubicBezTo>
                  <a:pt x="114" y="124"/>
                  <a:pt x="114" y="125"/>
                  <a:pt x="113" y="126"/>
                </a:cubicBezTo>
                <a:cubicBezTo>
                  <a:pt x="111" y="127"/>
                  <a:pt x="110" y="128"/>
                  <a:pt x="109" y="129"/>
                </a:cubicBezTo>
                <a:cubicBezTo>
                  <a:pt x="110" y="128"/>
                  <a:pt x="111" y="127"/>
                  <a:pt x="112" y="125"/>
                </a:cubicBezTo>
                <a:close/>
                <a:moveTo>
                  <a:pt x="104" y="117"/>
                </a:moveTo>
                <a:cubicBezTo>
                  <a:pt x="103" y="117"/>
                  <a:pt x="102" y="117"/>
                  <a:pt x="102" y="118"/>
                </a:cubicBezTo>
                <a:cubicBezTo>
                  <a:pt x="101" y="118"/>
                  <a:pt x="101" y="118"/>
                  <a:pt x="101" y="118"/>
                </a:cubicBezTo>
                <a:cubicBezTo>
                  <a:pt x="105" y="114"/>
                  <a:pt x="109" y="110"/>
                  <a:pt x="113" y="106"/>
                </a:cubicBezTo>
                <a:cubicBezTo>
                  <a:pt x="113" y="106"/>
                  <a:pt x="114" y="106"/>
                  <a:pt x="114" y="105"/>
                </a:cubicBezTo>
                <a:cubicBezTo>
                  <a:pt x="111" y="109"/>
                  <a:pt x="107" y="113"/>
                  <a:pt x="104" y="117"/>
                </a:cubicBezTo>
                <a:close/>
                <a:moveTo>
                  <a:pt x="99" y="129"/>
                </a:moveTo>
                <a:cubicBezTo>
                  <a:pt x="99" y="128"/>
                  <a:pt x="100" y="128"/>
                  <a:pt x="100" y="127"/>
                </a:cubicBezTo>
                <a:cubicBezTo>
                  <a:pt x="100" y="129"/>
                  <a:pt x="99" y="130"/>
                  <a:pt x="98" y="131"/>
                </a:cubicBezTo>
                <a:cubicBezTo>
                  <a:pt x="97" y="132"/>
                  <a:pt x="96" y="133"/>
                  <a:pt x="95" y="135"/>
                </a:cubicBezTo>
                <a:cubicBezTo>
                  <a:pt x="94" y="135"/>
                  <a:pt x="94" y="134"/>
                  <a:pt x="93" y="134"/>
                </a:cubicBezTo>
                <a:cubicBezTo>
                  <a:pt x="95" y="132"/>
                  <a:pt x="97" y="130"/>
                  <a:pt x="99" y="129"/>
                </a:cubicBezTo>
                <a:close/>
                <a:moveTo>
                  <a:pt x="103" y="132"/>
                </a:moveTo>
                <a:cubicBezTo>
                  <a:pt x="103" y="132"/>
                  <a:pt x="104" y="131"/>
                  <a:pt x="104" y="131"/>
                </a:cubicBezTo>
                <a:cubicBezTo>
                  <a:pt x="103" y="132"/>
                  <a:pt x="102" y="133"/>
                  <a:pt x="101" y="135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101" y="134"/>
                  <a:pt x="102" y="133"/>
                  <a:pt x="103" y="132"/>
                </a:cubicBezTo>
                <a:close/>
                <a:moveTo>
                  <a:pt x="103" y="126"/>
                </a:moveTo>
                <a:cubicBezTo>
                  <a:pt x="104" y="125"/>
                  <a:pt x="105" y="124"/>
                  <a:pt x="106" y="123"/>
                </a:cubicBezTo>
                <a:cubicBezTo>
                  <a:pt x="106" y="122"/>
                  <a:pt x="107" y="121"/>
                  <a:pt x="108" y="121"/>
                </a:cubicBezTo>
                <a:cubicBezTo>
                  <a:pt x="108" y="121"/>
                  <a:pt x="109" y="121"/>
                  <a:pt x="109" y="121"/>
                </a:cubicBezTo>
                <a:cubicBezTo>
                  <a:pt x="107" y="123"/>
                  <a:pt x="105" y="124"/>
                  <a:pt x="103" y="126"/>
                </a:cubicBezTo>
                <a:close/>
                <a:moveTo>
                  <a:pt x="110" y="141"/>
                </a:moveTo>
                <a:cubicBezTo>
                  <a:pt x="107" y="143"/>
                  <a:pt x="104" y="145"/>
                  <a:pt x="102" y="146"/>
                </a:cubicBezTo>
                <a:cubicBezTo>
                  <a:pt x="104" y="144"/>
                  <a:pt x="106" y="143"/>
                  <a:pt x="108" y="141"/>
                </a:cubicBezTo>
                <a:cubicBezTo>
                  <a:pt x="108" y="141"/>
                  <a:pt x="109" y="141"/>
                  <a:pt x="110" y="141"/>
                </a:cubicBezTo>
                <a:close/>
                <a:moveTo>
                  <a:pt x="109" y="139"/>
                </a:moveTo>
                <a:cubicBezTo>
                  <a:pt x="112" y="137"/>
                  <a:pt x="114" y="134"/>
                  <a:pt x="117" y="132"/>
                </a:cubicBezTo>
                <a:cubicBezTo>
                  <a:pt x="117" y="132"/>
                  <a:pt x="117" y="131"/>
                  <a:pt x="118" y="131"/>
                </a:cubicBezTo>
                <a:cubicBezTo>
                  <a:pt x="115" y="134"/>
                  <a:pt x="113" y="137"/>
                  <a:pt x="111" y="140"/>
                </a:cubicBezTo>
                <a:cubicBezTo>
                  <a:pt x="111" y="140"/>
                  <a:pt x="111" y="140"/>
                  <a:pt x="111" y="140"/>
                </a:cubicBezTo>
                <a:cubicBezTo>
                  <a:pt x="111" y="140"/>
                  <a:pt x="110" y="139"/>
                  <a:pt x="109" y="139"/>
                </a:cubicBezTo>
                <a:close/>
                <a:moveTo>
                  <a:pt x="116" y="122"/>
                </a:moveTo>
                <a:cubicBezTo>
                  <a:pt x="117" y="121"/>
                  <a:pt x="119" y="120"/>
                  <a:pt x="120" y="119"/>
                </a:cubicBezTo>
                <a:cubicBezTo>
                  <a:pt x="119" y="120"/>
                  <a:pt x="118" y="121"/>
                  <a:pt x="116" y="122"/>
                </a:cubicBezTo>
                <a:close/>
                <a:moveTo>
                  <a:pt x="116" y="145"/>
                </a:moveTo>
                <a:cubicBezTo>
                  <a:pt x="116" y="144"/>
                  <a:pt x="117" y="144"/>
                  <a:pt x="118" y="143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7" y="145"/>
                </a:cubicBezTo>
                <a:cubicBezTo>
                  <a:pt x="116" y="145"/>
                  <a:pt x="115" y="146"/>
                  <a:pt x="114" y="146"/>
                </a:cubicBezTo>
                <a:cubicBezTo>
                  <a:pt x="115" y="146"/>
                  <a:pt x="115" y="145"/>
                  <a:pt x="116" y="145"/>
                </a:cubicBezTo>
                <a:close/>
                <a:moveTo>
                  <a:pt x="122" y="144"/>
                </a:moveTo>
                <a:cubicBezTo>
                  <a:pt x="122" y="145"/>
                  <a:pt x="122" y="145"/>
                  <a:pt x="122" y="145"/>
                </a:cubicBezTo>
                <a:cubicBezTo>
                  <a:pt x="121" y="146"/>
                  <a:pt x="120" y="147"/>
                  <a:pt x="119" y="148"/>
                </a:cubicBezTo>
                <a:cubicBezTo>
                  <a:pt x="119" y="148"/>
                  <a:pt x="119" y="148"/>
                  <a:pt x="118" y="148"/>
                </a:cubicBezTo>
                <a:cubicBezTo>
                  <a:pt x="119" y="147"/>
                  <a:pt x="120" y="146"/>
                  <a:pt x="122" y="144"/>
                </a:cubicBezTo>
                <a:close/>
                <a:moveTo>
                  <a:pt x="120" y="140"/>
                </a:moveTo>
                <a:cubicBezTo>
                  <a:pt x="120" y="139"/>
                  <a:pt x="121" y="139"/>
                  <a:pt x="122" y="138"/>
                </a:cubicBezTo>
                <a:cubicBezTo>
                  <a:pt x="125" y="137"/>
                  <a:pt x="128" y="135"/>
                  <a:pt x="131" y="133"/>
                </a:cubicBezTo>
                <a:cubicBezTo>
                  <a:pt x="130" y="134"/>
                  <a:pt x="128" y="135"/>
                  <a:pt x="127" y="136"/>
                </a:cubicBezTo>
                <a:cubicBezTo>
                  <a:pt x="125" y="137"/>
                  <a:pt x="122" y="139"/>
                  <a:pt x="120" y="140"/>
                </a:cubicBezTo>
                <a:close/>
                <a:moveTo>
                  <a:pt x="129" y="143"/>
                </a:moveTo>
                <a:cubicBezTo>
                  <a:pt x="129" y="143"/>
                  <a:pt x="128" y="143"/>
                  <a:pt x="128" y="143"/>
                </a:cubicBezTo>
                <a:cubicBezTo>
                  <a:pt x="128" y="144"/>
                  <a:pt x="127" y="144"/>
                  <a:pt x="127" y="144"/>
                </a:cubicBezTo>
                <a:cubicBezTo>
                  <a:pt x="127" y="144"/>
                  <a:pt x="127" y="144"/>
                  <a:pt x="127" y="144"/>
                </a:cubicBezTo>
                <a:cubicBezTo>
                  <a:pt x="127" y="143"/>
                  <a:pt x="128" y="143"/>
                  <a:pt x="128" y="142"/>
                </a:cubicBezTo>
                <a:cubicBezTo>
                  <a:pt x="129" y="141"/>
                  <a:pt x="130" y="140"/>
                  <a:pt x="131" y="140"/>
                </a:cubicBezTo>
                <a:cubicBezTo>
                  <a:pt x="130" y="140"/>
                  <a:pt x="129" y="141"/>
                  <a:pt x="129" y="142"/>
                </a:cubicBezTo>
                <a:cubicBezTo>
                  <a:pt x="129" y="142"/>
                  <a:pt x="129" y="142"/>
                  <a:pt x="129" y="143"/>
                </a:cubicBezTo>
                <a:close/>
                <a:moveTo>
                  <a:pt x="129" y="146"/>
                </a:moveTo>
                <a:cubicBezTo>
                  <a:pt x="129" y="146"/>
                  <a:pt x="129" y="146"/>
                  <a:pt x="130" y="146"/>
                </a:cubicBezTo>
                <a:cubicBezTo>
                  <a:pt x="129" y="147"/>
                  <a:pt x="129" y="148"/>
                  <a:pt x="128" y="148"/>
                </a:cubicBezTo>
                <a:cubicBezTo>
                  <a:pt x="127" y="149"/>
                  <a:pt x="126" y="149"/>
                  <a:pt x="125" y="150"/>
                </a:cubicBezTo>
                <a:cubicBezTo>
                  <a:pt x="126" y="149"/>
                  <a:pt x="128" y="148"/>
                  <a:pt x="129" y="146"/>
                </a:cubicBezTo>
                <a:close/>
                <a:moveTo>
                  <a:pt x="134" y="157"/>
                </a:moveTo>
                <a:cubicBezTo>
                  <a:pt x="135" y="156"/>
                  <a:pt x="136" y="156"/>
                  <a:pt x="136" y="156"/>
                </a:cubicBezTo>
                <a:cubicBezTo>
                  <a:pt x="134" y="157"/>
                  <a:pt x="133" y="159"/>
                  <a:pt x="131" y="160"/>
                </a:cubicBezTo>
                <a:cubicBezTo>
                  <a:pt x="132" y="159"/>
                  <a:pt x="133" y="158"/>
                  <a:pt x="134" y="157"/>
                </a:cubicBezTo>
                <a:close/>
                <a:moveTo>
                  <a:pt x="133" y="167"/>
                </a:moveTo>
                <a:cubicBezTo>
                  <a:pt x="135" y="165"/>
                  <a:pt x="138" y="163"/>
                  <a:pt x="140" y="162"/>
                </a:cubicBezTo>
                <a:cubicBezTo>
                  <a:pt x="139" y="163"/>
                  <a:pt x="138" y="164"/>
                  <a:pt x="137" y="165"/>
                </a:cubicBezTo>
                <a:cubicBezTo>
                  <a:pt x="136" y="165"/>
                  <a:pt x="135" y="166"/>
                  <a:pt x="134" y="166"/>
                </a:cubicBezTo>
                <a:cubicBezTo>
                  <a:pt x="134" y="167"/>
                  <a:pt x="133" y="167"/>
                  <a:pt x="133" y="167"/>
                </a:cubicBezTo>
                <a:cubicBezTo>
                  <a:pt x="133" y="167"/>
                  <a:pt x="133" y="167"/>
                  <a:pt x="133" y="167"/>
                </a:cubicBezTo>
                <a:close/>
                <a:moveTo>
                  <a:pt x="138" y="160"/>
                </a:moveTo>
                <a:cubicBezTo>
                  <a:pt x="137" y="160"/>
                  <a:pt x="137" y="161"/>
                  <a:pt x="137" y="161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9" y="159"/>
                  <a:pt x="140" y="158"/>
                  <a:pt x="142" y="157"/>
                </a:cubicBezTo>
                <a:cubicBezTo>
                  <a:pt x="142" y="157"/>
                  <a:pt x="142" y="158"/>
                  <a:pt x="142" y="158"/>
                </a:cubicBezTo>
                <a:cubicBezTo>
                  <a:pt x="140" y="159"/>
                  <a:pt x="139" y="160"/>
                  <a:pt x="138" y="160"/>
                </a:cubicBezTo>
                <a:close/>
                <a:moveTo>
                  <a:pt x="143" y="160"/>
                </a:moveTo>
                <a:cubicBezTo>
                  <a:pt x="145" y="159"/>
                  <a:pt x="148" y="158"/>
                  <a:pt x="150" y="157"/>
                </a:cubicBezTo>
                <a:cubicBezTo>
                  <a:pt x="149" y="158"/>
                  <a:pt x="148" y="159"/>
                  <a:pt x="147" y="160"/>
                </a:cubicBezTo>
                <a:cubicBezTo>
                  <a:pt x="145" y="161"/>
                  <a:pt x="143" y="162"/>
                  <a:pt x="141" y="163"/>
                </a:cubicBezTo>
                <a:cubicBezTo>
                  <a:pt x="142" y="162"/>
                  <a:pt x="142" y="161"/>
                  <a:pt x="143" y="160"/>
                </a:cubicBezTo>
                <a:close/>
                <a:moveTo>
                  <a:pt x="147" y="162"/>
                </a:moveTo>
                <a:cubicBezTo>
                  <a:pt x="148" y="161"/>
                  <a:pt x="149" y="161"/>
                  <a:pt x="150" y="160"/>
                </a:cubicBezTo>
                <a:cubicBezTo>
                  <a:pt x="150" y="161"/>
                  <a:pt x="149" y="161"/>
                  <a:pt x="149" y="162"/>
                </a:cubicBezTo>
                <a:cubicBezTo>
                  <a:pt x="148" y="162"/>
                  <a:pt x="147" y="162"/>
                  <a:pt x="146" y="163"/>
                </a:cubicBezTo>
                <a:cubicBezTo>
                  <a:pt x="146" y="162"/>
                  <a:pt x="147" y="162"/>
                  <a:pt x="147" y="162"/>
                </a:cubicBezTo>
                <a:close/>
                <a:moveTo>
                  <a:pt x="150" y="163"/>
                </a:moveTo>
                <a:cubicBezTo>
                  <a:pt x="150" y="163"/>
                  <a:pt x="151" y="163"/>
                  <a:pt x="152" y="162"/>
                </a:cubicBezTo>
                <a:cubicBezTo>
                  <a:pt x="150" y="164"/>
                  <a:pt x="148" y="166"/>
                  <a:pt x="146" y="168"/>
                </a:cubicBezTo>
                <a:cubicBezTo>
                  <a:pt x="147" y="166"/>
                  <a:pt x="148" y="165"/>
                  <a:pt x="150" y="163"/>
                </a:cubicBezTo>
                <a:close/>
                <a:moveTo>
                  <a:pt x="146" y="157"/>
                </a:moveTo>
                <a:cubicBezTo>
                  <a:pt x="146" y="157"/>
                  <a:pt x="146" y="157"/>
                  <a:pt x="146" y="157"/>
                </a:cubicBezTo>
                <a:cubicBezTo>
                  <a:pt x="147" y="156"/>
                  <a:pt x="149" y="155"/>
                  <a:pt x="150" y="153"/>
                </a:cubicBezTo>
                <a:cubicBezTo>
                  <a:pt x="152" y="153"/>
                  <a:pt x="153" y="152"/>
                  <a:pt x="155" y="151"/>
                </a:cubicBezTo>
                <a:cubicBezTo>
                  <a:pt x="155" y="151"/>
                  <a:pt x="155" y="151"/>
                  <a:pt x="156" y="151"/>
                </a:cubicBezTo>
                <a:cubicBezTo>
                  <a:pt x="156" y="152"/>
                  <a:pt x="155" y="152"/>
                  <a:pt x="155" y="152"/>
                </a:cubicBezTo>
                <a:cubicBezTo>
                  <a:pt x="152" y="154"/>
                  <a:pt x="149" y="156"/>
                  <a:pt x="146" y="157"/>
                </a:cubicBezTo>
                <a:close/>
                <a:moveTo>
                  <a:pt x="154" y="158"/>
                </a:moveTo>
                <a:cubicBezTo>
                  <a:pt x="155" y="158"/>
                  <a:pt x="156" y="157"/>
                  <a:pt x="157" y="157"/>
                </a:cubicBezTo>
                <a:cubicBezTo>
                  <a:pt x="157" y="157"/>
                  <a:pt x="156" y="158"/>
                  <a:pt x="155" y="159"/>
                </a:cubicBezTo>
                <a:cubicBezTo>
                  <a:pt x="154" y="159"/>
                  <a:pt x="153" y="160"/>
                  <a:pt x="152" y="160"/>
                </a:cubicBezTo>
                <a:cubicBezTo>
                  <a:pt x="153" y="160"/>
                  <a:pt x="153" y="159"/>
                  <a:pt x="154" y="158"/>
                </a:cubicBezTo>
                <a:close/>
                <a:moveTo>
                  <a:pt x="157" y="155"/>
                </a:moveTo>
                <a:cubicBezTo>
                  <a:pt x="158" y="154"/>
                  <a:pt x="159" y="153"/>
                  <a:pt x="160" y="151"/>
                </a:cubicBezTo>
                <a:cubicBezTo>
                  <a:pt x="162" y="150"/>
                  <a:pt x="164" y="149"/>
                  <a:pt x="166" y="147"/>
                </a:cubicBezTo>
                <a:cubicBezTo>
                  <a:pt x="165" y="149"/>
                  <a:pt x="163" y="151"/>
                  <a:pt x="161" y="153"/>
                </a:cubicBezTo>
                <a:cubicBezTo>
                  <a:pt x="160" y="153"/>
                  <a:pt x="158" y="154"/>
                  <a:pt x="157" y="155"/>
                </a:cubicBezTo>
                <a:close/>
                <a:moveTo>
                  <a:pt x="162" y="154"/>
                </a:moveTo>
                <a:cubicBezTo>
                  <a:pt x="164" y="154"/>
                  <a:pt x="165" y="153"/>
                  <a:pt x="167" y="152"/>
                </a:cubicBezTo>
                <a:cubicBezTo>
                  <a:pt x="167" y="153"/>
                  <a:pt x="167" y="153"/>
                  <a:pt x="167" y="153"/>
                </a:cubicBezTo>
                <a:cubicBezTo>
                  <a:pt x="165" y="154"/>
                  <a:pt x="164" y="155"/>
                  <a:pt x="163" y="156"/>
                </a:cubicBezTo>
                <a:cubicBezTo>
                  <a:pt x="162" y="156"/>
                  <a:pt x="161" y="157"/>
                  <a:pt x="160" y="157"/>
                </a:cubicBezTo>
                <a:cubicBezTo>
                  <a:pt x="161" y="156"/>
                  <a:pt x="162" y="155"/>
                  <a:pt x="162" y="154"/>
                </a:cubicBezTo>
                <a:close/>
                <a:moveTo>
                  <a:pt x="164" y="159"/>
                </a:moveTo>
                <a:cubicBezTo>
                  <a:pt x="165" y="158"/>
                  <a:pt x="166" y="157"/>
                  <a:pt x="167" y="156"/>
                </a:cubicBezTo>
                <a:cubicBezTo>
                  <a:pt x="167" y="156"/>
                  <a:pt x="167" y="156"/>
                  <a:pt x="168" y="156"/>
                </a:cubicBezTo>
                <a:cubicBezTo>
                  <a:pt x="166" y="157"/>
                  <a:pt x="164" y="159"/>
                  <a:pt x="162" y="161"/>
                </a:cubicBezTo>
                <a:cubicBezTo>
                  <a:pt x="163" y="160"/>
                  <a:pt x="163" y="160"/>
                  <a:pt x="164" y="159"/>
                </a:cubicBezTo>
                <a:close/>
                <a:moveTo>
                  <a:pt x="169" y="156"/>
                </a:moveTo>
                <a:cubicBezTo>
                  <a:pt x="168" y="158"/>
                  <a:pt x="166" y="160"/>
                  <a:pt x="165" y="162"/>
                </a:cubicBezTo>
                <a:cubicBezTo>
                  <a:pt x="164" y="162"/>
                  <a:pt x="163" y="162"/>
                  <a:pt x="163" y="163"/>
                </a:cubicBezTo>
                <a:cubicBezTo>
                  <a:pt x="165" y="161"/>
                  <a:pt x="167" y="159"/>
                  <a:pt x="169" y="156"/>
                </a:cubicBezTo>
                <a:close/>
                <a:moveTo>
                  <a:pt x="166" y="151"/>
                </a:moveTo>
                <a:cubicBezTo>
                  <a:pt x="169" y="147"/>
                  <a:pt x="173" y="144"/>
                  <a:pt x="176" y="140"/>
                </a:cubicBezTo>
                <a:cubicBezTo>
                  <a:pt x="177" y="140"/>
                  <a:pt x="177" y="140"/>
                  <a:pt x="178" y="139"/>
                </a:cubicBezTo>
                <a:cubicBezTo>
                  <a:pt x="177" y="140"/>
                  <a:pt x="177" y="140"/>
                  <a:pt x="177" y="141"/>
                </a:cubicBezTo>
                <a:cubicBezTo>
                  <a:pt x="174" y="144"/>
                  <a:pt x="172" y="146"/>
                  <a:pt x="170" y="149"/>
                </a:cubicBezTo>
                <a:cubicBezTo>
                  <a:pt x="168" y="150"/>
                  <a:pt x="167" y="150"/>
                  <a:pt x="166" y="151"/>
                </a:cubicBezTo>
                <a:close/>
                <a:moveTo>
                  <a:pt x="177" y="151"/>
                </a:moveTo>
                <a:cubicBezTo>
                  <a:pt x="175" y="153"/>
                  <a:pt x="174" y="155"/>
                  <a:pt x="172" y="157"/>
                </a:cubicBezTo>
                <a:cubicBezTo>
                  <a:pt x="172" y="157"/>
                  <a:pt x="171" y="157"/>
                  <a:pt x="171" y="158"/>
                </a:cubicBezTo>
                <a:cubicBezTo>
                  <a:pt x="173" y="156"/>
                  <a:pt x="174" y="154"/>
                  <a:pt x="175" y="152"/>
                </a:cubicBezTo>
                <a:cubicBezTo>
                  <a:pt x="176" y="152"/>
                  <a:pt x="177" y="151"/>
                  <a:pt x="177" y="151"/>
                </a:cubicBezTo>
                <a:close/>
                <a:moveTo>
                  <a:pt x="186" y="127"/>
                </a:moveTo>
                <a:cubicBezTo>
                  <a:pt x="186" y="126"/>
                  <a:pt x="187" y="126"/>
                  <a:pt x="187" y="125"/>
                </a:cubicBezTo>
                <a:cubicBezTo>
                  <a:pt x="189" y="124"/>
                  <a:pt x="191" y="123"/>
                  <a:pt x="193" y="122"/>
                </a:cubicBezTo>
                <a:cubicBezTo>
                  <a:pt x="193" y="122"/>
                  <a:pt x="193" y="122"/>
                  <a:pt x="193" y="122"/>
                </a:cubicBezTo>
                <a:cubicBezTo>
                  <a:pt x="191" y="124"/>
                  <a:pt x="188" y="125"/>
                  <a:pt x="186" y="127"/>
                </a:cubicBezTo>
                <a:close/>
                <a:moveTo>
                  <a:pt x="198" y="122"/>
                </a:moveTo>
                <a:cubicBezTo>
                  <a:pt x="198" y="123"/>
                  <a:pt x="197" y="124"/>
                  <a:pt x="196" y="124"/>
                </a:cubicBezTo>
                <a:cubicBezTo>
                  <a:pt x="195" y="125"/>
                  <a:pt x="194" y="126"/>
                  <a:pt x="192" y="127"/>
                </a:cubicBezTo>
                <a:cubicBezTo>
                  <a:pt x="194" y="125"/>
                  <a:pt x="196" y="123"/>
                  <a:pt x="198" y="122"/>
                </a:cubicBezTo>
                <a:close/>
                <a:moveTo>
                  <a:pt x="203" y="120"/>
                </a:moveTo>
                <a:cubicBezTo>
                  <a:pt x="204" y="119"/>
                  <a:pt x="204" y="119"/>
                  <a:pt x="204" y="118"/>
                </a:cubicBezTo>
                <a:cubicBezTo>
                  <a:pt x="205" y="118"/>
                  <a:pt x="205" y="118"/>
                  <a:pt x="206" y="117"/>
                </a:cubicBezTo>
                <a:cubicBezTo>
                  <a:pt x="205" y="118"/>
                  <a:pt x="204" y="119"/>
                  <a:pt x="203" y="120"/>
                </a:cubicBezTo>
                <a:close/>
                <a:moveTo>
                  <a:pt x="207" y="110"/>
                </a:moveTo>
                <a:cubicBezTo>
                  <a:pt x="207" y="110"/>
                  <a:pt x="206" y="110"/>
                  <a:pt x="206" y="110"/>
                </a:cubicBezTo>
                <a:cubicBezTo>
                  <a:pt x="204" y="112"/>
                  <a:pt x="201" y="113"/>
                  <a:pt x="199" y="114"/>
                </a:cubicBezTo>
                <a:cubicBezTo>
                  <a:pt x="198" y="115"/>
                  <a:pt x="197" y="115"/>
                  <a:pt x="197" y="115"/>
                </a:cubicBezTo>
                <a:cubicBezTo>
                  <a:pt x="199" y="114"/>
                  <a:pt x="200" y="113"/>
                  <a:pt x="202" y="112"/>
                </a:cubicBezTo>
                <a:cubicBezTo>
                  <a:pt x="204" y="111"/>
                  <a:pt x="206" y="110"/>
                  <a:pt x="208" y="109"/>
                </a:cubicBezTo>
                <a:cubicBezTo>
                  <a:pt x="208" y="109"/>
                  <a:pt x="207" y="110"/>
                  <a:pt x="207" y="110"/>
                </a:cubicBezTo>
                <a:close/>
                <a:moveTo>
                  <a:pt x="195" y="112"/>
                </a:moveTo>
                <a:cubicBezTo>
                  <a:pt x="194" y="112"/>
                  <a:pt x="194" y="112"/>
                  <a:pt x="193" y="112"/>
                </a:cubicBezTo>
                <a:cubicBezTo>
                  <a:pt x="194" y="112"/>
                  <a:pt x="194" y="111"/>
                  <a:pt x="195" y="110"/>
                </a:cubicBezTo>
                <a:cubicBezTo>
                  <a:pt x="196" y="109"/>
                  <a:pt x="198" y="108"/>
                  <a:pt x="199" y="106"/>
                </a:cubicBezTo>
                <a:cubicBezTo>
                  <a:pt x="199" y="106"/>
                  <a:pt x="199" y="106"/>
                  <a:pt x="199" y="106"/>
                </a:cubicBezTo>
                <a:cubicBezTo>
                  <a:pt x="198" y="108"/>
                  <a:pt x="197" y="110"/>
                  <a:pt x="195" y="112"/>
                </a:cubicBezTo>
                <a:close/>
                <a:moveTo>
                  <a:pt x="193" y="106"/>
                </a:moveTo>
                <a:cubicBezTo>
                  <a:pt x="194" y="106"/>
                  <a:pt x="195" y="105"/>
                  <a:pt x="196" y="104"/>
                </a:cubicBezTo>
                <a:cubicBezTo>
                  <a:pt x="196" y="105"/>
                  <a:pt x="196" y="105"/>
                  <a:pt x="195" y="106"/>
                </a:cubicBezTo>
                <a:cubicBezTo>
                  <a:pt x="195" y="106"/>
                  <a:pt x="194" y="106"/>
                  <a:pt x="193" y="106"/>
                </a:cubicBezTo>
                <a:close/>
                <a:moveTo>
                  <a:pt x="196" y="97"/>
                </a:moveTo>
                <a:cubicBezTo>
                  <a:pt x="196" y="97"/>
                  <a:pt x="195" y="97"/>
                  <a:pt x="195" y="98"/>
                </a:cubicBezTo>
                <a:cubicBezTo>
                  <a:pt x="193" y="98"/>
                  <a:pt x="191" y="99"/>
                  <a:pt x="189" y="100"/>
                </a:cubicBezTo>
                <a:cubicBezTo>
                  <a:pt x="190" y="100"/>
                  <a:pt x="190" y="99"/>
                  <a:pt x="191" y="98"/>
                </a:cubicBezTo>
                <a:cubicBezTo>
                  <a:pt x="193" y="97"/>
                  <a:pt x="195" y="96"/>
                  <a:pt x="197" y="95"/>
                </a:cubicBezTo>
                <a:cubicBezTo>
                  <a:pt x="196" y="96"/>
                  <a:pt x="196" y="97"/>
                  <a:pt x="196" y="97"/>
                </a:cubicBezTo>
                <a:close/>
                <a:moveTo>
                  <a:pt x="195" y="92"/>
                </a:moveTo>
                <a:cubicBezTo>
                  <a:pt x="192" y="94"/>
                  <a:pt x="189" y="95"/>
                  <a:pt x="187" y="97"/>
                </a:cubicBezTo>
                <a:cubicBezTo>
                  <a:pt x="187" y="96"/>
                  <a:pt x="188" y="96"/>
                  <a:pt x="189" y="95"/>
                </a:cubicBezTo>
                <a:cubicBezTo>
                  <a:pt x="191" y="94"/>
                  <a:pt x="193" y="93"/>
                  <a:pt x="196" y="92"/>
                </a:cubicBezTo>
                <a:cubicBezTo>
                  <a:pt x="196" y="92"/>
                  <a:pt x="195" y="92"/>
                  <a:pt x="195" y="92"/>
                </a:cubicBezTo>
                <a:close/>
                <a:moveTo>
                  <a:pt x="190" y="89"/>
                </a:moveTo>
                <a:cubicBezTo>
                  <a:pt x="189" y="90"/>
                  <a:pt x="188" y="90"/>
                  <a:pt x="187" y="91"/>
                </a:cubicBezTo>
                <a:cubicBezTo>
                  <a:pt x="189" y="90"/>
                  <a:pt x="190" y="89"/>
                  <a:pt x="191" y="88"/>
                </a:cubicBezTo>
                <a:lnTo>
                  <a:pt x="190" y="89"/>
                </a:lnTo>
                <a:close/>
                <a:moveTo>
                  <a:pt x="190" y="86"/>
                </a:moveTo>
                <a:cubicBezTo>
                  <a:pt x="189" y="87"/>
                  <a:pt x="187" y="87"/>
                  <a:pt x="186" y="88"/>
                </a:cubicBezTo>
                <a:cubicBezTo>
                  <a:pt x="187" y="87"/>
                  <a:pt x="187" y="86"/>
                  <a:pt x="188" y="86"/>
                </a:cubicBezTo>
                <a:cubicBezTo>
                  <a:pt x="190" y="84"/>
                  <a:pt x="193" y="83"/>
                  <a:pt x="195" y="82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193" y="84"/>
                  <a:pt x="192" y="85"/>
                  <a:pt x="190" y="86"/>
                </a:cubicBezTo>
                <a:close/>
                <a:moveTo>
                  <a:pt x="195" y="86"/>
                </a:moveTo>
                <a:cubicBezTo>
                  <a:pt x="196" y="85"/>
                  <a:pt x="197" y="85"/>
                  <a:pt x="199" y="84"/>
                </a:cubicBezTo>
                <a:cubicBezTo>
                  <a:pt x="198" y="85"/>
                  <a:pt x="197" y="86"/>
                  <a:pt x="196" y="87"/>
                </a:cubicBezTo>
                <a:cubicBezTo>
                  <a:pt x="195" y="87"/>
                  <a:pt x="195" y="87"/>
                  <a:pt x="194" y="87"/>
                </a:cubicBezTo>
                <a:cubicBezTo>
                  <a:pt x="195" y="87"/>
                  <a:pt x="195" y="87"/>
                  <a:pt x="195" y="86"/>
                </a:cubicBezTo>
                <a:close/>
                <a:moveTo>
                  <a:pt x="187" y="80"/>
                </a:moveTo>
                <a:cubicBezTo>
                  <a:pt x="185" y="81"/>
                  <a:pt x="182" y="82"/>
                  <a:pt x="179" y="83"/>
                </a:cubicBezTo>
                <a:cubicBezTo>
                  <a:pt x="179" y="82"/>
                  <a:pt x="179" y="82"/>
                  <a:pt x="179" y="82"/>
                </a:cubicBezTo>
                <a:cubicBezTo>
                  <a:pt x="182" y="81"/>
                  <a:pt x="184" y="80"/>
                  <a:pt x="187" y="79"/>
                </a:cubicBezTo>
                <a:cubicBezTo>
                  <a:pt x="189" y="78"/>
                  <a:pt x="191" y="77"/>
                  <a:pt x="192" y="76"/>
                </a:cubicBezTo>
                <a:cubicBezTo>
                  <a:pt x="191" y="78"/>
                  <a:pt x="189" y="79"/>
                  <a:pt x="187" y="80"/>
                </a:cubicBezTo>
                <a:close/>
                <a:moveTo>
                  <a:pt x="179" y="85"/>
                </a:moveTo>
                <a:cubicBezTo>
                  <a:pt x="178" y="85"/>
                  <a:pt x="177" y="86"/>
                  <a:pt x="177" y="86"/>
                </a:cubicBezTo>
                <a:cubicBezTo>
                  <a:pt x="177" y="86"/>
                  <a:pt x="177" y="85"/>
                  <a:pt x="177" y="85"/>
                </a:cubicBezTo>
                <a:cubicBezTo>
                  <a:pt x="178" y="85"/>
                  <a:pt x="179" y="85"/>
                  <a:pt x="179" y="85"/>
                </a:cubicBezTo>
                <a:close/>
                <a:moveTo>
                  <a:pt x="175" y="84"/>
                </a:moveTo>
                <a:cubicBezTo>
                  <a:pt x="174" y="84"/>
                  <a:pt x="172" y="84"/>
                  <a:pt x="171" y="85"/>
                </a:cubicBezTo>
                <a:cubicBezTo>
                  <a:pt x="171" y="84"/>
                  <a:pt x="172" y="84"/>
                  <a:pt x="173" y="83"/>
                </a:cubicBezTo>
                <a:cubicBezTo>
                  <a:pt x="174" y="83"/>
                  <a:pt x="175" y="83"/>
                  <a:pt x="177" y="82"/>
                </a:cubicBezTo>
                <a:cubicBezTo>
                  <a:pt x="176" y="83"/>
                  <a:pt x="176" y="83"/>
                  <a:pt x="175" y="84"/>
                </a:cubicBezTo>
                <a:close/>
                <a:moveTo>
                  <a:pt x="172" y="81"/>
                </a:moveTo>
                <a:cubicBezTo>
                  <a:pt x="172" y="81"/>
                  <a:pt x="172" y="81"/>
                  <a:pt x="171" y="82"/>
                </a:cubicBezTo>
                <a:cubicBezTo>
                  <a:pt x="172" y="81"/>
                  <a:pt x="173" y="80"/>
                  <a:pt x="174" y="79"/>
                </a:cubicBezTo>
                <a:cubicBezTo>
                  <a:pt x="174" y="79"/>
                  <a:pt x="174" y="79"/>
                  <a:pt x="174" y="79"/>
                </a:cubicBezTo>
                <a:cubicBezTo>
                  <a:pt x="176" y="78"/>
                  <a:pt x="178" y="78"/>
                  <a:pt x="179" y="77"/>
                </a:cubicBezTo>
                <a:cubicBezTo>
                  <a:pt x="177" y="78"/>
                  <a:pt x="174" y="80"/>
                  <a:pt x="172" y="81"/>
                </a:cubicBezTo>
                <a:close/>
                <a:moveTo>
                  <a:pt x="177" y="74"/>
                </a:moveTo>
                <a:cubicBezTo>
                  <a:pt x="175" y="75"/>
                  <a:pt x="173" y="76"/>
                  <a:pt x="171" y="77"/>
                </a:cubicBezTo>
                <a:cubicBezTo>
                  <a:pt x="171" y="76"/>
                  <a:pt x="170" y="76"/>
                  <a:pt x="170" y="76"/>
                </a:cubicBezTo>
                <a:cubicBezTo>
                  <a:pt x="171" y="75"/>
                  <a:pt x="172" y="75"/>
                  <a:pt x="173" y="74"/>
                </a:cubicBezTo>
                <a:cubicBezTo>
                  <a:pt x="176" y="73"/>
                  <a:pt x="178" y="72"/>
                  <a:pt x="180" y="72"/>
                </a:cubicBezTo>
                <a:cubicBezTo>
                  <a:pt x="179" y="73"/>
                  <a:pt x="178" y="73"/>
                  <a:pt x="177" y="74"/>
                </a:cubicBezTo>
                <a:close/>
                <a:moveTo>
                  <a:pt x="172" y="86"/>
                </a:moveTo>
                <a:cubicBezTo>
                  <a:pt x="164" y="94"/>
                  <a:pt x="155" y="102"/>
                  <a:pt x="147" y="110"/>
                </a:cubicBezTo>
                <a:cubicBezTo>
                  <a:pt x="143" y="112"/>
                  <a:pt x="139" y="114"/>
                  <a:pt x="135" y="116"/>
                </a:cubicBezTo>
                <a:cubicBezTo>
                  <a:pt x="137" y="114"/>
                  <a:pt x="139" y="112"/>
                  <a:pt x="141" y="110"/>
                </a:cubicBezTo>
                <a:cubicBezTo>
                  <a:pt x="147" y="104"/>
                  <a:pt x="154" y="99"/>
                  <a:pt x="160" y="93"/>
                </a:cubicBezTo>
                <a:cubicBezTo>
                  <a:pt x="162" y="91"/>
                  <a:pt x="164" y="88"/>
                  <a:pt x="167" y="86"/>
                </a:cubicBezTo>
                <a:cubicBezTo>
                  <a:pt x="167" y="87"/>
                  <a:pt x="167" y="87"/>
                  <a:pt x="167" y="87"/>
                </a:cubicBezTo>
                <a:cubicBezTo>
                  <a:pt x="169" y="87"/>
                  <a:pt x="171" y="86"/>
                  <a:pt x="172" y="86"/>
                </a:cubicBezTo>
                <a:close/>
                <a:moveTo>
                  <a:pt x="168" y="82"/>
                </a:moveTo>
                <a:cubicBezTo>
                  <a:pt x="167" y="82"/>
                  <a:pt x="167" y="83"/>
                  <a:pt x="167" y="83"/>
                </a:cubicBezTo>
                <a:cubicBezTo>
                  <a:pt x="160" y="90"/>
                  <a:pt x="152" y="97"/>
                  <a:pt x="145" y="104"/>
                </a:cubicBezTo>
                <a:cubicBezTo>
                  <a:pt x="152" y="97"/>
                  <a:pt x="160" y="89"/>
                  <a:pt x="167" y="81"/>
                </a:cubicBezTo>
                <a:cubicBezTo>
                  <a:pt x="168" y="81"/>
                  <a:pt x="168" y="81"/>
                  <a:pt x="169" y="81"/>
                </a:cubicBezTo>
                <a:cubicBezTo>
                  <a:pt x="168" y="81"/>
                  <a:pt x="168" y="81"/>
                  <a:pt x="168" y="82"/>
                </a:cubicBezTo>
                <a:close/>
                <a:moveTo>
                  <a:pt x="167" y="72"/>
                </a:moveTo>
                <a:cubicBezTo>
                  <a:pt x="166" y="73"/>
                  <a:pt x="166" y="73"/>
                  <a:pt x="165" y="74"/>
                </a:cubicBezTo>
                <a:cubicBezTo>
                  <a:pt x="165" y="74"/>
                  <a:pt x="164" y="74"/>
                  <a:pt x="164" y="74"/>
                </a:cubicBezTo>
                <a:cubicBezTo>
                  <a:pt x="164" y="74"/>
                  <a:pt x="164" y="75"/>
                  <a:pt x="163" y="75"/>
                </a:cubicBezTo>
                <a:cubicBezTo>
                  <a:pt x="164" y="74"/>
                  <a:pt x="164" y="73"/>
                  <a:pt x="165" y="73"/>
                </a:cubicBezTo>
                <a:cubicBezTo>
                  <a:pt x="166" y="72"/>
                  <a:pt x="167" y="72"/>
                  <a:pt x="167" y="72"/>
                </a:cubicBezTo>
                <a:cubicBezTo>
                  <a:pt x="167" y="72"/>
                  <a:pt x="167" y="72"/>
                  <a:pt x="167" y="72"/>
                </a:cubicBezTo>
                <a:close/>
                <a:moveTo>
                  <a:pt x="164" y="82"/>
                </a:moveTo>
                <a:cubicBezTo>
                  <a:pt x="159" y="87"/>
                  <a:pt x="155" y="91"/>
                  <a:pt x="150" y="96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47" y="97"/>
                  <a:pt x="145" y="99"/>
                  <a:pt x="142" y="100"/>
                </a:cubicBezTo>
                <a:cubicBezTo>
                  <a:pt x="146" y="97"/>
                  <a:pt x="149" y="93"/>
                  <a:pt x="152" y="90"/>
                </a:cubicBezTo>
                <a:cubicBezTo>
                  <a:pt x="155" y="87"/>
                  <a:pt x="159" y="85"/>
                  <a:pt x="163" y="82"/>
                </a:cubicBezTo>
                <a:cubicBezTo>
                  <a:pt x="163" y="82"/>
                  <a:pt x="163" y="82"/>
                  <a:pt x="164" y="82"/>
                </a:cubicBezTo>
                <a:close/>
                <a:moveTo>
                  <a:pt x="159" y="78"/>
                </a:moveTo>
                <a:cubicBezTo>
                  <a:pt x="158" y="78"/>
                  <a:pt x="158" y="79"/>
                  <a:pt x="158" y="79"/>
                </a:cubicBezTo>
                <a:cubicBezTo>
                  <a:pt x="157" y="79"/>
                  <a:pt x="157" y="80"/>
                  <a:pt x="157" y="80"/>
                </a:cubicBezTo>
                <a:cubicBezTo>
                  <a:pt x="157" y="80"/>
                  <a:pt x="157" y="80"/>
                  <a:pt x="157" y="81"/>
                </a:cubicBezTo>
                <a:cubicBezTo>
                  <a:pt x="151" y="86"/>
                  <a:pt x="146" y="91"/>
                  <a:pt x="140" y="96"/>
                </a:cubicBezTo>
                <a:cubicBezTo>
                  <a:pt x="136" y="99"/>
                  <a:pt x="133" y="102"/>
                  <a:pt x="129" y="105"/>
                </a:cubicBezTo>
                <a:cubicBezTo>
                  <a:pt x="126" y="108"/>
                  <a:pt x="122" y="111"/>
                  <a:pt x="118" y="113"/>
                </a:cubicBezTo>
                <a:cubicBezTo>
                  <a:pt x="120" y="112"/>
                  <a:pt x="121" y="110"/>
                  <a:pt x="123" y="109"/>
                </a:cubicBezTo>
                <a:cubicBezTo>
                  <a:pt x="130" y="103"/>
                  <a:pt x="136" y="97"/>
                  <a:pt x="142" y="90"/>
                </a:cubicBezTo>
                <a:cubicBezTo>
                  <a:pt x="143" y="90"/>
                  <a:pt x="143" y="90"/>
                  <a:pt x="143" y="90"/>
                </a:cubicBezTo>
                <a:cubicBezTo>
                  <a:pt x="147" y="85"/>
                  <a:pt x="152" y="81"/>
                  <a:pt x="158" y="77"/>
                </a:cubicBezTo>
                <a:cubicBezTo>
                  <a:pt x="158" y="77"/>
                  <a:pt x="159" y="77"/>
                  <a:pt x="159" y="77"/>
                </a:cubicBezTo>
                <a:cubicBezTo>
                  <a:pt x="159" y="78"/>
                  <a:pt x="159" y="78"/>
                  <a:pt x="159" y="78"/>
                </a:cubicBezTo>
                <a:close/>
                <a:moveTo>
                  <a:pt x="153" y="77"/>
                </a:moveTo>
                <a:cubicBezTo>
                  <a:pt x="153" y="77"/>
                  <a:pt x="153" y="77"/>
                  <a:pt x="153" y="77"/>
                </a:cubicBezTo>
                <a:cubicBezTo>
                  <a:pt x="149" y="81"/>
                  <a:pt x="145" y="84"/>
                  <a:pt x="141" y="87"/>
                </a:cubicBezTo>
                <a:cubicBezTo>
                  <a:pt x="142" y="85"/>
                  <a:pt x="143" y="84"/>
                  <a:pt x="144" y="83"/>
                </a:cubicBezTo>
                <a:cubicBezTo>
                  <a:pt x="144" y="82"/>
                  <a:pt x="144" y="82"/>
                  <a:pt x="143" y="82"/>
                </a:cubicBezTo>
                <a:cubicBezTo>
                  <a:pt x="142" y="82"/>
                  <a:pt x="141" y="82"/>
                  <a:pt x="140" y="82"/>
                </a:cubicBezTo>
                <a:cubicBezTo>
                  <a:pt x="142" y="79"/>
                  <a:pt x="145" y="77"/>
                  <a:pt x="148" y="74"/>
                </a:cubicBezTo>
                <a:cubicBezTo>
                  <a:pt x="148" y="75"/>
                  <a:pt x="149" y="75"/>
                  <a:pt x="149" y="75"/>
                </a:cubicBezTo>
                <a:cubicBezTo>
                  <a:pt x="151" y="75"/>
                  <a:pt x="152" y="75"/>
                  <a:pt x="154" y="75"/>
                </a:cubicBezTo>
                <a:cubicBezTo>
                  <a:pt x="154" y="75"/>
                  <a:pt x="153" y="75"/>
                  <a:pt x="153" y="76"/>
                </a:cubicBezTo>
                <a:cubicBezTo>
                  <a:pt x="152" y="76"/>
                  <a:pt x="152" y="77"/>
                  <a:pt x="153" y="77"/>
                </a:cubicBezTo>
                <a:close/>
                <a:moveTo>
                  <a:pt x="138" y="78"/>
                </a:moveTo>
                <a:cubicBezTo>
                  <a:pt x="139" y="77"/>
                  <a:pt x="140" y="76"/>
                  <a:pt x="141" y="75"/>
                </a:cubicBezTo>
                <a:cubicBezTo>
                  <a:pt x="142" y="75"/>
                  <a:pt x="142" y="75"/>
                  <a:pt x="143" y="75"/>
                </a:cubicBezTo>
                <a:cubicBezTo>
                  <a:pt x="141" y="76"/>
                  <a:pt x="140" y="77"/>
                  <a:pt x="138" y="78"/>
                </a:cubicBezTo>
                <a:close/>
                <a:moveTo>
                  <a:pt x="138" y="74"/>
                </a:moveTo>
                <a:cubicBezTo>
                  <a:pt x="137" y="74"/>
                  <a:pt x="137" y="74"/>
                  <a:pt x="136" y="74"/>
                </a:cubicBezTo>
                <a:cubicBezTo>
                  <a:pt x="138" y="73"/>
                  <a:pt x="140" y="72"/>
                  <a:pt x="142" y="70"/>
                </a:cubicBezTo>
                <a:cubicBezTo>
                  <a:pt x="141" y="72"/>
                  <a:pt x="139" y="73"/>
                  <a:pt x="138" y="74"/>
                </a:cubicBezTo>
                <a:close/>
                <a:moveTo>
                  <a:pt x="139" y="76"/>
                </a:moveTo>
                <a:cubicBezTo>
                  <a:pt x="138" y="77"/>
                  <a:pt x="136" y="78"/>
                  <a:pt x="135" y="80"/>
                </a:cubicBezTo>
                <a:cubicBezTo>
                  <a:pt x="134" y="81"/>
                  <a:pt x="133" y="82"/>
                  <a:pt x="131" y="83"/>
                </a:cubicBezTo>
                <a:cubicBezTo>
                  <a:pt x="130" y="84"/>
                  <a:pt x="129" y="84"/>
                  <a:pt x="129" y="84"/>
                </a:cubicBezTo>
                <a:cubicBezTo>
                  <a:pt x="129" y="84"/>
                  <a:pt x="130" y="83"/>
                  <a:pt x="131" y="82"/>
                </a:cubicBezTo>
                <a:cubicBezTo>
                  <a:pt x="133" y="80"/>
                  <a:pt x="136" y="78"/>
                  <a:pt x="139" y="76"/>
                </a:cubicBezTo>
                <a:close/>
                <a:moveTo>
                  <a:pt x="127" y="87"/>
                </a:moveTo>
                <a:cubicBezTo>
                  <a:pt x="125" y="89"/>
                  <a:pt x="122" y="91"/>
                  <a:pt x="120" y="92"/>
                </a:cubicBezTo>
                <a:cubicBezTo>
                  <a:pt x="121" y="91"/>
                  <a:pt x="123" y="90"/>
                  <a:pt x="124" y="88"/>
                </a:cubicBezTo>
                <a:cubicBezTo>
                  <a:pt x="125" y="88"/>
                  <a:pt x="126" y="87"/>
                  <a:pt x="127" y="87"/>
                </a:cubicBezTo>
                <a:close/>
                <a:moveTo>
                  <a:pt x="127" y="78"/>
                </a:moveTo>
                <a:cubicBezTo>
                  <a:pt x="124" y="81"/>
                  <a:pt x="121" y="84"/>
                  <a:pt x="118" y="87"/>
                </a:cubicBezTo>
                <a:cubicBezTo>
                  <a:pt x="117" y="87"/>
                  <a:pt x="117" y="87"/>
                  <a:pt x="117" y="87"/>
                </a:cubicBezTo>
                <a:cubicBezTo>
                  <a:pt x="121" y="82"/>
                  <a:pt x="126" y="77"/>
                  <a:pt x="130" y="72"/>
                </a:cubicBezTo>
                <a:cubicBezTo>
                  <a:pt x="129" y="74"/>
                  <a:pt x="128" y="76"/>
                  <a:pt x="127" y="78"/>
                </a:cubicBezTo>
                <a:close/>
                <a:moveTo>
                  <a:pt x="120" y="87"/>
                </a:moveTo>
                <a:cubicBezTo>
                  <a:pt x="118" y="88"/>
                  <a:pt x="117" y="90"/>
                  <a:pt x="115" y="92"/>
                </a:cubicBezTo>
                <a:cubicBezTo>
                  <a:pt x="114" y="92"/>
                  <a:pt x="114" y="93"/>
                  <a:pt x="113" y="93"/>
                </a:cubicBezTo>
                <a:cubicBezTo>
                  <a:pt x="114" y="92"/>
                  <a:pt x="115" y="91"/>
                  <a:pt x="116" y="90"/>
                </a:cubicBezTo>
                <a:cubicBezTo>
                  <a:pt x="117" y="89"/>
                  <a:pt x="119" y="88"/>
                  <a:pt x="120" y="87"/>
                </a:cubicBezTo>
                <a:close/>
                <a:moveTo>
                  <a:pt x="128" y="89"/>
                </a:moveTo>
                <a:cubicBezTo>
                  <a:pt x="130" y="87"/>
                  <a:pt x="132" y="86"/>
                  <a:pt x="133" y="84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25" y="92"/>
                  <a:pt x="117" y="100"/>
                  <a:pt x="108" y="108"/>
                </a:cubicBezTo>
                <a:cubicBezTo>
                  <a:pt x="107" y="109"/>
                  <a:pt x="106" y="110"/>
                  <a:pt x="105" y="110"/>
                </a:cubicBezTo>
                <a:cubicBezTo>
                  <a:pt x="108" y="108"/>
                  <a:pt x="110" y="105"/>
                  <a:pt x="112" y="102"/>
                </a:cubicBezTo>
                <a:cubicBezTo>
                  <a:pt x="117" y="98"/>
                  <a:pt x="123" y="93"/>
                  <a:pt x="128" y="89"/>
                </a:cubicBezTo>
                <a:close/>
                <a:moveTo>
                  <a:pt x="99" y="116"/>
                </a:moveTo>
                <a:cubicBezTo>
                  <a:pt x="98" y="116"/>
                  <a:pt x="98" y="116"/>
                  <a:pt x="97" y="117"/>
                </a:cubicBezTo>
                <a:cubicBezTo>
                  <a:pt x="97" y="117"/>
                  <a:pt x="96" y="117"/>
                  <a:pt x="95" y="116"/>
                </a:cubicBezTo>
                <a:cubicBezTo>
                  <a:pt x="96" y="115"/>
                  <a:pt x="97" y="113"/>
                  <a:pt x="98" y="112"/>
                </a:cubicBezTo>
                <a:cubicBezTo>
                  <a:pt x="101" y="110"/>
                  <a:pt x="104" y="108"/>
                  <a:pt x="107" y="106"/>
                </a:cubicBezTo>
                <a:cubicBezTo>
                  <a:pt x="104" y="109"/>
                  <a:pt x="102" y="112"/>
                  <a:pt x="99" y="116"/>
                </a:cubicBezTo>
                <a:close/>
                <a:moveTo>
                  <a:pt x="99" y="107"/>
                </a:moveTo>
                <a:cubicBezTo>
                  <a:pt x="96" y="110"/>
                  <a:pt x="93" y="113"/>
                  <a:pt x="89" y="116"/>
                </a:cubicBezTo>
                <a:cubicBezTo>
                  <a:pt x="89" y="116"/>
                  <a:pt x="89" y="116"/>
                  <a:pt x="88" y="116"/>
                </a:cubicBezTo>
                <a:cubicBezTo>
                  <a:pt x="89" y="115"/>
                  <a:pt x="90" y="114"/>
                  <a:pt x="91" y="114"/>
                </a:cubicBezTo>
                <a:cubicBezTo>
                  <a:pt x="93" y="111"/>
                  <a:pt x="95" y="109"/>
                  <a:pt x="98" y="107"/>
                </a:cubicBezTo>
                <a:cubicBezTo>
                  <a:pt x="99" y="105"/>
                  <a:pt x="101" y="104"/>
                  <a:pt x="103" y="103"/>
                </a:cubicBezTo>
                <a:cubicBezTo>
                  <a:pt x="102" y="104"/>
                  <a:pt x="100" y="106"/>
                  <a:pt x="99" y="107"/>
                </a:cubicBezTo>
                <a:close/>
                <a:moveTo>
                  <a:pt x="84" y="115"/>
                </a:moveTo>
                <a:cubicBezTo>
                  <a:pt x="83" y="116"/>
                  <a:pt x="83" y="116"/>
                  <a:pt x="82" y="116"/>
                </a:cubicBezTo>
                <a:cubicBezTo>
                  <a:pt x="84" y="113"/>
                  <a:pt x="87" y="110"/>
                  <a:pt x="89" y="107"/>
                </a:cubicBezTo>
                <a:cubicBezTo>
                  <a:pt x="87" y="110"/>
                  <a:pt x="85" y="112"/>
                  <a:pt x="84" y="115"/>
                </a:cubicBezTo>
                <a:close/>
                <a:moveTo>
                  <a:pt x="56" y="130"/>
                </a:moveTo>
                <a:cubicBezTo>
                  <a:pt x="55" y="127"/>
                  <a:pt x="55" y="125"/>
                  <a:pt x="54" y="123"/>
                </a:cubicBezTo>
                <a:cubicBezTo>
                  <a:pt x="54" y="122"/>
                  <a:pt x="55" y="122"/>
                  <a:pt x="55" y="122"/>
                </a:cubicBezTo>
                <a:cubicBezTo>
                  <a:pt x="55" y="122"/>
                  <a:pt x="55" y="122"/>
                  <a:pt x="55" y="121"/>
                </a:cubicBezTo>
                <a:cubicBezTo>
                  <a:pt x="56" y="123"/>
                  <a:pt x="57" y="125"/>
                  <a:pt x="58" y="127"/>
                </a:cubicBezTo>
                <a:cubicBezTo>
                  <a:pt x="57" y="128"/>
                  <a:pt x="57" y="129"/>
                  <a:pt x="56" y="130"/>
                </a:cubicBezTo>
                <a:close/>
                <a:moveTo>
                  <a:pt x="58" y="146"/>
                </a:moveTo>
                <a:cubicBezTo>
                  <a:pt x="58" y="145"/>
                  <a:pt x="58" y="145"/>
                  <a:pt x="59" y="145"/>
                </a:cubicBezTo>
                <a:cubicBezTo>
                  <a:pt x="59" y="145"/>
                  <a:pt x="59" y="145"/>
                  <a:pt x="59" y="146"/>
                </a:cubicBezTo>
                <a:cubicBezTo>
                  <a:pt x="58" y="146"/>
                  <a:pt x="58" y="147"/>
                  <a:pt x="58" y="148"/>
                </a:cubicBezTo>
                <a:cubicBezTo>
                  <a:pt x="57" y="148"/>
                  <a:pt x="57" y="147"/>
                  <a:pt x="57" y="147"/>
                </a:cubicBezTo>
                <a:cubicBezTo>
                  <a:pt x="57" y="146"/>
                  <a:pt x="58" y="146"/>
                  <a:pt x="58" y="146"/>
                </a:cubicBezTo>
                <a:close/>
                <a:moveTo>
                  <a:pt x="56" y="142"/>
                </a:moveTo>
                <a:cubicBezTo>
                  <a:pt x="56" y="141"/>
                  <a:pt x="55" y="140"/>
                  <a:pt x="55" y="139"/>
                </a:cubicBezTo>
                <a:cubicBezTo>
                  <a:pt x="55" y="139"/>
                  <a:pt x="56" y="138"/>
                  <a:pt x="56" y="138"/>
                </a:cubicBezTo>
                <a:cubicBezTo>
                  <a:pt x="56" y="139"/>
                  <a:pt x="57" y="140"/>
                  <a:pt x="57" y="140"/>
                </a:cubicBezTo>
                <a:cubicBezTo>
                  <a:pt x="57" y="141"/>
                  <a:pt x="56" y="142"/>
                  <a:pt x="56" y="142"/>
                </a:cubicBezTo>
                <a:close/>
                <a:moveTo>
                  <a:pt x="56" y="160"/>
                </a:moveTo>
                <a:cubicBezTo>
                  <a:pt x="56" y="161"/>
                  <a:pt x="56" y="161"/>
                  <a:pt x="56" y="161"/>
                </a:cubicBezTo>
                <a:cubicBezTo>
                  <a:pt x="56" y="162"/>
                  <a:pt x="55" y="162"/>
                  <a:pt x="55" y="162"/>
                </a:cubicBezTo>
                <a:cubicBezTo>
                  <a:pt x="55" y="162"/>
                  <a:pt x="55" y="161"/>
                  <a:pt x="55" y="161"/>
                </a:cubicBezTo>
                <a:cubicBezTo>
                  <a:pt x="55" y="161"/>
                  <a:pt x="56" y="161"/>
                  <a:pt x="56" y="160"/>
                </a:cubicBezTo>
                <a:close/>
                <a:moveTo>
                  <a:pt x="55" y="103"/>
                </a:moveTo>
                <a:cubicBezTo>
                  <a:pt x="55" y="103"/>
                  <a:pt x="55" y="103"/>
                  <a:pt x="54" y="103"/>
                </a:cubicBezTo>
                <a:cubicBezTo>
                  <a:pt x="54" y="102"/>
                  <a:pt x="54" y="101"/>
                  <a:pt x="54" y="101"/>
                </a:cubicBezTo>
                <a:cubicBezTo>
                  <a:pt x="55" y="100"/>
                  <a:pt x="55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5" y="100"/>
                  <a:pt x="55" y="100"/>
                </a:cubicBezTo>
                <a:cubicBezTo>
                  <a:pt x="55" y="101"/>
                  <a:pt x="55" y="102"/>
                  <a:pt x="56" y="101"/>
                </a:cubicBezTo>
                <a:cubicBezTo>
                  <a:pt x="56" y="101"/>
                  <a:pt x="56" y="101"/>
                  <a:pt x="57" y="101"/>
                </a:cubicBezTo>
                <a:cubicBezTo>
                  <a:pt x="57" y="101"/>
                  <a:pt x="57" y="101"/>
                  <a:pt x="57" y="101"/>
                </a:cubicBezTo>
                <a:cubicBezTo>
                  <a:pt x="56" y="102"/>
                  <a:pt x="55" y="103"/>
                  <a:pt x="55" y="103"/>
                </a:cubicBezTo>
                <a:close/>
                <a:moveTo>
                  <a:pt x="53" y="134"/>
                </a:moveTo>
                <a:cubicBezTo>
                  <a:pt x="53" y="131"/>
                  <a:pt x="52" y="129"/>
                  <a:pt x="51" y="127"/>
                </a:cubicBezTo>
                <a:cubicBezTo>
                  <a:pt x="51" y="127"/>
                  <a:pt x="51" y="126"/>
                  <a:pt x="52" y="126"/>
                </a:cubicBezTo>
                <a:cubicBezTo>
                  <a:pt x="52" y="128"/>
                  <a:pt x="53" y="130"/>
                  <a:pt x="54" y="132"/>
                </a:cubicBezTo>
                <a:cubicBezTo>
                  <a:pt x="54" y="133"/>
                  <a:pt x="54" y="133"/>
                  <a:pt x="53" y="134"/>
                </a:cubicBezTo>
                <a:close/>
                <a:moveTo>
                  <a:pt x="53" y="146"/>
                </a:moveTo>
                <a:cubicBezTo>
                  <a:pt x="53" y="146"/>
                  <a:pt x="53" y="147"/>
                  <a:pt x="53" y="147"/>
                </a:cubicBezTo>
                <a:cubicBezTo>
                  <a:pt x="53" y="146"/>
                  <a:pt x="52" y="145"/>
                  <a:pt x="52" y="144"/>
                </a:cubicBezTo>
                <a:cubicBezTo>
                  <a:pt x="52" y="144"/>
                  <a:pt x="52" y="144"/>
                  <a:pt x="52" y="143"/>
                </a:cubicBezTo>
                <a:cubicBezTo>
                  <a:pt x="53" y="144"/>
                  <a:pt x="53" y="145"/>
                  <a:pt x="53" y="146"/>
                </a:cubicBezTo>
                <a:close/>
                <a:moveTo>
                  <a:pt x="51" y="90"/>
                </a:moveTo>
                <a:cubicBezTo>
                  <a:pt x="51" y="90"/>
                  <a:pt x="51" y="91"/>
                  <a:pt x="50" y="91"/>
                </a:cubicBezTo>
                <a:cubicBezTo>
                  <a:pt x="50" y="92"/>
                  <a:pt x="49" y="92"/>
                  <a:pt x="49" y="92"/>
                </a:cubicBezTo>
                <a:cubicBezTo>
                  <a:pt x="50" y="92"/>
                  <a:pt x="50" y="91"/>
                  <a:pt x="51" y="90"/>
                </a:cubicBezTo>
                <a:close/>
                <a:moveTo>
                  <a:pt x="50" y="88"/>
                </a:moveTo>
                <a:cubicBezTo>
                  <a:pt x="51" y="87"/>
                  <a:pt x="51" y="86"/>
                  <a:pt x="52" y="85"/>
                </a:cubicBezTo>
                <a:cubicBezTo>
                  <a:pt x="52" y="85"/>
                  <a:pt x="53" y="84"/>
                  <a:pt x="53" y="84"/>
                </a:cubicBezTo>
                <a:cubicBezTo>
                  <a:pt x="53" y="85"/>
                  <a:pt x="53" y="85"/>
                  <a:pt x="52" y="86"/>
                </a:cubicBezTo>
                <a:cubicBezTo>
                  <a:pt x="52" y="87"/>
                  <a:pt x="51" y="88"/>
                  <a:pt x="50" y="88"/>
                </a:cubicBezTo>
                <a:close/>
                <a:moveTo>
                  <a:pt x="51" y="107"/>
                </a:moveTo>
                <a:cubicBezTo>
                  <a:pt x="50" y="108"/>
                  <a:pt x="48" y="109"/>
                  <a:pt x="47" y="109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48" y="108"/>
                  <a:pt x="49" y="106"/>
                  <a:pt x="50" y="105"/>
                </a:cubicBezTo>
                <a:cubicBezTo>
                  <a:pt x="50" y="106"/>
                  <a:pt x="51" y="106"/>
                  <a:pt x="51" y="107"/>
                </a:cubicBezTo>
                <a:close/>
                <a:moveTo>
                  <a:pt x="50" y="110"/>
                </a:moveTo>
                <a:cubicBezTo>
                  <a:pt x="49" y="111"/>
                  <a:pt x="49" y="111"/>
                  <a:pt x="48" y="112"/>
                </a:cubicBezTo>
                <a:cubicBezTo>
                  <a:pt x="48" y="112"/>
                  <a:pt x="48" y="111"/>
                  <a:pt x="48" y="111"/>
                </a:cubicBezTo>
                <a:cubicBezTo>
                  <a:pt x="48" y="111"/>
                  <a:pt x="49" y="110"/>
                  <a:pt x="50" y="110"/>
                </a:cubicBezTo>
                <a:close/>
                <a:moveTo>
                  <a:pt x="51" y="110"/>
                </a:moveTo>
                <a:cubicBezTo>
                  <a:pt x="51" y="111"/>
                  <a:pt x="51" y="112"/>
                  <a:pt x="51" y="112"/>
                </a:cubicBezTo>
                <a:cubicBezTo>
                  <a:pt x="51" y="113"/>
                  <a:pt x="50" y="113"/>
                  <a:pt x="49" y="114"/>
                </a:cubicBezTo>
                <a:cubicBezTo>
                  <a:pt x="50" y="113"/>
                  <a:pt x="51" y="112"/>
                  <a:pt x="51" y="110"/>
                </a:cubicBezTo>
                <a:close/>
                <a:moveTo>
                  <a:pt x="54" y="110"/>
                </a:moveTo>
                <a:cubicBezTo>
                  <a:pt x="54" y="110"/>
                  <a:pt x="54" y="110"/>
                  <a:pt x="54" y="110"/>
                </a:cubicBezTo>
                <a:cubicBezTo>
                  <a:pt x="53" y="110"/>
                  <a:pt x="53" y="110"/>
                  <a:pt x="53" y="109"/>
                </a:cubicBezTo>
                <a:cubicBezTo>
                  <a:pt x="53" y="109"/>
                  <a:pt x="53" y="108"/>
                  <a:pt x="53" y="108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4" y="108"/>
                  <a:pt x="54" y="109"/>
                  <a:pt x="54" y="110"/>
                </a:cubicBezTo>
                <a:close/>
                <a:moveTo>
                  <a:pt x="54" y="87"/>
                </a:moveTo>
                <a:cubicBezTo>
                  <a:pt x="54" y="87"/>
                  <a:pt x="54" y="87"/>
                  <a:pt x="54" y="87"/>
                </a:cubicBezTo>
                <a:cubicBezTo>
                  <a:pt x="55" y="86"/>
                  <a:pt x="55" y="86"/>
                  <a:pt x="56" y="85"/>
                </a:cubicBezTo>
                <a:cubicBezTo>
                  <a:pt x="55" y="86"/>
                  <a:pt x="55" y="87"/>
                  <a:pt x="54" y="88"/>
                </a:cubicBezTo>
                <a:cubicBezTo>
                  <a:pt x="54" y="88"/>
                  <a:pt x="54" y="88"/>
                  <a:pt x="54" y="87"/>
                </a:cubicBezTo>
                <a:close/>
                <a:moveTo>
                  <a:pt x="54" y="96"/>
                </a:moveTo>
                <a:cubicBezTo>
                  <a:pt x="54" y="96"/>
                  <a:pt x="54" y="96"/>
                  <a:pt x="54" y="96"/>
                </a:cubicBezTo>
                <a:cubicBezTo>
                  <a:pt x="54" y="96"/>
                  <a:pt x="55" y="96"/>
                  <a:pt x="55" y="95"/>
                </a:cubicBezTo>
                <a:cubicBezTo>
                  <a:pt x="55" y="96"/>
                  <a:pt x="55" y="96"/>
                  <a:pt x="55" y="97"/>
                </a:cubicBezTo>
                <a:cubicBezTo>
                  <a:pt x="55" y="97"/>
                  <a:pt x="55" y="98"/>
                  <a:pt x="54" y="98"/>
                </a:cubicBezTo>
                <a:cubicBezTo>
                  <a:pt x="54" y="98"/>
                  <a:pt x="54" y="97"/>
                  <a:pt x="54" y="96"/>
                </a:cubicBezTo>
                <a:close/>
                <a:moveTo>
                  <a:pt x="55" y="83"/>
                </a:moveTo>
                <a:cubicBezTo>
                  <a:pt x="56" y="82"/>
                  <a:pt x="56" y="82"/>
                  <a:pt x="56" y="81"/>
                </a:cubicBezTo>
                <a:cubicBezTo>
                  <a:pt x="58" y="80"/>
                  <a:pt x="60" y="78"/>
                  <a:pt x="61" y="76"/>
                </a:cubicBezTo>
                <a:cubicBezTo>
                  <a:pt x="61" y="77"/>
                  <a:pt x="61" y="77"/>
                  <a:pt x="60" y="78"/>
                </a:cubicBezTo>
                <a:cubicBezTo>
                  <a:pt x="59" y="80"/>
                  <a:pt x="57" y="81"/>
                  <a:pt x="55" y="83"/>
                </a:cubicBezTo>
                <a:close/>
                <a:moveTo>
                  <a:pt x="88" y="57"/>
                </a:moveTo>
                <a:cubicBezTo>
                  <a:pt x="86" y="59"/>
                  <a:pt x="84" y="61"/>
                  <a:pt x="82" y="63"/>
                </a:cubicBezTo>
                <a:cubicBezTo>
                  <a:pt x="78" y="67"/>
                  <a:pt x="75" y="70"/>
                  <a:pt x="71" y="73"/>
                </a:cubicBezTo>
                <a:cubicBezTo>
                  <a:pt x="71" y="73"/>
                  <a:pt x="71" y="74"/>
                  <a:pt x="70" y="74"/>
                </a:cubicBezTo>
                <a:cubicBezTo>
                  <a:pt x="69" y="76"/>
                  <a:pt x="67" y="77"/>
                  <a:pt x="65" y="79"/>
                </a:cubicBezTo>
                <a:cubicBezTo>
                  <a:pt x="67" y="77"/>
                  <a:pt x="68" y="75"/>
                  <a:pt x="69" y="73"/>
                </a:cubicBezTo>
                <a:cubicBezTo>
                  <a:pt x="71" y="71"/>
                  <a:pt x="73" y="69"/>
                  <a:pt x="75" y="67"/>
                </a:cubicBezTo>
                <a:cubicBezTo>
                  <a:pt x="79" y="64"/>
                  <a:pt x="84" y="60"/>
                  <a:pt x="88" y="57"/>
                </a:cubicBezTo>
                <a:close/>
                <a:moveTo>
                  <a:pt x="86" y="57"/>
                </a:moveTo>
                <a:cubicBezTo>
                  <a:pt x="87" y="55"/>
                  <a:pt x="89" y="54"/>
                  <a:pt x="90" y="53"/>
                </a:cubicBezTo>
                <a:cubicBezTo>
                  <a:pt x="90" y="53"/>
                  <a:pt x="90" y="53"/>
                  <a:pt x="90" y="54"/>
                </a:cubicBezTo>
                <a:cubicBezTo>
                  <a:pt x="88" y="55"/>
                  <a:pt x="87" y="56"/>
                  <a:pt x="86" y="57"/>
                </a:cubicBezTo>
                <a:close/>
                <a:moveTo>
                  <a:pt x="105" y="58"/>
                </a:moveTo>
                <a:cubicBezTo>
                  <a:pt x="105" y="58"/>
                  <a:pt x="105" y="58"/>
                  <a:pt x="105" y="58"/>
                </a:cubicBezTo>
                <a:cubicBezTo>
                  <a:pt x="105" y="58"/>
                  <a:pt x="105" y="58"/>
                  <a:pt x="105" y="59"/>
                </a:cubicBezTo>
                <a:cubicBezTo>
                  <a:pt x="102" y="61"/>
                  <a:pt x="100" y="62"/>
                  <a:pt x="97" y="64"/>
                </a:cubicBezTo>
                <a:cubicBezTo>
                  <a:pt x="97" y="64"/>
                  <a:pt x="98" y="64"/>
                  <a:pt x="98" y="64"/>
                </a:cubicBezTo>
                <a:cubicBezTo>
                  <a:pt x="100" y="62"/>
                  <a:pt x="102" y="60"/>
                  <a:pt x="105" y="58"/>
                </a:cubicBezTo>
                <a:close/>
                <a:moveTo>
                  <a:pt x="100" y="59"/>
                </a:moveTo>
                <a:cubicBezTo>
                  <a:pt x="100" y="59"/>
                  <a:pt x="100" y="58"/>
                  <a:pt x="101" y="58"/>
                </a:cubicBezTo>
                <a:cubicBezTo>
                  <a:pt x="102" y="57"/>
                  <a:pt x="103" y="57"/>
                  <a:pt x="104" y="56"/>
                </a:cubicBezTo>
                <a:cubicBezTo>
                  <a:pt x="103" y="57"/>
                  <a:pt x="101" y="58"/>
                  <a:pt x="100" y="59"/>
                </a:cubicBezTo>
                <a:close/>
                <a:moveTo>
                  <a:pt x="86" y="81"/>
                </a:moveTo>
                <a:cubicBezTo>
                  <a:pt x="87" y="81"/>
                  <a:pt x="88" y="80"/>
                  <a:pt x="88" y="79"/>
                </a:cubicBezTo>
                <a:cubicBezTo>
                  <a:pt x="92" y="75"/>
                  <a:pt x="96" y="71"/>
                  <a:pt x="100" y="67"/>
                </a:cubicBezTo>
                <a:cubicBezTo>
                  <a:pt x="100" y="69"/>
                  <a:pt x="99" y="70"/>
                  <a:pt x="98" y="72"/>
                </a:cubicBezTo>
                <a:cubicBezTo>
                  <a:pt x="97" y="72"/>
                  <a:pt x="96" y="73"/>
                  <a:pt x="96" y="74"/>
                </a:cubicBezTo>
                <a:cubicBezTo>
                  <a:pt x="92" y="76"/>
                  <a:pt x="89" y="79"/>
                  <a:pt x="86" y="81"/>
                </a:cubicBezTo>
                <a:close/>
                <a:moveTo>
                  <a:pt x="93" y="78"/>
                </a:moveTo>
                <a:cubicBezTo>
                  <a:pt x="90" y="81"/>
                  <a:pt x="87" y="84"/>
                  <a:pt x="85" y="86"/>
                </a:cubicBezTo>
                <a:cubicBezTo>
                  <a:pt x="85" y="86"/>
                  <a:pt x="85" y="85"/>
                  <a:pt x="85" y="85"/>
                </a:cubicBezTo>
                <a:cubicBezTo>
                  <a:pt x="86" y="84"/>
                  <a:pt x="88" y="83"/>
                  <a:pt x="89" y="82"/>
                </a:cubicBezTo>
                <a:cubicBezTo>
                  <a:pt x="90" y="80"/>
                  <a:pt x="92" y="79"/>
                  <a:pt x="93" y="78"/>
                </a:cubicBezTo>
                <a:close/>
                <a:moveTo>
                  <a:pt x="92" y="73"/>
                </a:moveTo>
                <a:cubicBezTo>
                  <a:pt x="93" y="71"/>
                  <a:pt x="94" y="69"/>
                  <a:pt x="95" y="68"/>
                </a:cubicBezTo>
                <a:cubicBezTo>
                  <a:pt x="98" y="66"/>
                  <a:pt x="101" y="64"/>
                  <a:pt x="103" y="62"/>
                </a:cubicBezTo>
                <a:cubicBezTo>
                  <a:pt x="103" y="62"/>
                  <a:pt x="103" y="63"/>
                  <a:pt x="102" y="63"/>
                </a:cubicBezTo>
                <a:cubicBezTo>
                  <a:pt x="99" y="66"/>
                  <a:pt x="96" y="69"/>
                  <a:pt x="92" y="73"/>
                </a:cubicBezTo>
                <a:close/>
                <a:moveTo>
                  <a:pt x="85" y="64"/>
                </a:moveTo>
                <a:cubicBezTo>
                  <a:pt x="84" y="65"/>
                  <a:pt x="83" y="66"/>
                  <a:pt x="82" y="66"/>
                </a:cubicBezTo>
                <a:cubicBezTo>
                  <a:pt x="82" y="66"/>
                  <a:pt x="82" y="66"/>
                  <a:pt x="82" y="66"/>
                </a:cubicBezTo>
                <a:cubicBezTo>
                  <a:pt x="83" y="65"/>
                  <a:pt x="84" y="64"/>
                  <a:pt x="85" y="64"/>
                </a:cubicBezTo>
                <a:cubicBezTo>
                  <a:pt x="85" y="64"/>
                  <a:pt x="85" y="64"/>
                  <a:pt x="85" y="64"/>
                </a:cubicBezTo>
                <a:close/>
                <a:moveTo>
                  <a:pt x="89" y="65"/>
                </a:moveTo>
                <a:cubicBezTo>
                  <a:pt x="86" y="68"/>
                  <a:pt x="84" y="70"/>
                  <a:pt x="81" y="73"/>
                </a:cubicBezTo>
                <a:cubicBezTo>
                  <a:pt x="82" y="72"/>
                  <a:pt x="82" y="71"/>
                  <a:pt x="83" y="70"/>
                </a:cubicBezTo>
                <a:cubicBezTo>
                  <a:pt x="85" y="69"/>
                  <a:pt x="87" y="67"/>
                  <a:pt x="89" y="65"/>
                </a:cubicBezTo>
                <a:close/>
                <a:moveTo>
                  <a:pt x="83" y="68"/>
                </a:moveTo>
                <a:cubicBezTo>
                  <a:pt x="82" y="68"/>
                  <a:pt x="82" y="68"/>
                  <a:pt x="82" y="69"/>
                </a:cubicBezTo>
                <a:cubicBezTo>
                  <a:pt x="81" y="70"/>
                  <a:pt x="79" y="71"/>
                  <a:pt x="78" y="72"/>
                </a:cubicBezTo>
                <a:cubicBezTo>
                  <a:pt x="78" y="71"/>
                  <a:pt x="79" y="71"/>
                  <a:pt x="79" y="70"/>
                </a:cubicBezTo>
                <a:cubicBezTo>
                  <a:pt x="80" y="69"/>
                  <a:pt x="81" y="69"/>
                  <a:pt x="83" y="68"/>
                </a:cubicBezTo>
                <a:close/>
                <a:moveTo>
                  <a:pt x="78" y="74"/>
                </a:moveTo>
                <a:cubicBezTo>
                  <a:pt x="77" y="76"/>
                  <a:pt x="76" y="77"/>
                  <a:pt x="75" y="79"/>
                </a:cubicBezTo>
                <a:cubicBezTo>
                  <a:pt x="74" y="80"/>
                  <a:pt x="73" y="81"/>
                  <a:pt x="72" y="82"/>
                </a:cubicBezTo>
                <a:cubicBezTo>
                  <a:pt x="73" y="81"/>
                  <a:pt x="73" y="79"/>
                  <a:pt x="74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6" y="76"/>
                  <a:pt x="77" y="75"/>
                  <a:pt x="78" y="74"/>
                </a:cubicBezTo>
                <a:close/>
                <a:moveTo>
                  <a:pt x="74" y="83"/>
                </a:moveTo>
                <a:cubicBezTo>
                  <a:pt x="76" y="81"/>
                  <a:pt x="79" y="78"/>
                  <a:pt x="82" y="76"/>
                </a:cubicBezTo>
                <a:cubicBezTo>
                  <a:pt x="82" y="76"/>
                  <a:pt x="82" y="77"/>
                  <a:pt x="82" y="77"/>
                </a:cubicBezTo>
                <a:cubicBezTo>
                  <a:pt x="78" y="80"/>
                  <a:pt x="75" y="82"/>
                  <a:pt x="72" y="85"/>
                </a:cubicBezTo>
                <a:cubicBezTo>
                  <a:pt x="72" y="84"/>
                  <a:pt x="73" y="84"/>
                  <a:pt x="74" y="83"/>
                </a:cubicBezTo>
                <a:close/>
                <a:moveTo>
                  <a:pt x="81" y="75"/>
                </a:moveTo>
                <a:cubicBezTo>
                  <a:pt x="86" y="70"/>
                  <a:pt x="92" y="65"/>
                  <a:pt x="97" y="60"/>
                </a:cubicBezTo>
                <a:cubicBezTo>
                  <a:pt x="97" y="60"/>
                  <a:pt x="98" y="60"/>
                  <a:pt x="98" y="59"/>
                </a:cubicBezTo>
                <a:cubicBezTo>
                  <a:pt x="98" y="60"/>
                  <a:pt x="98" y="60"/>
                  <a:pt x="97" y="61"/>
                </a:cubicBezTo>
                <a:cubicBezTo>
                  <a:pt x="94" y="64"/>
                  <a:pt x="91" y="66"/>
                  <a:pt x="88" y="69"/>
                </a:cubicBezTo>
                <a:cubicBezTo>
                  <a:pt x="86" y="71"/>
                  <a:pt x="83" y="73"/>
                  <a:pt x="81" y="75"/>
                </a:cubicBezTo>
                <a:close/>
                <a:moveTo>
                  <a:pt x="90" y="70"/>
                </a:moveTo>
                <a:cubicBezTo>
                  <a:pt x="92" y="69"/>
                  <a:pt x="93" y="67"/>
                  <a:pt x="94" y="66"/>
                </a:cubicBezTo>
                <a:cubicBezTo>
                  <a:pt x="94" y="67"/>
                  <a:pt x="94" y="67"/>
                  <a:pt x="94" y="67"/>
                </a:cubicBezTo>
                <a:cubicBezTo>
                  <a:pt x="93" y="68"/>
                  <a:pt x="91" y="69"/>
                  <a:pt x="90" y="70"/>
                </a:cubicBezTo>
                <a:cubicBezTo>
                  <a:pt x="90" y="70"/>
                  <a:pt x="90" y="70"/>
                  <a:pt x="90" y="70"/>
                </a:cubicBezTo>
                <a:close/>
                <a:moveTo>
                  <a:pt x="97" y="58"/>
                </a:moveTo>
                <a:cubicBezTo>
                  <a:pt x="93" y="60"/>
                  <a:pt x="89" y="63"/>
                  <a:pt x="86" y="66"/>
                </a:cubicBezTo>
                <a:cubicBezTo>
                  <a:pt x="86" y="66"/>
                  <a:pt x="86" y="65"/>
                  <a:pt x="86" y="65"/>
                </a:cubicBezTo>
                <a:cubicBezTo>
                  <a:pt x="90" y="62"/>
                  <a:pt x="95" y="59"/>
                  <a:pt x="99" y="56"/>
                </a:cubicBezTo>
                <a:cubicBezTo>
                  <a:pt x="98" y="57"/>
                  <a:pt x="98" y="57"/>
                  <a:pt x="97" y="58"/>
                </a:cubicBezTo>
                <a:close/>
                <a:moveTo>
                  <a:pt x="70" y="69"/>
                </a:moveTo>
                <a:cubicBezTo>
                  <a:pt x="69" y="69"/>
                  <a:pt x="69" y="70"/>
                  <a:pt x="69" y="70"/>
                </a:cubicBezTo>
                <a:cubicBezTo>
                  <a:pt x="68" y="71"/>
                  <a:pt x="67" y="72"/>
                  <a:pt x="65" y="73"/>
                </a:cubicBezTo>
                <a:cubicBezTo>
                  <a:pt x="66" y="73"/>
                  <a:pt x="66" y="72"/>
                  <a:pt x="66" y="72"/>
                </a:cubicBezTo>
                <a:cubicBezTo>
                  <a:pt x="67" y="71"/>
                  <a:pt x="68" y="70"/>
                  <a:pt x="70" y="69"/>
                </a:cubicBezTo>
                <a:close/>
                <a:moveTo>
                  <a:pt x="69" y="67"/>
                </a:moveTo>
                <a:cubicBezTo>
                  <a:pt x="70" y="66"/>
                  <a:pt x="71" y="64"/>
                  <a:pt x="73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3"/>
                  <a:pt x="72" y="64"/>
                  <a:pt x="72" y="65"/>
                </a:cubicBezTo>
                <a:cubicBezTo>
                  <a:pt x="71" y="66"/>
                  <a:pt x="70" y="67"/>
                  <a:pt x="69" y="67"/>
                </a:cubicBezTo>
                <a:close/>
                <a:moveTo>
                  <a:pt x="73" y="67"/>
                </a:moveTo>
                <a:cubicBezTo>
                  <a:pt x="73" y="66"/>
                  <a:pt x="73" y="66"/>
                  <a:pt x="73" y="66"/>
                </a:cubicBezTo>
                <a:cubicBezTo>
                  <a:pt x="75" y="65"/>
                  <a:pt x="77" y="63"/>
                  <a:pt x="78" y="62"/>
                </a:cubicBezTo>
                <a:cubicBezTo>
                  <a:pt x="76" y="63"/>
                  <a:pt x="75" y="65"/>
                  <a:pt x="73" y="67"/>
                </a:cubicBezTo>
                <a:close/>
                <a:moveTo>
                  <a:pt x="72" y="60"/>
                </a:moveTo>
                <a:cubicBezTo>
                  <a:pt x="71" y="61"/>
                  <a:pt x="69" y="63"/>
                  <a:pt x="68" y="65"/>
                </a:cubicBezTo>
                <a:cubicBezTo>
                  <a:pt x="65" y="67"/>
                  <a:pt x="62" y="70"/>
                  <a:pt x="59" y="73"/>
                </a:cubicBezTo>
                <a:cubicBezTo>
                  <a:pt x="60" y="72"/>
                  <a:pt x="61" y="70"/>
                  <a:pt x="62" y="69"/>
                </a:cubicBezTo>
                <a:cubicBezTo>
                  <a:pt x="66" y="65"/>
                  <a:pt x="70" y="61"/>
                  <a:pt x="75" y="57"/>
                </a:cubicBezTo>
                <a:cubicBezTo>
                  <a:pt x="74" y="58"/>
                  <a:pt x="73" y="59"/>
                  <a:pt x="72" y="60"/>
                </a:cubicBezTo>
                <a:close/>
                <a:moveTo>
                  <a:pt x="60" y="68"/>
                </a:moveTo>
                <a:cubicBezTo>
                  <a:pt x="60" y="69"/>
                  <a:pt x="59" y="69"/>
                  <a:pt x="58" y="70"/>
                </a:cubicBezTo>
                <a:cubicBezTo>
                  <a:pt x="58" y="69"/>
                  <a:pt x="58" y="68"/>
                  <a:pt x="58" y="67"/>
                </a:cubicBezTo>
                <a:cubicBezTo>
                  <a:pt x="60" y="66"/>
                  <a:pt x="61" y="65"/>
                  <a:pt x="62" y="64"/>
                </a:cubicBezTo>
                <a:cubicBezTo>
                  <a:pt x="63" y="63"/>
                  <a:pt x="63" y="63"/>
                  <a:pt x="64" y="62"/>
                </a:cubicBezTo>
                <a:cubicBezTo>
                  <a:pt x="65" y="62"/>
                  <a:pt x="65" y="61"/>
                  <a:pt x="66" y="60"/>
                </a:cubicBezTo>
                <a:cubicBezTo>
                  <a:pt x="64" y="63"/>
                  <a:pt x="62" y="65"/>
                  <a:pt x="60" y="68"/>
                </a:cubicBezTo>
                <a:close/>
                <a:moveTo>
                  <a:pt x="67" y="68"/>
                </a:moveTo>
                <a:cubicBezTo>
                  <a:pt x="66" y="69"/>
                  <a:pt x="65" y="70"/>
                  <a:pt x="64" y="72"/>
                </a:cubicBezTo>
                <a:cubicBezTo>
                  <a:pt x="62" y="74"/>
                  <a:pt x="59" y="76"/>
                  <a:pt x="57" y="79"/>
                </a:cubicBezTo>
                <a:cubicBezTo>
                  <a:pt x="57" y="79"/>
                  <a:pt x="57" y="79"/>
                  <a:pt x="57" y="78"/>
                </a:cubicBezTo>
                <a:cubicBezTo>
                  <a:pt x="60" y="75"/>
                  <a:pt x="63" y="72"/>
                  <a:pt x="67" y="68"/>
                </a:cubicBezTo>
                <a:close/>
                <a:moveTo>
                  <a:pt x="64" y="77"/>
                </a:moveTo>
                <a:cubicBezTo>
                  <a:pt x="63" y="79"/>
                  <a:pt x="62" y="81"/>
                  <a:pt x="60" y="83"/>
                </a:cubicBezTo>
                <a:cubicBezTo>
                  <a:pt x="59" y="84"/>
                  <a:pt x="58" y="85"/>
                  <a:pt x="58" y="85"/>
                </a:cubicBezTo>
                <a:cubicBezTo>
                  <a:pt x="59" y="84"/>
                  <a:pt x="60" y="82"/>
                  <a:pt x="61" y="80"/>
                </a:cubicBezTo>
                <a:cubicBezTo>
                  <a:pt x="62" y="79"/>
                  <a:pt x="63" y="78"/>
                  <a:pt x="64" y="77"/>
                </a:cubicBezTo>
                <a:close/>
                <a:moveTo>
                  <a:pt x="58" y="90"/>
                </a:moveTo>
                <a:cubicBezTo>
                  <a:pt x="58" y="90"/>
                  <a:pt x="58" y="89"/>
                  <a:pt x="59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59" y="88"/>
                  <a:pt x="60" y="88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2" y="85"/>
                  <a:pt x="64" y="82"/>
                  <a:pt x="67" y="80"/>
                </a:cubicBezTo>
                <a:cubicBezTo>
                  <a:pt x="70" y="78"/>
                  <a:pt x="72" y="75"/>
                  <a:pt x="75" y="73"/>
                </a:cubicBezTo>
                <a:cubicBezTo>
                  <a:pt x="75" y="74"/>
                  <a:pt x="74" y="75"/>
                  <a:pt x="74" y="76"/>
                </a:cubicBezTo>
                <a:cubicBezTo>
                  <a:pt x="68" y="81"/>
                  <a:pt x="63" y="86"/>
                  <a:pt x="57" y="91"/>
                </a:cubicBezTo>
                <a:cubicBezTo>
                  <a:pt x="57" y="91"/>
                  <a:pt x="58" y="90"/>
                  <a:pt x="58" y="90"/>
                </a:cubicBezTo>
                <a:close/>
                <a:moveTo>
                  <a:pt x="67" y="115"/>
                </a:moveTo>
                <a:cubicBezTo>
                  <a:pt x="67" y="115"/>
                  <a:pt x="67" y="114"/>
                  <a:pt x="66" y="113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8" y="113"/>
                  <a:pt x="68" y="114"/>
                  <a:pt x="68" y="114"/>
                </a:cubicBezTo>
                <a:cubicBezTo>
                  <a:pt x="67" y="114"/>
                  <a:pt x="67" y="115"/>
                  <a:pt x="67" y="115"/>
                </a:cubicBezTo>
                <a:close/>
                <a:moveTo>
                  <a:pt x="68" y="133"/>
                </a:moveTo>
                <a:cubicBezTo>
                  <a:pt x="67" y="134"/>
                  <a:pt x="67" y="135"/>
                  <a:pt x="66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6" y="134"/>
                  <a:pt x="67" y="134"/>
                  <a:pt x="67" y="133"/>
                </a:cubicBezTo>
                <a:cubicBezTo>
                  <a:pt x="67" y="133"/>
                  <a:pt x="67" y="133"/>
                  <a:pt x="67" y="133"/>
                </a:cubicBezTo>
                <a:cubicBezTo>
                  <a:pt x="67" y="133"/>
                  <a:pt x="67" y="133"/>
                  <a:pt x="68" y="133"/>
                </a:cubicBezTo>
                <a:close/>
                <a:moveTo>
                  <a:pt x="64" y="150"/>
                </a:moveTo>
                <a:cubicBezTo>
                  <a:pt x="64" y="150"/>
                  <a:pt x="64" y="149"/>
                  <a:pt x="63" y="149"/>
                </a:cubicBezTo>
                <a:cubicBezTo>
                  <a:pt x="64" y="148"/>
                  <a:pt x="64" y="147"/>
                  <a:pt x="65" y="146"/>
                </a:cubicBezTo>
                <a:cubicBezTo>
                  <a:pt x="65" y="147"/>
                  <a:pt x="65" y="147"/>
                  <a:pt x="65" y="148"/>
                </a:cubicBezTo>
                <a:cubicBezTo>
                  <a:pt x="65" y="148"/>
                  <a:pt x="64" y="149"/>
                  <a:pt x="64" y="150"/>
                </a:cubicBezTo>
                <a:close/>
                <a:moveTo>
                  <a:pt x="64" y="163"/>
                </a:moveTo>
                <a:cubicBezTo>
                  <a:pt x="64" y="163"/>
                  <a:pt x="64" y="163"/>
                  <a:pt x="63" y="163"/>
                </a:cubicBezTo>
                <a:cubicBezTo>
                  <a:pt x="63" y="163"/>
                  <a:pt x="63" y="163"/>
                  <a:pt x="63" y="163"/>
                </a:cubicBezTo>
                <a:cubicBezTo>
                  <a:pt x="63" y="162"/>
                  <a:pt x="64" y="162"/>
                  <a:pt x="64" y="162"/>
                </a:cubicBezTo>
                <a:cubicBezTo>
                  <a:pt x="64" y="162"/>
                  <a:pt x="64" y="162"/>
                  <a:pt x="64" y="163"/>
                </a:cubicBezTo>
                <a:close/>
                <a:moveTo>
                  <a:pt x="65" y="122"/>
                </a:moveTo>
                <a:cubicBezTo>
                  <a:pt x="65" y="121"/>
                  <a:pt x="65" y="121"/>
                  <a:pt x="65" y="121"/>
                </a:cubicBezTo>
                <a:cubicBezTo>
                  <a:pt x="65" y="121"/>
                  <a:pt x="65" y="120"/>
                  <a:pt x="65" y="120"/>
                </a:cubicBezTo>
                <a:cubicBezTo>
                  <a:pt x="65" y="120"/>
                  <a:pt x="65" y="120"/>
                  <a:pt x="65" y="121"/>
                </a:cubicBezTo>
                <a:cubicBezTo>
                  <a:pt x="65" y="121"/>
                  <a:pt x="65" y="121"/>
                  <a:pt x="65" y="122"/>
                </a:cubicBezTo>
                <a:close/>
                <a:moveTo>
                  <a:pt x="65" y="110"/>
                </a:moveTo>
                <a:cubicBezTo>
                  <a:pt x="66" y="109"/>
                  <a:pt x="66" y="109"/>
                  <a:pt x="67" y="108"/>
                </a:cubicBezTo>
                <a:cubicBezTo>
                  <a:pt x="67" y="109"/>
                  <a:pt x="67" y="110"/>
                  <a:pt x="67" y="111"/>
                </a:cubicBezTo>
                <a:cubicBezTo>
                  <a:pt x="67" y="111"/>
                  <a:pt x="66" y="111"/>
                  <a:pt x="66" y="112"/>
                </a:cubicBezTo>
                <a:cubicBezTo>
                  <a:pt x="66" y="111"/>
                  <a:pt x="66" y="110"/>
                  <a:pt x="65" y="110"/>
                </a:cubicBezTo>
                <a:close/>
                <a:moveTo>
                  <a:pt x="67" y="86"/>
                </a:moveTo>
                <a:cubicBezTo>
                  <a:pt x="67" y="86"/>
                  <a:pt x="67" y="86"/>
                  <a:pt x="67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5"/>
                  <a:pt x="66" y="85"/>
                  <a:pt x="66" y="85"/>
                </a:cubicBezTo>
                <a:cubicBezTo>
                  <a:pt x="67" y="84"/>
                  <a:pt x="69" y="82"/>
                  <a:pt x="70" y="81"/>
                </a:cubicBezTo>
                <a:cubicBezTo>
                  <a:pt x="70" y="82"/>
                  <a:pt x="69" y="83"/>
                  <a:pt x="69" y="83"/>
                </a:cubicBezTo>
                <a:cubicBezTo>
                  <a:pt x="68" y="84"/>
                  <a:pt x="68" y="85"/>
                  <a:pt x="67" y="86"/>
                </a:cubicBezTo>
                <a:close/>
                <a:moveTo>
                  <a:pt x="65" y="93"/>
                </a:moveTo>
                <a:cubicBezTo>
                  <a:pt x="66" y="94"/>
                  <a:pt x="66" y="96"/>
                  <a:pt x="66" y="97"/>
                </a:cubicBezTo>
                <a:cubicBezTo>
                  <a:pt x="65" y="98"/>
                  <a:pt x="64" y="98"/>
                  <a:pt x="63" y="99"/>
                </a:cubicBezTo>
                <a:cubicBezTo>
                  <a:pt x="63" y="97"/>
                  <a:pt x="63" y="97"/>
                  <a:pt x="63" y="97"/>
                </a:cubicBezTo>
                <a:cubicBezTo>
                  <a:pt x="64" y="96"/>
                  <a:pt x="65" y="94"/>
                  <a:pt x="65" y="93"/>
                </a:cubicBezTo>
                <a:cubicBezTo>
                  <a:pt x="65" y="93"/>
                  <a:pt x="65" y="93"/>
                  <a:pt x="65" y="93"/>
                </a:cubicBezTo>
                <a:close/>
                <a:moveTo>
                  <a:pt x="63" y="131"/>
                </a:moveTo>
                <a:cubicBezTo>
                  <a:pt x="63" y="132"/>
                  <a:pt x="63" y="132"/>
                  <a:pt x="62" y="132"/>
                </a:cubicBezTo>
                <a:cubicBezTo>
                  <a:pt x="62" y="132"/>
                  <a:pt x="62" y="131"/>
                  <a:pt x="62" y="130"/>
                </a:cubicBezTo>
                <a:cubicBezTo>
                  <a:pt x="62" y="130"/>
                  <a:pt x="62" y="129"/>
                  <a:pt x="62" y="129"/>
                </a:cubicBezTo>
                <a:cubicBezTo>
                  <a:pt x="63" y="129"/>
                  <a:pt x="63" y="130"/>
                  <a:pt x="63" y="131"/>
                </a:cubicBezTo>
                <a:close/>
                <a:moveTo>
                  <a:pt x="63" y="159"/>
                </a:moveTo>
                <a:cubicBezTo>
                  <a:pt x="63" y="159"/>
                  <a:pt x="63" y="159"/>
                  <a:pt x="63" y="159"/>
                </a:cubicBezTo>
                <a:cubicBezTo>
                  <a:pt x="63" y="160"/>
                  <a:pt x="62" y="160"/>
                  <a:pt x="62" y="161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159"/>
                  <a:pt x="63" y="159"/>
                  <a:pt x="63" y="159"/>
                </a:cubicBezTo>
                <a:close/>
                <a:moveTo>
                  <a:pt x="64" y="168"/>
                </a:moveTo>
                <a:cubicBezTo>
                  <a:pt x="64" y="169"/>
                  <a:pt x="65" y="170"/>
                  <a:pt x="66" y="17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5" y="172"/>
                  <a:pt x="65" y="172"/>
                  <a:pt x="65" y="172"/>
                </a:cubicBezTo>
                <a:cubicBezTo>
                  <a:pt x="64" y="171"/>
                  <a:pt x="64" y="170"/>
                  <a:pt x="63" y="169"/>
                </a:cubicBezTo>
                <a:cubicBezTo>
                  <a:pt x="63" y="168"/>
                  <a:pt x="63" y="168"/>
                  <a:pt x="64" y="168"/>
                </a:cubicBezTo>
                <a:close/>
                <a:moveTo>
                  <a:pt x="65" y="153"/>
                </a:moveTo>
                <a:cubicBezTo>
                  <a:pt x="65" y="153"/>
                  <a:pt x="65" y="152"/>
                  <a:pt x="64" y="152"/>
                </a:cubicBezTo>
                <a:cubicBezTo>
                  <a:pt x="65" y="151"/>
                  <a:pt x="65" y="151"/>
                  <a:pt x="66" y="150"/>
                </a:cubicBezTo>
                <a:cubicBezTo>
                  <a:pt x="66" y="151"/>
                  <a:pt x="66" y="152"/>
                  <a:pt x="66" y="153"/>
                </a:cubicBezTo>
                <a:cubicBezTo>
                  <a:pt x="66" y="153"/>
                  <a:pt x="65" y="153"/>
                  <a:pt x="65" y="153"/>
                </a:cubicBezTo>
                <a:close/>
                <a:moveTo>
                  <a:pt x="66" y="124"/>
                </a:moveTo>
                <a:cubicBezTo>
                  <a:pt x="66" y="124"/>
                  <a:pt x="66" y="124"/>
                  <a:pt x="66" y="123"/>
                </a:cubicBezTo>
                <a:cubicBezTo>
                  <a:pt x="67" y="124"/>
                  <a:pt x="67" y="124"/>
                  <a:pt x="67" y="125"/>
                </a:cubicBezTo>
                <a:cubicBezTo>
                  <a:pt x="67" y="125"/>
                  <a:pt x="67" y="125"/>
                  <a:pt x="66" y="126"/>
                </a:cubicBezTo>
                <a:cubicBezTo>
                  <a:pt x="66" y="125"/>
                  <a:pt x="66" y="125"/>
                  <a:pt x="66" y="124"/>
                </a:cubicBezTo>
                <a:close/>
                <a:moveTo>
                  <a:pt x="67" y="179"/>
                </a:moveTo>
                <a:cubicBezTo>
                  <a:pt x="67" y="179"/>
                  <a:pt x="67" y="179"/>
                  <a:pt x="67" y="179"/>
                </a:cubicBezTo>
                <a:cubicBezTo>
                  <a:pt x="67" y="180"/>
                  <a:pt x="68" y="180"/>
                  <a:pt x="68" y="179"/>
                </a:cubicBezTo>
                <a:cubicBezTo>
                  <a:pt x="68" y="179"/>
                  <a:pt x="68" y="179"/>
                  <a:pt x="68" y="179"/>
                </a:cubicBezTo>
                <a:cubicBezTo>
                  <a:pt x="68" y="180"/>
                  <a:pt x="67" y="180"/>
                  <a:pt x="67" y="180"/>
                </a:cubicBezTo>
                <a:cubicBezTo>
                  <a:pt x="67" y="180"/>
                  <a:pt x="66" y="179"/>
                  <a:pt x="66" y="178"/>
                </a:cubicBezTo>
                <a:cubicBezTo>
                  <a:pt x="66" y="179"/>
                  <a:pt x="66" y="179"/>
                  <a:pt x="67" y="179"/>
                </a:cubicBezTo>
                <a:close/>
                <a:moveTo>
                  <a:pt x="67" y="170"/>
                </a:moveTo>
                <a:cubicBezTo>
                  <a:pt x="67" y="169"/>
                  <a:pt x="67" y="169"/>
                  <a:pt x="67" y="168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8" y="167"/>
                  <a:pt x="68" y="167"/>
                  <a:pt x="69" y="167"/>
                </a:cubicBezTo>
                <a:cubicBezTo>
                  <a:pt x="69" y="168"/>
                  <a:pt x="69" y="168"/>
                  <a:pt x="69" y="169"/>
                </a:cubicBezTo>
                <a:cubicBezTo>
                  <a:pt x="69" y="169"/>
                  <a:pt x="68" y="170"/>
                  <a:pt x="68" y="170"/>
                </a:cubicBezTo>
                <a:cubicBezTo>
                  <a:pt x="68" y="170"/>
                  <a:pt x="68" y="170"/>
                  <a:pt x="67" y="170"/>
                </a:cubicBezTo>
                <a:close/>
                <a:moveTo>
                  <a:pt x="68" y="145"/>
                </a:moveTo>
                <a:cubicBezTo>
                  <a:pt x="68" y="144"/>
                  <a:pt x="68" y="144"/>
                  <a:pt x="68" y="143"/>
                </a:cubicBezTo>
                <a:cubicBezTo>
                  <a:pt x="69" y="143"/>
                  <a:pt x="70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0" y="143"/>
                  <a:pt x="69" y="144"/>
                  <a:pt x="68" y="145"/>
                </a:cubicBezTo>
                <a:close/>
                <a:moveTo>
                  <a:pt x="68" y="90"/>
                </a:moveTo>
                <a:cubicBezTo>
                  <a:pt x="71" y="88"/>
                  <a:pt x="74" y="85"/>
                  <a:pt x="77" y="83"/>
                </a:cubicBezTo>
                <a:cubicBezTo>
                  <a:pt x="74" y="86"/>
                  <a:pt x="72" y="90"/>
                  <a:pt x="69" y="94"/>
                </a:cubicBezTo>
                <a:cubicBezTo>
                  <a:pt x="69" y="93"/>
                  <a:pt x="68" y="92"/>
                  <a:pt x="68" y="90"/>
                </a:cubicBezTo>
                <a:close/>
                <a:moveTo>
                  <a:pt x="83" y="77"/>
                </a:moveTo>
                <a:cubicBezTo>
                  <a:pt x="86" y="75"/>
                  <a:pt x="89" y="73"/>
                  <a:pt x="92" y="71"/>
                </a:cubicBezTo>
                <a:cubicBezTo>
                  <a:pt x="90" y="73"/>
                  <a:pt x="89" y="75"/>
                  <a:pt x="87" y="78"/>
                </a:cubicBezTo>
                <a:cubicBezTo>
                  <a:pt x="83" y="82"/>
                  <a:pt x="78" y="86"/>
                  <a:pt x="74" y="90"/>
                </a:cubicBezTo>
                <a:cubicBezTo>
                  <a:pt x="77" y="86"/>
                  <a:pt x="80" y="82"/>
                  <a:pt x="83" y="77"/>
                </a:cubicBezTo>
                <a:close/>
                <a:moveTo>
                  <a:pt x="78" y="104"/>
                </a:moveTo>
                <a:cubicBezTo>
                  <a:pt x="81" y="101"/>
                  <a:pt x="84" y="98"/>
                  <a:pt x="87" y="95"/>
                </a:cubicBezTo>
                <a:cubicBezTo>
                  <a:pt x="85" y="100"/>
                  <a:pt x="82" y="104"/>
                  <a:pt x="79" y="108"/>
                </a:cubicBezTo>
                <a:cubicBezTo>
                  <a:pt x="78" y="109"/>
                  <a:pt x="76" y="110"/>
                  <a:pt x="75" y="111"/>
                </a:cubicBezTo>
                <a:cubicBezTo>
                  <a:pt x="76" y="109"/>
                  <a:pt x="77" y="107"/>
                  <a:pt x="78" y="105"/>
                </a:cubicBezTo>
                <a:cubicBezTo>
                  <a:pt x="78" y="104"/>
                  <a:pt x="78" y="104"/>
                  <a:pt x="78" y="104"/>
                </a:cubicBezTo>
                <a:close/>
                <a:moveTo>
                  <a:pt x="93" y="90"/>
                </a:moveTo>
                <a:cubicBezTo>
                  <a:pt x="97" y="87"/>
                  <a:pt x="100" y="84"/>
                  <a:pt x="103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99" y="86"/>
                  <a:pt x="93" y="93"/>
                  <a:pt x="87" y="99"/>
                </a:cubicBezTo>
                <a:cubicBezTo>
                  <a:pt x="87" y="100"/>
                  <a:pt x="86" y="101"/>
                  <a:pt x="85" y="102"/>
                </a:cubicBezTo>
                <a:cubicBezTo>
                  <a:pt x="88" y="98"/>
                  <a:pt x="90" y="94"/>
                  <a:pt x="93" y="90"/>
                </a:cubicBezTo>
                <a:close/>
                <a:moveTo>
                  <a:pt x="101" y="79"/>
                </a:moveTo>
                <a:cubicBezTo>
                  <a:pt x="102" y="78"/>
                  <a:pt x="102" y="77"/>
                  <a:pt x="103" y="77"/>
                </a:cubicBezTo>
                <a:cubicBezTo>
                  <a:pt x="103" y="77"/>
                  <a:pt x="103" y="77"/>
                  <a:pt x="103" y="77"/>
                </a:cubicBezTo>
                <a:cubicBezTo>
                  <a:pt x="103" y="77"/>
                  <a:pt x="103" y="77"/>
                  <a:pt x="104" y="77"/>
                </a:cubicBezTo>
                <a:cubicBezTo>
                  <a:pt x="103" y="78"/>
                  <a:pt x="102" y="78"/>
                  <a:pt x="101" y="79"/>
                </a:cubicBezTo>
                <a:close/>
                <a:moveTo>
                  <a:pt x="102" y="68"/>
                </a:moveTo>
                <a:cubicBezTo>
                  <a:pt x="103" y="67"/>
                  <a:pt x="103" y="65"/>
                  <a:pt x="104" y="64"/>
                </a:cubicBezTo>
                <a:cubicBezTo>
                  <a:pt x="108" y="61"/>
                  <a:pt x="112" y="57"/>
                  <a:pt x="116" y="54"/>
                </a:cubicBezTo>
                <a:cubicBezTo>
                  <a:pt x="116" y="54"/>
                  <a:pt x="116" y="55"/>
                  <a:pt x="116" y="55"/>
                </a:cubicBezTo>
                <a:cubicBezTo>
                  <a:pt x="116" y="55"/>
                  <a:pt x="115" y="55"/>
                  <a:pt x="115" y="55"/>
                </a:cubicBezTo>
                <a:cubicBezTo>
                  <a:pt x="111" y="59"/>
                  <a:pt x="106" y="63"/>
                  <a:pt x="102" y="68"/>
                </a:cubicBezTo>
                <a:close/>
                <a:moveTo>
                  <a:pt x="106" y="60"/>
                </a:moveTo>
                <a:cubicBezTo>
                  <a:pt x="106" y="60"/>
                  <a:pt x="106" y="60"/>
                  <a:pt x="106" y="60"/>
                </a:cubicBezTo>
                <a:cubicBezTo>
                  <a:pt x="107" y="59"/>
                  <a:pt x="108" y="58"/>
                  <a:pt x="110" y="57"/>
                </a:cubicBezTo>
                <a:cubicBezTo>
                  <a:pt x="108" y="58"/>
                  <a:pt x="107" y="59"/>
                  <a:pt x="106" y="60"/>
                </a:cubicBezTo>
                <a:close/>
                <a:moveTo>
                  <a:pt x="107" y="57"/>
                </a:moveTo>
                <a:cubicBezTo>
                  <a:pt x="107" y="57"/>
                  <a:pt x="107" y="56"/>
                  <a:pt x="108" y="56"/>
                </a:cubicBezTo>
                <a:cubicBezTo>
                  <a:pt x="108" y="56"/>
                  <a:pt x="108" y="56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9" y="54"/>
                  <a:pt x="110" y="54"/>
                  <a:pt x="112" y="54"/>
                </a:cubicBezTo>
                <a:cubicBezTo>
                  <a:pt x="110" y="55"/>
                  <a:pt x="109" y="56"/>
                  <a:pt x="107" y="57"/>
                </a:cubicBezTo>
                <a:close/>
                <a:moveTo>
                  <a:pt x="101" y="53"/>
                </a:moveTo>
                <a:cubicBezTo>
                  <a:pt x="97" y="56"/>
                  <a:pt x="92" y="59"/>
                  <a:pt x="88" y="62"/>
                </a:cubicBezTo>
                <a:cubicBezTo>
                  <a:pt x="88" y="62"/>
                  <a:pt x="88" y="61"/>
                  <a:pt x="88" y="61"/>
                </a:cubicBezTo>
                <a:cubicBezTo>
                  <a:pt x="93" y="57"/>
                  <a:pt x="98" y="53"/>
                  <a:pt x="103" y="49"/>
                </a:cubicBezTo>
                <a:cubicBezTo>
                  <a:pt x="102" y="50"/>
                  <a:pt x="102" y="52"/>
                  <a:pt x="101" y="53"/>
                </a:cubicBezTo>
                <a:close/>
                <a:moveTo>
                  <a:pt x="90" y="57"/>
                </a:moveTo>
                <a:cubicBezTo>
                  <a:pt x="90" y="57"/>
                  <a:pt x="90" y="56"/>
                  <a:pt x="90" y="56"/>
                </a:cubicBezTo>
                <a:cubicBezTo>
                  <a:pt x="94" y="52"/>
                  <a:pt x="99" y="49"/>
                  <a:pt x="104" y="46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99" y="50"/>
                  <a:pt x="95" y="53"/>
                  <a:pt x="90" y="57"/>
                </a:cubicBezTo>
                <a:close/>
                <a:moveTo>
                  <a:pt x="76" y="54"/>
                </a:moveTo>
                <a:cubicBezTo>
                  <a:pt x="73" y="56"/>
                  <a:pt x="70" y="59"/>
                  <a:pt x="67" y="62"/>
                </a:cubicBezTo>
                <a:cubicBezTo>
                  <a:pt x="70" y="59"/>
                  <a:pt x="72" y="56"/>
                  <a:pt x="75" y="53"/>
                </a:cubicBezTo>
                <a:cubicBezTo>
                  <a:pt x="75" y="53"/>
                  <a:pt x="76" y="53"/>
                  <a:pt x="76" y="53"/>
                </a:cubicBezTo>
                <a:cubicBezTo>
                  <a:pt x="76" y="53"/>
                  <a:pt x="76" y="53"/>
                  <a:pt x="76" y="54"/>
                </a:cubicBezTo>
                <a:close/>
                <a:moveTo>
                  <a:pt x="61" y="63"/>
                </a:moveTo>
                <a:cubicBezTo>
                  <a:pt x="60" y="63"/>
                  <a:pt x="59" y="64"/>
                  <a:pt x="58" y="65"/>
                </a:cubicBezTo>
                <a:cubicBezTo>
                  <a:pt x="58" y="65"/>
                  <a:pt x="58" y="65"/>
                  <a:pt x="58" y="64"/>
                </a:cubicBezTo>
                <a:cubicBezTo>
                  <a:pt x="62" y="60"/>
                  <a:pt x="66" y="56"/>
                  <a:pt x="69" y="52"/>
                </a:cubicBezTo>
                <a:cubicBezTo>
                  <a:pt x="72" y="50"/>
                  <a:pt x="74" y="48"/>
                  <a:pt x="77" y="46"/>
                </a:cubicBezTo>
                <a:cubicBezTo>
                  <a:pt x="72" y="52"/>
                  <a:pt x="66" y="58"/>
                  <a:pt x="61" y="63"/>
                </a:cubicBezTo>
                <a:close/>
                <a:moveTo>
                  <a:pt x="61" y="57"/>
                </a:moveTo>
                <a:cubicBezTo>
                  <a:pt x="60" y="58"/>
                  <a:pt x="59" y="59"/>
                  <a:pt x="58" y="60"/>
                </a:cubicBezTo>
                <a:cubicBezTo>
                  <a:pt x="58" y="60"/>
                  <a:pt x="58" y="60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9" y="58"/>
                  <a:pt x="61" y="57"/>
                  <a:pt x="62" y="57"/>
                </a:cubicBezTo>
                <a:lnTo>
                  <a:pt x="61" y="57"/>
                </a:lnTo>
                <a:close/>
                <a:moveTo>
                  <a:pt x="57" y="61"/>
                </a:moveTo>
                <a:cubicBezTo>
                  <a:pt x="55" y="63"/>
                  <a:pt x="53" y="64"/>
                  <a:pt x="51" y="66"/>
                </a:cubicBezTo>
                <a:cubicBezTo>
                  <a:pt x="53" y="64"/>
                  <a:pt x="55" y="62"/>
                  <a:pt x="56" y="61"/>
                </a:cubicBezTo>
                <a:cubicBezTo>
                  <a:pt x="56" y="61"/>
                  <a:pt x="56" y="61"/>
                  <a:pt x="57" y="61"/>
                </a:cubicBezTo>
                <a:close/>
                <a:moveTo>
                  <a:pt x="53" y="66"/>
                </a:moveTo>
                <a:cubicBezTo>
                  <a:pt x="50" y="70"/>
                  <a:pt x="47" y="73"/>
                  <a:pt x="44" y="76"/>
                </a:cubicBezTo>
                <a:cubicBezTo>
                  <a:pt x="45" y="75"/>
                  <a:pt x="45" y="74"/>
                  <a:pt x="46" y="73"/>
                </a:cubicBezTo>
                <a:cubicBezTo>
                  <a:pt x="48" y="71"/>
                  <a:pt x="51" y="68"/>
                  <a:pt x="53" y="66"/>
                </a:cubicBezTo>
                <a:close/>
                <a:moveTo>
                  <a:pt x="50" y="74"/>
                </a:moveTo>
                <a:cubicBezTo>
                  <a:pt x="53" y="73"/>
                  <a:pt x="55" y="71"/>
                  <a:pt x="57" y="69"/>
                </a:cubicBezTo>
                <a:cubicBezTo>
                  <a:pt x="57" y="70"/>
                  <a:pt x="56" y="71"/>
                  <a:pt x="56" y="72"/>
                </a:cubicBezTo>
                <a:cubicBezTo>
                  <a:pt x="51" y="76"/>
                  <a:pt x="46" y="81"/>
                  <a:pt x="41" y="85"/>
                </a:cubicBezTo>
                <a:cubicBezTo>
                  <a:pt x="41" y="85"/>
                  <a:pt x="41" y="84"/>
                  <a:pt x="41" y="84"/>
                </a:cubicBezTo>
                <a:cubicBezTo>
                  <a:pt x="44" y="80"/>
                  <a:pt x="47" y="77"/>
                  <a:pt x="50" y="74"/>
                </a:cubicBezTo>
                <a:close/>
                <a:moveTo>
                  <a:pt x="56" y="74"/>
                </a:moveTo>
                <a:cubicBezTo>
                  <a:pt x="56" y="75"/>
                  <a:pt x="56" y="75"/>
                  <a:pt x="56" y="76"/>
                </a:cubicBezTo>
                <a:cubicBezTo>
                  <a:pt x="55" y="76"/>
                  <a:pt x="55" y="77"/>
                  <a:pt x="54" y="78"/>
                </a:cubicBezTo>
                <a:cubicBezTo>
                  <a:pt x="52" y="80"/>
                  <a:pt x="50" y="83"/>
                  <a:pt x="48" y="85"/>
                </a:cubicBezTo>
                <a:cubicBezTo>
                  <a:pt x="45" y="88"/>
                  <a:pt x="42" y="90"/>
                  <a:pt x="39" y="92"/>
                </a:cubicBezTo>
                <a:cubicBezTo>
                  <a:pt x="40" y="91"/>
                  <a:pt x="40" y="89"/>
                  <a:pt x="40" y="88"/>
                </a:cubicBezTo>
                <a:cubicBezTo>
                  <a:pt x="45" y="84"/>
                  <a:pt x="51" y="79"/>
                  <a:pt x="56" y="74"/>
                </a:cubicBezTo>
                <a:close/>
                <a:moveTo>
                  <a:pt x="49" y="100"/>
                </a:moveTo>
                <a:cubicBezTo>
                  <a:pt x="49" y="101"/>
                  <a:pt x="49" y="101"/>
                  <a:pt x="49" y="101"/>
                </a:cubicBezTo>
                <a:cubicBezTo>
                  <a:pt x="48" y="103"/>
                  <a:pt x="47" y="105"/>
                  <a:pt x="46" y="107"/>
                </a:cubicBezTo>
                <a:cubicBezTo>
                  <a:pt x="46" y="107"/>
                  <a:pt x="46" y="106"/>
                  <a:pt x="46" y="106"/>
                </a:cubicBezTo>
                <a:cubicBezTo>
                  <a:pt x="47" y="104"/>
                  <a:pt x="48" y="103"/>
                  <a:pt x="49" y="101"/>
                </a:cubicBezTo>
                <a:cubicBezTo>
                  <a:pt x="49" y="101"/>
                  <a:pt x="49" y="101"/>
                  <a:pt x="49" y="100"/>
                </a:cubicBezTo>
                <a:close/>
                <a:moveTo>
                  <a:pt x="45" y="101"/>
                </a:moveTo>
                <a:cubicBezTo>
                  <a:pt x="45" y="102"/>
                  <a:pt x="45" y="102"/>
                  <a:pt x="44" y="102"/>
                </a:cubicBezTo>
                <a:cubicBezTo>
                  <a:pt x="44" y="102"/>
                  <a:pt x="44" y="102"/>
                  <a:pt x="44" y="102"/>
                </a:cubicBezTo>
                <a:cubicBezTo>
                  <a:pt x="45" y="101"/>
                  <a:pt x="46" y="100"/>
                  <a:pt x="47" y="99"/>
                </a:cubicBezTo>
                <a:cubicBezTo>
                  <a:pt x="46" y="100"/>
                  <a:pt x="46" y="101"/>
                  <a:pt x="45" y="101"/>
                </a:cubicBezTo>
                <a:close/>
                <a:moveTo>
                  <a:pt x="46" y="112"/>
                </a:moveTo>
                <a:cubicBezTo>
                  <a:pt x="46" y="113"/>
                  <a:pt x="46" y="113"/>
                  <a:pt x="47" y="114"/>
                </a:cubicBezTo>
                <a:cubicBezTo>
                  <a:pt x="47" y="114"/>
                  <a:pt x="46" y="115"/>
                  <a:pt x="46" y="115"/>
                </a:cubicBezTo>
                <a:cubicBezTo>
                  <a:pt x="46" y="114"/>
                  <a:pt x="45" y="113"/>
                  <a:pt x="45" y="112"/>
                </a:cubicBezTo>
                <a:cubicBezTo>
                  <a:pt x="45" y="112"/>
                  <a:pt x="46" y="112"/>
                  <a:pt x="46" y="112"/>
                </a:cubicBezTo>
                <a:close/>
                <a:moveTo>
                  <a:pt x="46" y="135"/>
                </a:moveTo>
                <a:cubicBezTo>
                  <a:pt x="46" y="136"/>
                  <a:pt x="46" y="137"/>
                  <a:pt x="47" y="138"/>
                </a:cubicBezTo>
                <a:cubicBezTo>
                  <a:pt x="47" y="139"/>
                  <a:pt x="48" y="140"/>
                  <a:pt x="48" y="141"/>
                </a:cubicBezTo>
                <a:cubicBezTo>
                  <a:pt x="47" y="143"/>
                  <a:pt x="47" y="144"/>
                  <a:pt x="46" y="145"/>
                </a:cubicBezTo>
                <a:cubicBezTo>
                  <a:pt x="45" y="143"/>
                  <a:pt x="45" y="140"/>
                  <a:pt x="44" y="138"/>
                </a:cubicBezTo>
                <a:cubicBezTo>
                  <a:pt x="45" y="137"/>
                  <a:pt x="45" y="136"/>
                  <a:pt x="46" y="135"/>
                </a:cubicBezTo>
                <a:close/>
                <a:moveTo>
                  <a:pt x="50" y="146"/>
                </a:moveTo>
                <a:cubicBezTo>
                  <a:pt x="50" y="147"/>
                  <a:pt x="50" y="148"/>
                  <a:pt x="50" y="148"/>
                </a:cubicBezTo>
                <a:cubicBezTo>
                  <a:pt x="49" y="149"/>
                  <a:pt x="48" y="150"/>
                  <a:pt x="47" y="150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8" y="149"/>
                  <a:pt x="49" y="148"/>
                  <a:pt x="50" y="146"/>
                </a:cubicBezTo>
                <a:close/>
                <a:moveTo>
                  <a:pt x="51" y="150"/>
                </a:moveTo>
                <a:cubicBezTo>
                  <a:pt x="51" y="150"/>
                  <a:pt x="51" y="151"/>
                  <a:pt x="51" y="151"/>
                </a:cubicBezTo>
                <a:cubicBezTo>
                  <a:pt x="50" y="152"/>
                  <a:pt x="49" y="154"/>
                  <a:pt x="49" y="155"/>
                </a:cubicBezTo>
                <a:cubicBezTo>
                  <a:pt x="48" y="154"/>
                  <a:pt x="48" y="153"/>
                  <a:pt x="48" y="152"/>
                </a:cubicBezTo>
                <a:cubicBezTo>
                  <a:pt x="49" y="151"/>
                  <a:pt x="50" y="151"/>
                  <a:pt x="51" y="150"/>
                </a:cubicBezTo>
                <a:close/>
                <a:moveTo>
                  <a:pt x="50" y="157"/>
                </a:moveTo>
                <a:cubicBezTo>
                  <a:pt x="50" y="156"/>
                  <a:pt x="51" y="155"/>
                  <a:pt x="52" y="154"/>
                </a:cubicBezTo>
                <a:cubicBezTo>
                  <a:pt x="52" y="155"/>
                  <a:pt x="52" y="156"/>
                  <a:pt x="52" y="156"/>
                </a:cubicBezTo>
                <a:cubicBezTo>
                  <a:pt x="51" y="157"/>
                  <a:pt x="51" y="159"/>
                  <a:pt x="50" y="160"/>
                </a:cubicBezTo>
                <a:cubicBezTo>
                  <a:pt x="50" y="159"/>
                  <a:pt x="49" y="158"/>
                  <a:pt x="49" y="158"/>
                </a:cubicBezTo>
                <a:cubicBezTo>
                  <a:pt x="49" y="158"/>
                  <a:pt x="50" y="157"/>
                  <a:pt x="50" y="157"/>
                </a:cubicBezTo>
                <a:close/>
                <a:moveTo>
                  <a:pt x="51" y="161"/>
                </a:moveTo>
                <a:cubicBezTo>
                  <a:pt x="52" y="161"/>
                  <a:pt x="52" y="160"/>
                  <a:pt x="53" y="159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3" y="161"/>
                  <a:pt x="52" y="162"/>
                  <a:pt x="52" y="163"/>
                </a:cubicBezTo>
                <a:cubicBezTo>
                  <a:pt x="52" y="163"/>
                  <a:pt x="52" y="163"/>
                  <a:pt x="51" y="163"/>
                </a:cubicBezTo>
                <a:cubicBezTo>
                  <a:pt x="51" y="163"/>
                  <a:pt x="51" y="162"/>
                  <a:pt x="50" y="161"/>
                </a:cubicBezTo>
                <a:cubicBezTo>
                  <a:pt x="51" y="162"/>
                  <a:pt x="51" y="161"/>
                  <a:pt x="51" y="161"/>
                </a:cubicBezTo>
                <a:close/>
                <a:moveTo>
                  <a:pt x="53" y="165"/>
                </a:moveTo>
                <a:cubicBezTo>
                  <a:pt x="54" y="165"/>
                  <a:pt x="54" y="165"/>
                  <a:pt x="54" y="165"/>
                </a:cubicBezTo>
                <a:cubicBezTo>
                  <a:pt x="54" y="166"/>
                  <a:pt x="55" y="167"/>
                  <a:pt x="55" y="168"/>
                </a:cubicBezTo>
                <a:cubicBezTo>
                  <a:pt x="55" y="169"/>
                  <a:pt x="55" y="169"/>
                  <a:pt x="55" y="170"/>
                </a:cubicBezTo>
                <a:cubicBezTo>
                  <a:pt x="54" y="168"/>
                  <a:pt x="53" y="167"/>
                  <a:pt x="52" y="166"/>
                </a:cubicBezTo>
                <a:cubicBezTo>
                  <a:pt x="53" y="165"/>
                  <a:pt x="53" y="165"/>
                  <a:pt x="53" y="165"/>
                </a:cubicBezTo>
                <a:close/>
                <a:moveTo>
                  <a:pt x="55" y="173"/>
                </a:moveTo>
                <a:cubicBezTo>
                  <a:pt x="55" y="173"/>
                  <a:pt x="54" y="174"/>
                  <a:pt x="54" y="174"/>
                </a:cubicBezTo>
                <a:cubicBezTo>
                  <a:pt x="54" y="172"/>
                  <a:pt x="53" y="171"/>
                  <a:pt x="53" y="169"/>
                </a:cubicBezTo>
                <a:cubicBezTo>
                  <a:pt x="53" y="170"/>
                  <a:pt x="54" y="172"/>
                  <a:pt x="55" y="173"/>
                </a:cubicBezTo>
                <a:close/>
                <a:moveTo>
                  <a:pt x="56" y="175"/>
                </a:moveTo>
                <a:cubicBezTo>
                  <a:pt x="56" y="175"/>
                  <a:pt x="56" y="175"/>
                  <a:pt x="56" y="175"/>
                </a:cubicBezTo>
                <a:cubicBezTo>
                  <a:pt x="56" y="175"/>
                  <a:pt x="56" y="176"/>
                  <a:pt x="55" y="177"/>
                </a:cubicBezTo>
                <a:cubicBezTo>
                  <a:pt x="55" y="177"/>
                  <a:pt x="55" y="177"/>
                  <a:pt x="55" y="177"/>
                </a:cubicBezTo>
                <a:cubicBezTo>
                  <a:pt x="55" y="176"/>
                  <a:pt x="55" y="176"/>
                  <a:pt x="55" y="176"/>
                </a:cubicBezTo>
                <a:cubicBezTo>
                  <a:pt x="55" y="176"/>
                  <a:pt x="56" y="175"/>
                  <a:pt x="56" y="175"/>
                </a:cubicBezTo>
                <a:close/>
                <a:moveTo>
                  <a:pt x="58" y="179"/>
                </a:moveTo>
                <a:cubicBezTo>
                  <a:pt x="58" y="180"/>
                  <a:pt x="58" y="181"/>
                  <a:pt x="58" y="182"/>
                </a:cubicBezTo>
                <a:cubicBezTo>
                  <a:pt x="58" y="181"/>
                  <a:pt x="57" y="181"/>
                  <a:pt x="57" y="180"/>
                </a:cubicBezTo>
                <a:cubicBezTo>
                  <a:pt x="56" y="180"/>
                  <a:pt x="56" y="180"/>
                  <a:pt x="56" y="179"/>
                </a:cubicBezTo>
                <a:cubicBezTo>
                  <a:pt x="57" y="179"/>
                  <a:pt x="57" y="179"/>
                  <a:pt x="58" y="179"/>
                </a:cubicBezTo>
                <a:close/>
                <a:moveTo>
                  <a:pt x="59" y="184"/>
                </a:moveTo>
                <a:cubicBezTo>
                  <a:pt x="59" y="185"/>
                  <a:pt x="59" y="185"/>
                  <a:pt x="59" y="186"/>
                </a:cubicBezTo>
                <a:cubicBezTo>
                  <a:pt x="59" y="186"/>
                  <a:pt x="59" y="186"/>
                  <a:pt x="59" y="186"/>
                </a:cubicBezTo>
                <a:cubicBezTo>
                  <a:pt x="59" y="185"/>
                  <a:pt x="58" y="184"/>
                  <a:pt x="58" y="183"/>
                </a:cubicBezTo>
                <a:cubicBezTo>
                  <a:pt x="58" y="183"/>
                  <a:pt x="58" y="183"/>
                  <a:pt x="59" y="184"/>
                </a:cubicBezTo>
                <a:close/>
                <a:moveTo>
                  <a:pt x="59" y="138"/>
                </a:moveTo>
                <a:cubicBezTo>
                  <a:pt x="58" y="137"/>
                  <a:pt x="58" y="136"/>
                  <a:pt x="58" y="135"/>
                </a:cubicBezTo>
                <a:cubicBezTo>
                  <a:pt x="58" y="135"/>
                  <a:pt x="59" y="134"/>
                  <a:pt x="59" y="133"/>
                </a:cubicBezTo>
                <a:cubicBezTo>
                  <a:pt x="59" y="134"/>
                  <a:pt x="59" y="136"/>
                  <a:pt x="59" y="137"/>
                </a:cubicBezTo>
                <a:cubicBezTo>
                  <a:pt x="59" y="137"/>
                  <a:pt x="59" y="137"/>
                  <a:pt x="59" y="138"/>
                </a:cubicBezTo>
                <a:close/>
                <a:moveTo>
                  <a:pt x="58" y="120"/>
                </a:moveTo>
                <a:cubicBezTo>
                  <a:pt x="58" y="119"/>
                  <a:pt x="59" y="119"/>
                  <a:pt x="59" y="119"/>
                </a:cubicBezTo>
                <a:cubicBezTo>
                  <a:pt x="59" y="120"/>
                  <a:pt x="59" y="121"/>
                  <a:pt x="59" y="123"/>
                </a:cubicBezTo>
                <a:cubicBezTo>
                  <a:pt x="59" y="122"/>
                  <a:pt x="58" y="121"/>
                  <a:pt x="58" y="120"/>
                </a:cubicBezTo>
                <a:close/>
                <a:moveTo>
                  <a:pt x="59" y="92"/>
                </a:moveTo>
                <a:cubicBezTo>
                  <a:pt x="59" y="93"/>
                  <a:pt x="59" y="93"/>
                  <a:pt x="59" y="93"/>
                </a:cubicBezTo>
                <a:cubicBezTo>
                  <a:pt x="58" y="94"/>
                  <a:pt x="58" y="95"/>
                  <a:pt x="57" y="96"/>
                </a:cubicBezTo>
                <a:cubicBezTo>
                  <a:pt x="57" y="95"/>
                  <a:pt x="57" y="95"/>
                  <a:pt x="56" y="94"/>
                </a:cubicBezTo>
                <a:cubicBezTo>
                  <a:pt x="59" y="91"/>
                  <a:pt x="62" y="89"/>
                  <a:pt x="65" y="86"/>
                </a:cubicBezTo>
                <a:cubicBezTo>
                  <a:pt x="65" y="86"/>
                  <a:pt x="65" y="86"/>
                  <a:pt x="65" y="86"/>
                </a:cubicBezTo>
                <a:cubicBezTo>
                  <a:pt x="65" y="87"/>
                  <a:pt x="65" y="87"/>
                  <a:pt x="65" y="88"/>
                </a:cubicBezTo>
                <a:cubicBezTo>
                  <a:pt x="64" y="89"/>
                  <a:pt x="63" y="90"/>
                  <a:pt x="62" y="90"/>
                </a:cubicBezTo>
                <a:cubicBezTo>
                  <a:pt x="62" y="90"/>
                  <a:pt x="61" y="90"/>
                  <a:pt x="61" y="91"/>
                </a:cubicBezTo>
                <a:cubicBezTo>
                  <a:pt x="61" y="91"/>
                  <a:pt x="61" y="91"/>
                  <a:pt x="61" y="92"/>
                </a:cubicBezTo>
                <a:cubicBezTo>
                  <a:pt x="60" y="91"/>
                  <a:pt x="59" y="91"/>
                  <a:pt x="59" y="92"/>
                </a:cubicBezTo>
                <a:close/>
                <a:moveTo>
                  <a:pt x="61" y="125"/>
                </a:moveTo>
                <a:cubicBezTo>
                  <a:pt x="62" y="125"/>
                  <a:pt x="62" y="126"/>
                  <a:pt x="62" y="126"/>
                </a:cubicBezTo>
                <a:cubicBezTo>
                  <a:pt x="61" y="126"/>
                  <a:pt x="61" y="126"/>
                  <a:pt x="61" y="127"/>
                </a:cubicBezTo>
                <a:cubicBezTo>
                  <a:pt x="61" y="126"/>
                  <a:pt x="61" y="126"/>
                  <a:pt x="61" y="126"/>
                </a:cubicBezTo>
                <a:cubicBezTo>
                  <a:pt x="61" y="126"/>
                  <a:pt x="61" y="125"/>
                  <a:pt x="61" y="125"/>
                </a:cubicBezTo>
                <a:close/>
                <a:moveTo>
                  <a:pt x="62" y="173"/>
                </a:moveTo>
                <a:cubicBezTo>
                  <a:pt x="62" y="174"/>
                  <a:pt x="61" y="174"/>
                  <a:pt x="61" y="174"/>
                </a:cubicBezTo>
                <a:cubicBezTo>
                  <a:pt x="61" y="173"/>
                  <a:pt x="61" y="172"/>
                  <a:pt x="61" y="171"/>
                </a:cubicBezTo>
                <a:cubicBezTo>
                  <a:pt x="61" y="172"/>
                  <a:pt x="62" y="173"/>
                  <a:pt x="62" y="173"/>
                </a:cubicBezTo>
                <a:close/>
                <a:moveTo>
                  <a:pt x="61" y="179"/>
                </a:moveTo>
                <a:cubicBezTo>
                  <a:pt x="61" y="178"/>
                  <a:pt x="61" y="178"/>
                  <a:pt x="61" y="177"/>
                </a:cubicBezTo>
                <a:cubicBezTo>
                  <a:pt x="62" y="177"/>
                  <a:pt x="62" y="177"/>
                  <a:pt x="63" y="176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3" y="177"/>
                  <a:pt x="64" y="178"/>
                  <a:pt x="64" y="178"/>
                </a:cubicBezTo>
                <a:cubicBezTo>
                  <a:pt x="64" y="179"/>
                  <a:pt x="64" y="180"/>
                  <a:pt x="65" y="181"/>
                </a:cubicBezTo>
                <a:cubicBezTo>
                  <a:pt x="65" y="181"/>
                  <a:pt x="66" y="181"/>
                  <a:pt x="66" y="181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66" y="182"/>
                  <a:pt x="66" y="182"/>
                  <a:pt x="65" y="183"/>
                </a:cubicBezTo>
                <a:cubicBezTo>
                  <a:pt x="65" y="183"/>
                  <a:pt x="65" y="183"/>
                  <a:pt x="65" y="183"/>
                </a:cubicBezTo>
                <a:cubicBezTo>
                  <a:pt x="64" y="184"/>
                  <a:pt x="63" y="185"/>
                  <a:pt x="63" y="186"/>
                </a:cubicBezTo>
                <a:cubicBezTo>
                  <a:pt x="62" y="186"/>
                  <a:pt x="62" y="185"/>
                  <a:pt x="61" y="185"/>
                </a:cubicBezTo>
                <a:cubicBezTo>
                  <a:pt x="61" y="183"/>
                  <a:pt x="61" y="181"/>
                  <a:pt x="61" y="179"/>
                </a:cubicBezTo>
                <a:cubicBezTo>
                  <a:pt x="61" y="179"/>
                  <a:pt x="61" y="179"/>
                  <a:pt x="61" y="179"/>
                </a:cubicBezTo>
                <a:close/>
                <a:moveTo>
                  <a:pt x="62" y="189"/>
                </a:moveTo>
                <a:cubicBezTo>
                  <a:pt x="63" y="190"/>
                  <a:pt x="63" y="190"/>
                  <a:pt x="64" y="191"/>
                </a:cubicBezTo>
                <a:cubicBezTo>
                  <a:pt x="63" y="191"/>
                  <a:pt x="63" y="191"/>
                  <a:pt x="62" y="191"/>
                </a:cubicBezTo>
                <a:cubicBezTo>
                  <a:pt x="62" y="191"/>
                  <a:pt x="62" y="191"/>
                  <a:pt x="61" y="190"/>
                </a:cubicBezTo>
                <a:cubicBezTo>
                  <a:pt x="62" y="190"/>
                  <a:pt x="62" y="190"/>
                  <a:pt x="62" y="189"/>
                </a:cubicBezTo>
                <a:close/>
                <a:moveTo>
                  <a:pt x="64" y="187"/>
                </a:moveTo>
                <a:cubicBezTo>
                  <a:pt x="65" y="186"/>
                  <a:pt x="65" y="185"/>
                  <a:pt x="66" y="184"/>
                </a:cubicBezTo>
                <a:cubicBezTo>
                  <a:pt x="67" y="185"/>
                  <a:pt x="68" y="186"/>
                  <a:pt x="70" y="187"/>
                </a:cubicBezTo>
                <a:cubicBezTo>
                  <a:pt x="68" y="188"/>
                  <a:pt x="67" y="189"/>
                  <a:pt x="66" y="189"/>
                </a:cubicBezTo>
                <a:cubicBezTo>
                  <a:pt x="65" y="189"/>
                  <a:pt x="64" y="188"/>
                  <a:pt x="64" y="187"/>
                </a:cubicBezTo>
                <a:close/>
                <a:moveTo>
                  <a:pt x="67" y="183"/>
                </a:moveTo>
                <a:cubicBezTo>
                  <a:pt x="67" y="183"/>
                  <a:pt x="67" y="183"/>
                  <a:pt x="68" y="182"/>
                </a:cubicBezTo>
                <a:cubicBezTo>
                  <a:pt x="68" y="183"/>
                  <a:pt x="69" y="184"/>
                  <a:pt x="69" y="184"/>
                </a:cubicBezTo>
                <a:cubicBezTo>
                  <a:pt x="68" y="184"/>
                  <a:pt x="68" y="183"/>
                  <a:pt x="67" y="183"/>
                </a:cubicBezTo>
                <a:close/>
                <a:moveTo>
                  <a:pt x="70" y="178"/>
                </a:moveTo>
                <a:cubicBezTo>
                  <a:pt x="69" y="178"/>
                  <a:pt x="69" y="178"/>
                  <a:pt x="69" y="178"/>
                </a:cubicBezTo>
                <a:cubicBezTo>
                  <a:pt x="69" y="178"/>
                  <a:pt x="68" y="178"/>
                  <a:pt x="68" y="178"/>
                </a:cubicBezTo>
                <a:cubicBezTo>
                  <a:pt x="68" y="177"/>
                  <a:pt x="68" y="176"/>
                  <a:pt x="68" y="175"/>
                </a:cubicBezTo>
                <a:cubicBezTo>
                  <a:pt x="69" y="176"/>
                  <a:pt x="69" y="177"/>
                  <a:pt x="70" y="178"/>
                </a:cubicBezTo>
                <a:close/>
                <a:moveTo>
                  <a:pt x="69" y="174"/>
                </a:moveTo>
                <a:cubicBezTo>
                  <a:pt x="70" y="174"/>
                  <a:pt x="70" y="174"/>
                  <a:pt x="71" y="173"/>
                </a:cubicBezTo>
                <a:cubicBezTo>
                  <a:pt x="71" y="174"/>
                  <a:pt x="71" y="174"/>
                  <a:pt x="71" y="174"/>
                </a:cubicBezTo>
                <a:cubicBezTo>
                  <a:pt x="71" y="174"/>
                  <a:pt x="70" y="175"/>
                  <a:pt x="70" y="175"/>
                </a:cubicBezTo>
                <a:cubicBezTo>
                  <a:pt x="70" y="175"/>
                  <a:pt x="70" y="174"/>
                  <a:pt x="69" y="174"/>
                </a:cubicBezTo>
                <a:close/>
                <a:moveTo>
                  <a:pt x="70" y="149"/>
                </a:moveTo>
                <a:cubicBezTo>
                  <a:pt x="69" y="149"/>
                  <a:pt x="69" y="148"/>
                  <a:pt x="69" y="148"/>
                </a:cubicBezTo>
                <a:cubicBezTo>
                  <a:pt x="69" y="148"/>
                  <a:pt x="69" y="147"/>
                  <a:pt x="69" y="147"/>
                </a:cubicBezTo>
                <a:cubicBezTo>
                  <a:pt x="70" y="146"/>
                  <a:pt x="71" y="145"/>
                  <a:pt x="71" y="144"/>
                </a:cubicBezTo>
                <a:cubicBezTo>
                  <a:pt x="72" y="145"/>
                  <a:pt x="72" y="145"/>
                  <a:pt x="72" y="146"/>
                </a:cubicBezTo>
                <a:cubicBezTo>
                  <a:pt x="71" y="147"/>
                  <a:pt x="70" y="148"/>
                  <a:pt x="70" y="149"/>
                </a:cubicBezTo>
                <a:close/>
                <a:moveTo>
                  <a:pt x="69" y="109"/>
                </a:moveTo>
                <a:cubicBezTo>
                  <a:pt x="69" y="109"/>
                  <a:pt x="69" y="108"/>
                  <a:pt x="69" y="107"/>
                </a:cubicBezTo>
                <a:cubicBezTo>
                  <a:pt x="69" y="106"/>
                  <a:pt x="70" y="106"/>
                  <a:pt x="71" y="105"/>
                </a:cubicBezTo>
                <a:cubicBezTo>
                  <a:pt x="71" y="106"/>
                  <a:pt x="71" y="106"/>
                  <a:pt x="71" y="107"/>
                </a:cubicBezTo>
                <a:cubicBezTo>
                  <a:pt x="71" y="108"/>
                  <a:pt x="70" y="109"/>
                  <a:pt x="69" y="109"/>
                </a:cubicBezTo>
                <a:close/>
                <a:moveTo>
                  <a:pt x="71" y="98"/>
                </a:moveTo>
                <a:cubicBezTo>
                  <a:pt x="72" y="97"/>
                  <a:pt x="73" y="96"/>
                  <a:pt x="74" y="95"/>
                </a:cubicBezTo>
                <a:cubicBezTo>
                  <a:pt x="74" y="95"/>
                  <a:pt x="73" y="96"/>
                  <a:pt x="73" y="97"/>
                </a:cubicBezTo>
                <a:cubicBezTo>
                  <a:pt x="73" y="97"/>
                  <a:pt x="73" y="97"/>
                  <a:pt x="72" y="97"/>
                </a:cubicBezTo>
                <a:cubicBezTo>
                  <a:pt x="72" y="97"/>
                  <a:pt x="71" y="98"/>
                  <a:pt x="71" y="98"/>
                </a:cubicBezTo>
                <a:close/>
                <a:moveTo>
                  <a:pt x="75" y="101"/>
                </a:moveTo>
                <a:cubicBezTo>
                  <a:pt x="75" y="102"/>
                  <a:pt x="74" y="104"/>
                  <a:pt x="74" y="105"/>
                </a:cubicBezTo>
                <a:cubicBezTo>
                  <a:pt x="73" y="106"/>
                  <a:pt x="73" y="106"/>
                  <a:pt x="73" y="106"/>
                </a:cubicBezTo>
                <a:cubicBezTo>
                  <a:pt x="73" y="105"/>
                  <a:pt x="72" y="104"/>
                  <a:pt x="72" y="104"/>
                </a:cubicBezTo>
                <a:cubicBezTo>
                  <a:pt x="73" y="103"/>
                  <a:pt x="74" y="102"/>
                  <a:pt x="75" y="101"/>
                </a:cubicBezTo>
                <a:close/>
                <a:moveTo>
                  <a:pt x="75" y="119"/>
                </a:moveTo>
                <a:cubicBezTo>
                  <a:pt x="75" y="119"/>
                  <a:pt x="75" y="119"/>
                  <a:pt x="75" y="119"/>
                </a:cubicBezTo>
                <a:cubicBezTo>
                  <a:pt x="74" y="120"/>
                  <a:pt x="74" y="120"/>
                  <a:pt x="73" y="121"/>
                </a:cubicBezTo>
                <a:cubicBezTo>
                  <a:pt x="74" y="120"/>
                  <a:pt x="74" y="120"/>
                  <a:pt x="75" y="119"/>
                </a:cubicBezTo>
                <a:cubicBezTo>
                  <a:pt x="75" y="119"/>
                  <a:pt x="75" y="119"/>
                  <a:pt x="75" y="119"/>
                </a:cubicBezTo>
                <a:close/>
                <a:moveTo>
                  <a:pt x="76" y="122"/>
                </a:moveTo>
                <a:cubicBezTo>
                  <a:pt x="75" y="123"/>
                  <a:pt x="75" y="123"/>
                  <a:pt x="74" y="124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24"/>
                  <a:pt x="74" y="123"/>
                  <a:pt x="74" y="123"/>
                </a:cubicBezTo>
                <a:cubicBezTo>
                  <a:pt x="74" y="123"/>
                  <a:pt x="75" y="122"/>
                  <a:pt x="76" y="122"/>
                </a:cubicBezTo>
                <a:close/>
                <a:moveTo>
                  <a:pt x="76" y="124"/>
                </a:moveTo>
                <a:cubicBezTo>
                  <a:pt x="76" y="124"/>
                  <a:pt x="76" y="125"/>
                  <a:pt x="77" y="125"/>
                </a:cubicBezTo>
                <a:cubicBezTo>
                  <a:pt x="76" y="125"/>
                  <a:pt x="76" y="126"/>
                  <a:pt x="75" y="126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6" y="125"/>
                  <a:pt x="76" y="125"/>
                  <a:pt x="76" y="124"/>
                </a:cubicBezTo>
                <a:close/>
                <a:moveTo>
                  <a:pt x="76" y="117"/>
                </a:moveTo>
                <a:cubicBezTo>
                  <a:pt x="76" y="117"/>
                  <a:pt x="76" y="117"/>
                  <a:pt x="76" y="117"/>
                </a:cubicBezTo>
                <a:cubicBezTo>
                  <a:pt x="79" y="114"/>
                  <a:pt x="82" y="111"/>
                  <a:pt x="86" y="109"/>
                </a:cubicBezTo>
                <a:cubicBezTo>
                  <a:pt x="83" y="112"/>
                  <a:pt x="81" y="115"/>
                  <a:pt x="79" y="118"/>
                </a:cubicBezTo>
                <a:cubicBezTo>
                  <a:pt x="78" y="118"/>
                  <a:pt x="77" y="118"/>
                  <a:pt x="77" y="119"/>
                </a:cubicBezTo>
                <a:cubicBezTo>
                  <a:pt x="76" y="118"/>
                  <a:pt x="76" y="118"/>
                  <a:pt x="76" y="117"/>
                </a:cubicBezTo>
                <a:close/>
                <a:moveTo>
                  <a:pt x="79" y="120"/>
                </a:moveTo>
                <a:cubicBezTo>
                  <a:pt x="80" y="119"/>
                  <a:pt x="81" y="119"/>
                  <a:pt x="81" y="119"/>
                </a:cubicBezTo>
                <a:cubicBezTo>
                  <a:pt x="80" y="120"/>
                  <a:pt x="79" y="122"/>
                  <a:pt x="78" y="123"/>
                </a:cubicBezTo>
                <a:cubicBezTo>
                  <a:pt x="78" y="123"/>
                  <a:pt x="78" y="123"/>
                  <a:pt x="78" y="122"/>
                </a:cubicBezTo>
                <a:cubicBezTo>
                  <a:pt x="78" y="122"/>
                  <a:pt x="79" y="121"/>
                  <a:pt x="79" y="120"/>
                </a:cubicBezTo>
                <a:close/>
                <a:moveTo>
                  <a:pt x="92" y="118"/>
                </a:moveTo>
                <a:cubicBezTo>
                  <a:pt x="91" y="119"/>
                  <a:pt x="90" y="120"/>
                  <a:pt x="90" y="120"/>
                </a:cubicBezTo>
                <a:cubicBezTo>
                  <a:pt x="87" y="124"/>
                  <a:pt x="85" y="127"/>
                  <a:pt x="83" y="130"/>
                </a:cubicBezTo>
                <a:cubicBezTo>
                  <a:pt x="83" y="130"/>
                  <a:pt x="83" y="130"/>
                  <a:pt x="83" y="130"/>
                </a:cubicBezTo>
                <a:cubicBezTo>
                  <a:pt x="82" y="130"/>
                  <a:pt x="81" y="129"/>
                  <a:pt x="80" y="129"/>
                </a:cubicBezTo>
                <a:cubicBezTo>
                  <a:pt x="84" y="125"/>
                  <a:pt x="88" y="122"/>
                  <a:pt x="92" y="118"/>
                </a:cubicBezTo>
                <a:close/>
                <a:moveTo>
                  <a:pt x="81" y="131"/>
                </a:moveTo>
                <a:cubicBezTo>
                  <a:pt x="81" y="132"/>
                  <a:pt x="81" y="132"/>
                  <a:pt x="80" y="132"/>
                </a:cubicBezTo>
                <a:cubicBezTo>
                  <a:pt x="80" y="132"/>
                  <a:pt x="80" y="131"/>
                  <a:pt x="80" y="131"/>
                </a:cubicBezTo>
                <a:cubicBezTo>
                  <a:pt x="81" y="131"/>
                  <a:pt x="81" y="131"/>
                  <a:pt x="81" y="131"/>
                </a:cubicBezTo>
                <a:close/>
                <a:moveTo>
                  <a:pt x="83" y="133"/>
                </a:moveTo>
                <a:cubicBezTo>
                  <a:pt x="84" y="133"/>
                  <a:pt x="84" y="133"/>
                  <a:pt x="84" y="133"/>
                </a:cubicBezTo>
                <a:cubicBezTo>
                  <a:pt x="85" y="133"/>
                  <a:pt x="85" y="133"/>
                  <a:pt x="86" y="133"/>
                </a:cubicBezTo>
                <a:cubicBezTo>
                  <a:pt x="85" y="135"/>
                  <a:pt x="84" y="136"/>
                  <a:pt x="84" y="137"/>
                </a:cubicBezTo>
                <a:cubicBezTo>
                  <a:pt x="83" y="138"/>
                  <a:pt x="82" y="138"/>
                  <a:pt x="82" y="139"/>
                </a:cubicBezTo>
                <a:cubicBezTo>
                  <a:pt x="82" y="138"/>
                  <a:pt x="82" y="137"/>
                  <a:pt x="81" y="136"/>
                </a:cubicBezTo>
                <a:cubicBezTo>
                  <a:pt x="82" y="135"/>
                  <a:pt x="83" y="134"/>
                  <a:pt x="83" y="133"/>
                </a:cubicBezTo>
                <a:close/>
                <a:moveTo>
                  <a:pt x="90" y="135"/>
                </a:moveTo>
                <a:cubicBezTo>
                  <a:pt x="90" y="135"/>
                  <a:pt x="90" y="135"/>
                  <a:pt x="90" y="135"/>
                </a:cubicBezTo>
                <a:cubicBezTo>
                  <a:pt x="88" y="136"/>
                  <a:pt x="87" y="138"/>
                  <a:pt x="85" y="140"/>
                </a:cubicBezTo>
                <a:cubicBezTo>
                  <a:pt x="86" y="138"/>
                  <a:pt x="88" y="136"/>
                  <a:pt x="90" y="135"/>
                </a:cubicBezTo>
                <a:close/>
                <a:moveTo>
                  <a:pt x="92" y="135"/>
                </a:moveTo>
                <a:cubicBezTo>
                  <a:pt x="92" y="136"/>
                  <a:pt x="93" y="136"/>
                  <a:pt x="93" y="136"/>
                </a:cubicBezTo>
                <a:cubicBezTo>
                  <a:pt x="93" y="136"/>
                  <a:pt x="93" y="137"/>
                  <a:pt x="93" y="137"/>
                </a:cubicBezTo>
                <a:cubicBezTo>
                  <a:pt x="91" y="138"/>
                  <a:pt x="88" y="140"/>
                  <a:pt x="86" y="141"/>
                </a:cubicBezTo>
                <a:cubicBezTo>
                  <a:pt x="88" y="139"/>
                  <a:pt x="90" y="137"/>
                  <a:pt x="92" y="135"/>
                </a:cubicBezTo>
                <a:close/>
                <a:moveTo>
                  <a:pt x="89" y="145"/>
                </a:moveTo>
                <a:cubicBezTo>
                  <a:pt x="92" y="143"/>
                  <a:pt x="94" y="141"/>
                  <a:pt x="96" y="139"/>
                </a:cubicBezTo>
                <a:cubicBezTo>
                  <a:pt x="96" y="139"/>
                  <a:pt x="96" y="139"/>
                  <a:pt x="97" y="139"/>
                </a:cubicBezTo>
                <a:cubicBezTo>
                  <a:pt x="94" y="142"/>
                  <a:pt x="91" y="145"/>
                  <a:pt x="89" y="148"/>
                </a:cubicBezTo>
                <a:cubicBezTo>
                  <a:pt x="88" y="148"/>
                  <a:pt x="88" y="148"/>
                  <a:pt x="88" y="148"/>
                </a:cubicBezTo>
                <a:cubicBezTo>
                  <a:pt x="88" y="147"/>
                  <a:pt x="89" y="146"/>
                  <a:pt x="89" y="145"/>
                </a:cubicBezTo>
                <a:close/>
                <a:moveTo>
                  <a:pt x="99" y="141"/>
                </a:moveTo>
                <a:cubicBezTo>
                  <a:pt x="98" y="142"/>
                  <a:pt x="97" y="144"/>
                  <a:pt x="95" y="145"/>
                </a:cubicBezTo>
                <a:cubicBezTo>
                  <a:pt x="95" y="145"/>
                  <a:pt x="95" y="145"/>
                  <a:pt x="95" y="145"/>
                </a:cubicBezTo>
                <a:cubicBezTo>
                  <a:pt x="96" y="144"/>
                  <a:pt x="98" y="142"/>
                  <a:pt x="99" y="141"/>
                </a:cubicBezTo>
                <a:close/>
                <a:moveTo>
                  <a:pt x="102" y="143"/>
                </a:moveTo>
                <a:cubicBezTo>
                  <a:pt x="103" y="142"/>
                  <a:pt x="104" y="142"/>
                  <a:pt x="106" y="141"/>
                </a:cubicBezTo>
                <a:cubicBezTo>
                  <a:pt x="101" y="145"/>
                  <a:pt x="97" y="149"/>
                  <a:pt x="92" y="154"/>
                </a:cubicBezTo>
                <a:cubicBezTo>
                  <a:pt x="91" y="155"/>
                  <a:pt x="90" y="155"/>
                  <a:pt x="88" y="156"/>
                </a:cubicBezTo>
                <a:cubicBezTo>
                  <a:pt x="89" y="156"/>
                  <a:pt x="89" y="155"/>
                  <a:pt x="89" y="155"/>
                </a:cubicBezTo>
                <a:cubicBezTo>
                  <a:pt x="90" y="155"/>
                  <a:pt x="90" y="154"/>
                  <a:pt x="90" y="154"/>
                </a:cubicBezTo>
                <a:cubicBezTo>
                  <a:pt x="94" y="151"/>
                  <a:pt x="98" y="147"/>
                  <a:pt x="102" y="143"/>
                </a:cubicBezTo>
                <a:close/>
                <a:moveTo>
                  <a:pt x="105" y="148"/>
                </a:moveTo>
                <a:cubicBezTo>
                  <a:pt x="105" y="148"/>
                  <a:pt x="105" y="148"/>
                  <a:pt x="105" y="14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2" y="150"/>
                  <a:pt x="100" y="151"/>
                  <a:pt x="98" y="152"/>
                </a:cubicBezTo>
                <a:cubicBezTo>
                  <a:pt x="101" y="151"/>
                  <a:pt x="103" y="149"/>
                  <a:pt x="105" y="148"/>
                </a:cubicBezTo>
                <a:close/>
                <a:moveTo>
                  <a:pt x="105" y="151"/>
                </a:moveTo>
                <a:cubicBezTo>
                  <a:pt x="105" y="150"/>
                  <a:pt x="106" y="150"/>
                  <a:pt x="107" y="149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9" y="149"/>
                  <a:pt x="109" y="148"/>
                  <a:pt x="110" y="148"/>
                </a:cubicBezTo>
                <a:cubicBezTo>
                  <a:pt x="110" y="148"/>
                  <a:pt x="110" y="148"/>
                  <a:pt x="111" y="147"/>
                </a:cubicBezTo>
                <a:cubicBezTo>
                  <a:pt x="110" y="148"/>
                  <a:pt x="110" y="148"/>
                  <a:pt x="109" y="149"/>
                </a:cubicBezTo>
                <a:cubicBezTo>
                  <a:pt x="107" y="150"/>
                  <a:pt x="105" y="151"/>
                  <a:pt x="103" y="153"/>
                </a:cubicBezTo>
                <a:cubicBezTo>
                  <a:pt x="103" y="152"/>
                  <a:pt x="104" y="151"/>
                  <a:pt x="105" y="151"/>
                </a:cubicBezTo>
                <a:close/>
                <a:moveTo>
                  <a:pt x="117" y="152"/>
                </a:moveTo>
                <a:cubicBezTo>
                  <a:pt x="118" y="151"/>
                  <a:pt x="119" y="151"/>
                  <a:pt x="120" y="150"/>
                </a:cubicBezTo>
                <a:cubicBezTo>
                  <a:pt x="119" y="151"/>
                  <a:pt x="118" y="153"/>
                  <a:pt x="117" y="154"/>
                </a:cubicBezTo>
                <a:cubicBezTo>
                  <a:pt x="117" y="154"/>
                  <a:pt x="117" y="154"/>
                  <a:pt x="117" y="155"/>
                </a:cubicBezTo>
                <a:cubicBezTo>
                  <a:pt x="113" y="157"/>
                  <a:pt x="110" y="159"/>
                  <a:pt x="106" y="161"/>
                </a:cubicBezTo>
                <a:cubicBezTo>
                  <a:pt x="110" y="158"/>
                  <a:pt x="114" y="155"/>
                  <a:pt x="117" y="152"/>
                </a:cubicBezTo>
                <a:close/>
                <a:moveTo>
                  <a:pt x="113" y="161"/>
                </a:moveTo>
                <a:cubicBezTo>
                  <a:pt x="115" y="159"/>
                  <a:pt x="118" y="158"/>
                  <a:pt x="120" y="156"/>
                </a:cubicBezTo>
                <a:cubicBezTo>
                  <a:pt x="120" y="157"/>
                  <a:pt x="119" y="158"/>
                  <a:pt x="118" y="159"/>
                </a:cubicBezTo>
                <a:cubicBezTo>
                  <a:pt x="118" y="159"/>
                  <a:pt x="117" y="159"/>
                  <a:pt x="117" y="160"/>
                </a:cubicBezTo>
                <a:cubicBezTo>
                  <a:pt x="115" y="160"/>
                  <a:pt x="113" y="161"/>
                  <a:pt x="111" y="162"/>
                </a:cubicBezTo>
                <a:cubicBezTo>
                  <a:pt x="112" y="162"/>
                  <a:pt x="112" y="161"/>
                  <a:pt x="113" y="161"/>
                </a:cubicBezTo>
                <a:close/>
                <a:moveTo>
                  <a:pt x="122" y="160"/>
                </a:moveTo>
                <a:cubicBezTo>
                  <a:pt x="124" y="159"/>
                  <a:pt x="126" y="158"/>
                  <a:pt x="127" y="157"/>
                </a:cubicBezTo>
                <a:cubicBezTo>
                  <a:pt x="127" y="158"/>
                  <a:pt x="126" y="158"/>
                  <a:pt x="125" y="159"/>
                </a:cubicBezTo>
                <a:cubicBezTo>
                  <a:pt x="124" y="160"/>
                  <a:pt x="122" y="160"/>
                  <a:pt x="120" y="161"/>
                </a:cubicBezTo>
                <a:cubicBezTo>
                  <a:pt x="120" y="161"/>
                  <a:pt x="119" y="162"/>
                  <a:pt x="119" y="162"/>
                </a:cubicBezTo>
                <a:cubicBezTo>
                  <a:pt x="120" y="161"/>
                  <a:pt x="121" y="160"/>
                  <a:pt x="122" y="160"/>
                </a:cubicBezTo>
                <a:close/>
                <a:moveTo>
                  <a:pt x="128" y="160"/>
                </a:moveTo>
                <a:cubicBezTo>
                  <a:pt x="127" y="160"/>
                  <a:pt x="127" y="161"/>
                  <a:pt x="126" y="161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27" y="160"/>
                  <a:pt x="127" y="160"/>
                  <a:pt x="128" y="160"/>
                </a:cubicBezTo>
                <a:close/>
                <a:moveTo>
                  <a:pt x="122" y="164"/>
                </a:moveTo>
                <a:cubicBezTo>
                  <a:pt x="121" y="165"/>
                  <a:pt x="120" y="166"/>
                  <a:pt x="119" y="167"/>
                </a:cubicBezTo>
                <a:cubicBezTo>
                  <a:pt x="118" y="167"/>
                  <a:pt x="118" y="167"/>
                  <a:pt x="118" y="168"/>
                </a:cubicBezTo>
                <a:cubicBezTo>
                  <a:pt x="119" y="166"/>
                  <a:pt x="120" y="165"/>
                  <a:pt x="122" y="164"/>
                </a:cubicBezTo>
                <a:close/>
                <a:moveTo>
                  <a:pt x="129" y="164"/>
                </a:moveTo>
                <a:cubicBezTo>
                  <a:pt x="129" y="164"/>
                  <a:pt x="129" y="164"/>
                  <a:pt x="130" y="165"/>
                </a:cubicBezTo>
                <a:cubicBezTo>
                  <a:pt x="125" y="168"/>
                  <a:pt x="121" y="172"/>
                  <a:pt x="117" y="176"/>
                </a:cubicBezTo>
                <a:cubicBezTo>
                  <a:pt x="115" y="177"/>
                  <a:pt x="113" y="178"/>
                  <a:pt x="111" y="179"/>
                </a:cubicBezTo>
                <a:cubicBezTo>
                  <a:pt x="117" y="174"/>
                  <a:pt x="123" y="169"/>
                  <a:pt x="129" y="164"/>
                </a:cubicBezTo>
                <a:close/>
                <a:moveTo>
                  <a:pt x="108" y="177"/>
                </a:moveTo>
                <a:cubicBezTo>
                  <a:pt x="108" y="176"/>
                  <a:pt x="109" y="175"/>
                  <a:pt x="110" y="174"/>
                </a:cubicBezTo>
                <a:cubicBezTo>
                  <a:pt x="111" y="174"/>
                  <a:pt x="111" y="174"/>
                  <a:pt x="111" y="173"/>
                </a:cubicBezTo>
                <a:cubicBezTo>
                  <a:pt x="110" y="175"/>
                  <a:pt x="109" y="176"/>
                  <a:pt x="108" y="177"/>
                </a:cubicBezTo>
                <a:close/>
                <a:moveTo>
                  <a:pt x="108" y="193"/>
                </a:moveTo>
                <a:cubicBezTo>
                  <a:pt x="110" y="191"/>
                  <a:pt x="113" y="189"/>
                  <a:pt x="115" y="187"/>
                </a:cubicBezTo>
                <a:cubicBezTo>
                  <a:pt x="120" y="182"/>
                  <a:pt x="125" y="178"/>
                  <a:pt x="131" y="173"/>
                </a:cubicBezTo>
                <a:cubicBezTo>
                  <a:pt x="130" y="174"/>
                  <a:pt x="130" y="174"/>
                  <a:pt x="130" y="175"/>
                </a:cubicBezTo>
                <a:cubicBezTo>
                  <a:pt x="130" y="175"/>
                  <a:pt x="130" y="175"/>
                  <a:pt x="130" y="176"/>
                </a:cubicBezTo>
                <a:cubicBezTo>
                  <a:pt x="126" y="179"/>
                  <a:pt x="123" y="182"/>
                  <a:pt x="120" y="186"/>
                </a:cubicBezTo>
                <a:cubicBezTo>
                  <a:pt x="116" y="188"/>
                  <a:pt x="112" y="191"/>
                  <a:pt x="108" y="193"/>
                </a:cubicBezTo>
                <a:close/>
                <a:moveTo>
                  <a:pt x="110" y="195"/>
                </a:moveTo>
                <a:cubicBezTo>
                  <a:pt x="109" y="196"/>
                  <a:pt x="108" y="196"/>
                  <a:pt x="108" y="197"/>
                </a:cubicBezTo>
                <a:cubicBezTo>
                  <a:pt x="108" y="196"/>
                  <a:pt x="108" y="196"/>
                  <a:pt x="107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09" y="195"/>
                  <a:pt x="109" y="195"/>
                  <a:pt x="110" y="195"/>
                </a:cubicBezTo>
                <a:close/>
                <a:moveTo>
                  <a:pt x="125" y="183"/>
                </a:moveTo>
                <a:cubicBezTo>
                  <a:pt x="128" y="180"/>
                  <a:pt x="130" y="177"/>
                  <a:pt x="133" y="174"/>
                </a:cubicBezTo>
                <a:cubicBezTo>
                  <a:pt x="136" y="172"/>
                  <a:pt x="139" y="169"/>
                  <a:pt x="142" y="167"/>
                </a:cubicBezTo>
                <a:cubicBezTo>
                  <a:pt x="143" y="166"/>
                  <a:pt x="145" y="165"/>
                  <a:pt x="146" y="165"/>
                </a:cubicBezTo>
                <a:cubicBezTo>
                  <a:pt x="144" y="168"/>
                  <a:pt x="141" y="171"/>
                  <a:pt x="139" y="174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8" y="175"/>
                  <a:pt x="137" y="176"/>
                  <a:pt x="136" y="177"/>
                </a:cubicBezTo>
                <a:cubicBezTo>
                  <a:pt x="134" y="178"/>
                  <a:pt x="133" y="178"/>
                  <a:pt x="131" y="179"/>
                </a:cubicBezTo>
                <a:cubicBezTo>
                  <a:pt x="129" y="180"/>
                  <a:pt x="127" y="182"/>
                  <a:pt x="125" y="183"/>
                </a:cubicBezTo>
                <a:close/>
                <a:moveTo>
                  <a:pt x="130" y="182"/>
                </a:moveTo>
                <a:cubicBezTo>
                  <a:pt x="130" y="182"/>
                  <a:pt x="129" y="182"/>
                  <a:pt x="129" y="182"/>
                </a:cubicBezTo>
                <a:cubicBezTo>
                  <a:pt x="127" y="184"/>
                  <a:pt x="124" y="185"/>
                  <a:pt x="121" y="187"/>
                </a:cubicBezTo>
                <a:cubicBezTo>
                  <a:pt x="124" y="185"/>
                  <a:pt x="127" y="184"/>
                  <a:pt x="130" y="182"/>
                </a:cubicBezTo>
                <a:close/>
                <a:moveTo>
                  <a:pt x="137" y="194"/>
                </a:moveTo>
                <a:cubicBezTo>
                  <a:pt x="140" y="192"/>
                  <a:pt x="143" y="191"/>
                  <a:pt x="146" y="189"/>
                </a:cubicBezTo>
                <a:cubicBezTo>
                  <a:pt x="143" y="192"/>
                  <a:pt x="140" y="195"/>
                  <a:pt x="137" y="197"/>
                </a:cubicBezTo>
                <a:cubicBezTo>
                  <a:pt x="135" y="199"/>
                  <a:pt x="133" y="200"/>
                  <a:pt x="130" y="202"/>
                </a:cubicBezTo>
                <a:cubicBezTo>
                  <a:pt x="132" y="199"/>
                  <a:pt x="134" y="196"/>
                  <a:pt x="137" y="194"/>
                </a:cubicBezTo>
                <a:close/>
                <a:moveTo>
                  <a:pt x="127" y="197"/>
                </a:moveTo>
                <a:cubicBezTo>
                  <a:pt x="133" y="192"/>
                  <a:pt x="138" y="187"/>
                  <a:pt x="144" y="182"/>
                </a:cubicBezTo>
                <a:cubicBezTo>
                  <a:pt x="143" y="184"/>
                  <a:pt x="141" y="185"/>
                  <a:pt x="140" y="187"/>
                </a:cubicBezTo>
                <a:cubicBezTo>
                  <a:pt x="138" y="189"/>
                  <a:pt x="136" y="191"/>
                  <a:pt x="134" y="193"/>
                </a:cubicBezTo>
                <a:cubicBezTo>
                  <a:pt x="133" y="193"/>
                  <a:pt x="132" y="194"/>
                  <a:pt x="131" y="194"/>
                </a:cubicBezTo>
                <a:cubicBezTo>
                  <a:pt x="130" y="195"/>
                  <a:pt x="128" y="196"/>
                  <a:pt x="127" y="197"/>
                </a:cubicBezTo>
                <a:close/>
                <a:moveTo>
                  <a:pt x="144" y="188"/>
                </a:moveTo>
                <a:cubicBezTo>
                  <a:pt x="147" y="184"/>
                  <a:pt x="151" y="181"/>
                  <a:pt x="155" y="178"/>
                </a:cubicBezTo>
                <a:cubicBezTo>
                  <a:pt x="154" y="179"/>
                  <a:pt x="154" y="180"/>
                  <a:pt x="153" y="181"/>
                </a:cubicBezTo>
                <a:cubicBezTo>
                  <a:pt x="152" y="182"/>
                  <a:pt x="151" y="183"/>
                  <a:pt x="151" y="184"/>
                </a:cubicBezTo>
                <a:cubicBezTo>
                  <a:pt x="148" y="185"/>
                  <a:pt x="146" y="186"/>
                  <a:pt x="144" y="188"/>
                </a:cubicBezTo>
                <a:close/>
                <a:moveTo>
                  <a:pt x="147" y="183"/>
                </a:moveTo>
                <a:cubicBezTo>
                  <a:pt x="149" y="181"/>
                  <a:pt x="151" y="178"/>
                  <a:pt x="154" y="176"/>
                </a:cubicBezTo>
                <a:cubicBezTo>
                  <a:pt x="155" y="175"/>
                  <a:pt x="155" y="175"/>
                  <a:pt x="156" y="174"/>
                </a:cubicBezTo>
                <a:cubicBezTo>
                  <a:pt x="153" y="177"/>
                  <a:pt x="150" y="180"/>
                  <a:pt x="147" y="183"/>
                </a:cubicBezTo>
                <a:close/>
                <a:moveTo>
                  <a:pt x="151" y="169"/>
                </a:moveTo>
                <a:cubicBezTo>
                  <a:pt x="151" y="169"/>
                  <a:pt x="150" y="169"/>
                  <a:pt x="150" y="170"/>
                </a:cubicBezTo>
                <a:cubicBezTo>
                  <a:pt x="148" y="171"/>
                  <a:pt x="146" y="171"/>
                  <a:pt x="145" y="172"/>
                </a:cubicBezTo>
                <a:cubicBezTo>
                  <a:pt x="145" y="171"/>
                  <a:pt x="146" y="171"/>
                  <a:pt x="147" y="170"/>
                </a:cubicBezTo>
                <a:cubicBezTo>
                  <a:pt x="147" y="170"/>
                  <a:pt x="148" y="169"/>
                  <a:pt x="148" y="169"/>
                </a:cubicBezTo>
                <a:cubicBezTo>
                  <a:pt x="149" y="169"/>
                  <a:pt x="149" y="169"/>
                  <a:pt x="149" y="169"/>
                </a:cubicBezTo>
                <a:cubicBezTo>
                  <a:pt x="152" y="167"/>
                  <a:pt x="154" y="165"/>
                  <a:pt x="157" y="163"/>
                </a:cubicBezTo>
                <a:cubicBezTo>
                  <a:pt x="155" y="165"/>
                  <a:pt x="153" y="167"/>
                  <a:pt x="151" y="169"/>
                </a:cubicBezTo>
                <a:close/>
                <a:moveTo>
                  <a:pt x="159" y="173"/>
                </a:moveTo>
                <a:cubicBezTo>
                  <a:pt x="160" y="173"/>
                  <a:pt x="160" y="172"/>
                  <a:pt x="160" y="172"/>
                </a:cubicBezTo>
                <a:cubicBezTo>
                  <a:pt x="160" y="173"/>
                  <a:pt x="159" y="174"/>
                  <a:pt x="159" y="176"/>
                </a:cubicBezTo>
                <a:cubicBezTo>
                  <a:pt x="158" y="176"/>
                  <a:pt x="157" y="177"/>
                  <a:pt x="157" y="177"/>
                </a:cubicBezTo>
                <a:cubicBezTo>
                  <a:pt x="158" y="176"/>
                  <a:pt x="158" y="175"/>
                  <a:pt x="159" y="173"/>
                </a:cubicBezTo>
                <a:close/>
                <a:moveTo>
                  <a:pt x="160" y="177"/>
                </a:moveTo>
                <a:cubicBezTo>
                  <a:pt x="166" y="171"/>
                  <a:pt x="172" y="165"/>
                  <a:pt x="179" y="160"/>
                </a:cubicBezTo>
                <a:cubicBezTo>
                  <a:pt x="178" y="161"/>
                  <a:pt x="177" y="161"/>
                  <a:pt x="177" y="162"/>
                </a:cubicBezTo>
                <a:cubicBezTo>
                  <a:pt x="172" y="167"/>
                  <a:pt x="168" y="171"/>
                  <a:pt x="163" y="175"/>
                </a:cubicBezTo>
                <a:cubicBezTo>
                  <a:pt x="162" y="176"/>
                  <a:pt x="161" y="176"/>
                  <a:pt x="160" y="177"/>
                </a:cubicBezTo>
                <a:cubicBezTo>
                  <a:pt x="160" y="177"/>
                  <a:pt x="160" y="177"/>
                  <a:pt x="160" y="177"/>
                </a:cubicBezTo>
                <a:close/>
                <a:moveTo>
                  <a:pt x="162" y="172"/>
                </a:moveTo>
                <a:cubicBezTo>
                  <a:pt x="163" y="170"/>
                  <a:pt x="165" y="167"/>
                  <a:pt x="166" y="165"/>
                </a:cubicBezTo>
                <a:cubicBezTo>
                  <a:pt x="167" y="164"/>
                  <a:pt x="168" y="163"/>
                  <a:pt x="169" y="162"/>
                </a:cubicBezTo>
                <a:cubicBezTo>
                  <a:pt x="173" y="160"/>
                  <a:pt x="177" y="158"/>
                  <a:pt x="180" y="156"/>
                </a:cubicBezTo>
                <a:cubicBezTo>
                  <a:pt x="174" y="161"/>
                  <a:pt x="168" y="166"/>
                  <a:pt x="162" y="172"/>
                </a:cubicBezTo>
                <a:close/>
                <a:moveTo>
                  <a:pt x="183" y="158"/>
                </a:moveTo>
                <a:cubicBezTo>
                  <a:pt x="183" y="158"/>
                  <a:pt x="184" y="157"/>
                  <a:pt x="184" y="157"/>
                </a:cubicBezTo>
                <a:cubicBezTo>
                  <a:pt x="183" y="159"/>
                  <a:pt x="181" y="160"/>
                  <a:pt x="180" y="162"/>
                </a:cubicBezTo>
                <a:cubicBezTo>
                  <a:pt x="180" y="162"/>
                  <a:pt x="180" y="162"/>
                  <a:pt x="179" y="163"/>
                </a:cubicBezTo>
                <a:cubicBezTo>
                  <a:pt x="181" y="161"/>
                  <a:pt x="182" y="159"/>
                  <a:pt x="183" y="158"/>
                </a:cubicBezTo>
                <a:close/>
                <a:moveTo>
                  <a:pt x="182" y="154"/>
                </a:moveTo>
                <a:cubicBezTo>
                  <a:pt x="182" y="154"/>
                  <a:pt x="182" y="154"/>
                  <a:pt x="182" y="154"/>
                </a:cubicBezTo>
                <a:cubicBezTo>
                  <a:pt x="182" y="154"/>
                  <a:pt x="182" y="153"/>
                  <a:pt x="181" y="153"/>
                </a:cubicBezTo>
                <a:cubicBezTo>
                  <a:pt x="179" y="154"/>
                  <a:pt x="177" y="155"/>
                  <a:pt x="174" y="157"/>
                </a:cubicBezTo>
                <a:cubicBezTo>
                  <a:pt x="178" y="154"/>
                  <a:pt x="181" y="150"/>
                  <a:pt x="184" y="147"/>
                </a:cubicBezTo>
                <a:cubicBezTo>
                  <a:pt x="186" y="146"/>
                  <a:pt x="187" y="145"/>
                  <a:pt x="189" y="144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89" y="145"/>
                  <a:pt x="189" y="145"/>
                  <a:pt x="189" y="146"/>
                </a:cubicBezTo>
                <a:cubicBezTo>
                  <a:pt x="187" y="149"/>
                  <a:pt x="185" y="152"/>
                  <a:pt x="182" y="154"/>
                </a:cubicBezTo>
                <a:close/>
                <a:moveTo>
                  <a:pt x="189" y="133"/>
                </a:moveTo>
                <a:cubicBezTo>
                  <a:pt x="188" y="133"/>
                  <a:pt x="188" y="132"/>
                  <a:pt x="188" y="132"/>
                </a:cubicBezTo>
                <a:cubicBezTo>
                  <a:pt x="189" y="131"/>
                  <a:pt x="191" y="130"/>
                  <a:pt x="192" y="129"/>
                </a:cubicBezTo>
                <a:cubicBezTo>
                  <a:pt x="191" y="130"/>
                  <a:pt x="190" y="132"/>
                  <a:pt x="189" y="133"/>
                </a:cubicBezTo>
                <a:close/>
                <a:moveTo>
                  <a:pt x="193" y="152"/>
                </a:moveTo>
                <a:cubicBezTo>
                  <a:pt x="193" y="152"/>
                  <a:pt x="193" y="152"/>
                  <a:pt x="194" y="151"/>
                </a:cubicBezTo>
                <a:cubicBezTo>
                  <a:pt x="196" y="149"/>
                  <a:pt x="197" y="147"/>
                  <a:pt x="199" y="145"/>
                </a:cubicBezTo>
                <a:cubicBezTo>
                  <a:pt x="199" y="145"/>
                  <a:pt x="199" y="145"/>
                  <a:pt x="199" y="145"/>
                </a:cubicBezTo>
                <a:cubicBezTo>
                  <a:pt x="197" y="148"/>
                  <a:pt x="195" y="150"/>
                  <a:pt x="193" y="152"/>
                </a:cubicBezTo>
                <a:close/>
                <a:moveTo>
                  <a:pt x="197" y="143"/>
                </a:moveTo>
                <a:cubicBezTo>
                  <a:pt x="200" y="139"/>
                  <a:pt x="203" y="134"/>
                  <a:pt x="206" y="130"/>
                </a:cubicBezTo>
                <a:cubicBezTo>
                  <a:pt x="205" y="132"/>
                  <a:pt x="203" y="135"/>
                  <a:pt x="201" y="138"/>
                </a:cubicBezTo>
                <a:cubicBezTo>
                  <a:pt x="201" y="138"/>
                  <a:pt x="200" y="139"/>
                  <a:pt x="200" y="139"/>
                </a:cubicBezTo>
                <a:cubicBezTo>
                  <a:pt x="199" y="141"/>
                  <a:pt x="198" y="142"/>
                  <a:pt x="197" y="143"/>
                </a:cubicBezTo>
                <a:close/>
                <a:moveTo>
                  <a:pt x="200" y="142"/>
                </a:moveTo>
                <a:cubicBezTo>
                  <a:pt x="201" y="140"/>
                  <a:pt x="203" y="138"/>
                  <a:pt x="204" y="136"/>
                </a:cubicBezTo>
                <a:cubicBezTo>
                  <a:pt x="207" y="132"/>
                  <a:pt x="211" y="128"/>
                  <a:pt x="214" y="124"/>
                </a:cubicBezTo>
                <a:cubicBezTo>
                  <a:pt x="214" y="124"/>
                  <a:pt x="214" y="124"/>
                  <a:pt x="214" y="124"/>
                </a:cubicBezTo>
                <a:cubicBezTo>
                  <a:pt x="214" y="124"/>
                  <a:pt x="214" y="123"/>
                  <a:pt x="215" y="123"/>
                </a:cubicBezTo>
                <a:cubicBezTo>
                  <a:pt x="215" y="122"/>
                  <a:pt x="216" y="122"/>
                  <a:pt x="217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7" y="121"/>
                  <a:pt x="217" y="121"/>
                  <a:pt x="217" y="122"/>
                </a:cubicBezTo>
                <a:cubicBezTo>
                  <a:pt x="217" y="122"/>
                  <a:pt x="217" y="122"/>
                  <a:pt x="217" y="122"/>
                </a:cubicBezTo>
                <a:cubicBezTo>
                  <a:pt x="212" y="129"/>
                  <a:pt x="206" y="136"/>
                  <a:pt x="200" y="143"/>
                </a:cubicBezTo>
                <a:cubicBezTo>
                  <a:pt x="200" y="143"/>
                  <a:pt x="200" y="142"/>
                  <a:pt x="200" y="142"/>
                </a:cubicBezTo>
                <a:close/>
                <a:moveTo>
                  <a:pt x="215" y="120"/>
                </a:moveTo>
                <a:cubicBezTo>
                  <a:pt x="213" y="122"/>
                  <a:pt x="212" y="124"/>
                  <a:pt x="210" y="126"/>
                </a:cubicBezTo>
                <a:cubicBezTo>
                  <a:pt x="211" y="125"/>
                  <a:pt x="211" y="124"/>
                  <a:pt x="211" y="124"/>
                </a:cubicBezTo>
                <a:cubicBezTo>
                  <a:pt x="213" y="122"/>
                  <a:pt x="214" y="121"/>
                  <a:pt x="215" y="120"/>
                </a:cubicBezTo>
                <a:cubicBezTo>
                  <a:pt x="215" y="120"/>
                  <a:pt x="215" y="120"/>
                  <a:pt x="215" y="120"/>
                </a:cubicBezTo>
                <a:close/>
                <a:moveTo>
                  <a:pt x="214" y="115"/>
                </a:moveTo>
                <a:cubicBezTo>
                  <a:pt x="214" y="116"/>
                  <a:pt x="214" y="116"/>
                  <a:pt x="213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4" y="115"/>
                  <a:pt x="214" y="114"/>
                  <a:pt x="215" y="113"/>
                </a:cubicBezTo>
                <a:cubicBezTo>
                  <a:pt x="215" y="113"/>
                  <a:pt x="216" y="113"/>
                  <a:pt x="216" y="112"/>
                </a:cubicBezTo>
                <a:cubicBezTo>
                  <a:pt x="216" y="113"/>
                  <a:pt x="215" y="114"/>
                  <a:pt x="214" y="115"/>
                </a:cubicBezTo>
                <a:close/>
                <a:moveTo>
                  <a:pt x="210" y="109"/>
                </a:moveTo>
                <a:cubicBezTo>
                  <a:pt x="210" y="109"/>
                  <a:pt x="210" y="108"/>
                  <a:pt x="210" y="108"/>
                </a:cubicBezTo>
                <a:cubicBezTo>
                  <a:pt x="213" y="107"/>
                  <a:pt x="216" y="105"/>
                  <a:pt x="219" y="103"/>
                </a:cubicBezTo>
                <a:cubicBezTo>
                  <a:pt x="219" y="104"/>
                  <a:pt x="219" y="104"/>
                  <a:pt x="219" y="104"/>
                </a:cubicBezTo>
                <a:cubicBezTo>
                  <a:pt x="216" y="106"/>
                  <a:pt x="213" y="107"/>
                  <a:pt x="210" y="109"/>
                </a:cubicBezTo>
                <a:close/>
                <a:moveTo>
                  <a:pt x="218" y="101"/>
                </a:moveTo>
                <a:cubicBezTo>
                  <a:pt x="218" y="100"/>
                  <a:pt x="217" y="100"/>
                  <a:pt x="217" y="100"/>
                </a:cubicBezTo>
                <a:cubicBezTo>
                  <a:pt x="211" y="103"/>
                  <a:pt x="205" y="106"/>
                  <a:pt x="199" y="110"/>
                </a:cubicBezTo>
                <a:cubicBezTo>
                  <a:pt x="200" y="108"/>
                  <a:pt x="201" y="107"/>
                  <a:pt x="202" y="105"/>
                </a:cubicBezTo>
                <a:cubicBezTo>
                  <a:pt x="207" y="103"/>
                  <a:pt x="213" y="100"/>
                  <a:pt x="217" y="97"/>
                </a:cubicBezTo>
                <a:cubicBezTo>
                  <a:pt x="218" y="98"/>
                  <a:pt x="218" y="98"/>
                  <a:pt x="218" y="98"/>
                </a:cubicBezTo>
                <a:cubicBezTo>
                  <a:pt x="218" y="99"/>
                  <a:pt x="218" y="100"/>
                  <a:pt x="218" y="100"/>
                </a:cubicBezTo>
                <a:cubicBezTo>
                  <a:pt x="218" y="101"/>
                  <a:pt x="218" y="101"/>
                  <a:pt x="218" y="101"/>
                </a:cubicBezTo>
                <a:close/>
                <a:moveTo>
                  <a:pt x="199" y="95"/>
                </a:moveTo>
                <a:cubicBezTo>
                  <a:pt x="199" y="94"/>
                  <a:pt x="200" y="94"/>
                  <a:pt x="200" y="94"/>
                </a:cubicBezTo>
                <a:cubicBezTo>
                  <a:pt x="200" y="93"/>
                  <a:pt x="201" y="93"/>
                  <a:pt x="202" y="93"/>
                </a:cubicBezTo>
                <a:cubicBezTo>
                  <a:pt x="201" y="93"/>
                  <a:pt x="200" y="94"/>
                  <a:pt x="199" y="95"/>
                </a:cubicBezTo>
                <a:close/>
                <a:moveTo>
                  <a:pt x="201" y="88"/>
                </a:moveTo>
                <a:cubicBezTo>
                  <a:pt x="198" y="89"/>
                  <a:pt x="195" y="90"/>
                  <a:pt x="193" y="91"/>
                </a:cubicBezTo>
                <a:cubicBezTo>
                  <a:pt x="194" y="90"/>
                  <a:pt x="195" y="89"/>
                  <a:pt x="196" y="88"/>
                </a:cubicBezTo>
                <a:cubicBezTo>
                  <a:pt x="199" y="87"/>
                  <a:pt x="201" y="86"/>
                  <a:pt x="203" y="85"/>
                </a:cubicBezTo>
                <a:cubicBezTo>
                  <a:pt x="202" y="86"/>
                  <a:pt x="201" y="87"/>
                  <a:pt x="201" y="88"/>
                </a:cubicBezTo>
                <a:close/>
                <a:moveTo>
                  <a:pt x="199" y="82"/>
                </a:moveTo>
                <a:cubicBezTo>
                  <a:pt x="199" y="82"/>
                  <a:pt x="199" y="81"/>
                  <a:pt x="199" y="81"/>
                </a:cubicBezTo>
                <a:cubicBezTo>
                  <a:pt x="200" y="81"/>
                  <a:pt x="200" y="80"/>
                  <a:pt x="199" y="80"/>
                </a:cubicBezTo>
                <a:cubicBezTo>
                  <a:pt x="202" y="78"/>
                  <a:pt x="206" y="77"/>
                  <a:pt x="209" y="75"/>
                </a:cubicBezTo>
                <a:cubicBezTo>
                  <a:pt x="210" y="75"/>
                  <a:pt x="209" y="73"/>
                  <a:pt x="208" y="74"/>
                </a:cubicBezTo>
                <a:cubicBezTo>
                  <a:pt x="206" y="75"/>
                  <a:pt x="204" y="76"/>
                  <a:pt x="202" y="76"/>
                </a:cubicBezTo>
                <a:cubicBezTo>
                  <a:pt x="202" y="76"/>
                  <a:pt x="202" y="76"/>
                  <a:pt x="202" y="76"/>
                </a:cubicBezTo>
                <a:cubicBezTo>
                  <a:pt x="203" y="75"/>
                  <a:pt x="204" y="75"/>
                  <a:pt x="205" y="75"/>
                </a:cubicBezTo>
                <a:cubicBezTo>
                  <a:pt x="207" y="74"/>
                  <a:pt x="209" y="73"/>
                  <a:pt x="210" y="72"/>
                </a:cubicBezTo>
                <a:cubicBezTo>
                  <a:pt x="211" y="74"/>
                  <a:pt x="211" y="76"/>
                  <a:pt x="212" y="77"/>
                </a:cubicBezTo>
                <a:cubicBezTo>
                  <a:pt x="207" y="79"/>
                  <a:pt x="203" y="80"/>
                  <a:pt x="199" y="82"/>
                </a:cubicBezTo>
                <a:close/>
                <a:moveTo>
                  <a:pt x="201" y="74"/>
                </a:moveTo>
                <a:cubicBezTo>
                  <a:pt x="200" y="75"/>
                  <a:pt x="199" y="75"/>
                  <a:pt x="198" y="76"/>
                </a:cubicBezTo>
                <a:cubicBezTo>
                  <a:pt x="200" y="74"/>
                  <a:pt x="202" y="73"/>
                  <a:pt x="203" y="72"/>
                </a:cubicBezTo>
                <a:cubicBezTo>
                  <a:pt x="203" y="73"/>
                  <a:pt x="202" y="73"/>
                  <a:pt x="201" y="74"/>
                </a:cubicBezTo>
                <a:close/>
                <a:moveTo>
                  <a:pt x="187" y="77"/>
                </a:moveTo>
                <a:cubicBezTo>
                  <a:pt x="184" y="78"/>
                  <a:pt x="180" y="80"/>
                  <a:pt x="176" y="81"/>
                </a:cubicBezTo>
                <a:cubicBezTo>
                  <a:pt x="184" y="76"/>
                  <a:pt x="192" y="72"/>
                  <a:pt x="200" y="70"/>
                </a:cubicBezTo>
                <a:cubicBezTo>
                  <a:pt x="196" y="72"/>
                  <a:pt x="192" y="75"/>
                  <a:pt x="187" y="77"/>
                </a:cubicBezTo>
                <a:close/>
                <a:moveTo>
                  <a:pt x="186" y="66"/>
                </a:moveTo>
                <a:cubicBezTo>
                  <a:pt x="181" y="68"/>
                  <a:pt x="177" y="70"/>
                  <a:pt x="172" y="72"/>
                </a:cubicBezTo>
                <a:cubicBezTo>
                  <a:pt x="171" y="73"/>
                  <a:pt x="170" y="73"/>
                  <a:pt x="169" y="73"/>
                </a:cubicBezTo>
                <a:cubicBezTo>
                  <a:pt x="175" y="70"/>
                  <a:pt x="181" y="67"/>
                  <a:pt x="187" y="65"/>
                </a:cubicBezTo>
                <a:cubicBezTo>
                  <a:pt x="186" y="65"/>
                  <a:pt x="186" y="66"/>
                  <a:pt x="186" y="66"/>
                </a:cubicBezTo>
                <a:close/>
                <a:moveTo>
                  <a:pt x="171" y="69"/>
                </a:moveTo>
                <a:cubicBezTo>
                  <a:pt x="169" y="69"/>
                  <a:pt x="167" y="70"/>
                  <a:pt x="165" y="71"/>
                </a:cubicBezTo>
                <a:cubicBezTo>
                  <a:pt x="165" y="71"/>
                  <a:pt x="165" y="71"/>
                  <a:pt x="165" y="71"/>
                </a:cubicBezTo>
                <a:cubicBezTo>
                  <a:pt x="166" y="70"/>
                  <a:pt x="167" y="69"/>
                  <a:pt x="168" y="68"/>
                </a:cubicBezTo>
                <a:cubicBezTo>
                  <a:pt x="171" y="66"/>
                  <a:pt x="174" y="64"/>
                  <a:pt x="177" y="63"/>
                </a:cubicBezTo>
                <a:cubicBezTo>
                  <a:pt x="175" y="65"/>
                  <a:pt x="173" y="67"/>
                  <a:pt x="171" y="69"/>
                </a:cubicBezTo>
                <a:close/>
                <a:moveTo>
                  <a:pt x="157" y="63"/>
                </a:moveTo>
                <a:cubicBezTo>
                  <a:pt x="156" y="64"/>
                  <a:pt x="155" y="64"/>
                  <a:pt x="153" y="65"/>
                </a:cubicBezTo>
                <a:cubicBezTo>
                  <a:pt x="154" y="64"/>
                  <a:pt x="156" y="63"/>
                  <a:pt x="157" y="62"/>
                </a:cubicBezTo>
                <a:cubicBezTo>
                  <a:pt x="158" y="61"/>
                  <a:pt x="159" y="61"/>
                  <a:pt x="161" y="60"/>
                </a:cubicBezTo>
                <a:cubicBezTo>
                  <a:pt x="159" y="61"/>
                  <a:pt x="158" y="62"/>
                  <a:pt x="157" y="63"/>
                </a:cubicBezTo>
                <a:close/>
                <a:moveTo>
                  <a:pt x="157" y="71"/>
                </a:moveTo>
                <a:cubicBezTo>
                  <a:pt x="159" y="70"/>
                  <a:pt x="162" y="69"/>
                  <a:pt x="164" y="68"/>
                </a:cubicBezTo>
                <a:cubicBezTo>
                  <a:pt x="162" y="69"/>
                  <a:pt x="159" y="71"/>
                  <a:pt x="157" y="73"/>
                </a:cubicBezTo>
                <a:cubicBezTo>
                  <a:pt x="156" y="73"/>
                  <a:pt x="154" y="73"/>
                  <a:pt x="153" y="73"/>
                </a:cubicBezTo>
                <a:cubicBezTo>
                  <a:pt x="154" y="72"/>
                  <a:pt x="155" y="72"/>
                  <a:pt x="157" y="71"/>
                </a:cubicBezTo>
                <a:close/>
                <a:moveTo>
                  <a:pt x="146" y="72"/>
                </a:moveTo>
                <a:cubicBezTo>
                  <a:pt x="145" y="72"/>
                  <a:pt x="144" y="73"/>
                  <a:pt x="144" y="73"/>
                </a:cubicBezTo>
                <a:cubicBezTo>
                  <a:pt x="145" y="72"/>
                  <a:pt x="145" y="71"/>
                  <a:pt x="146" y="70"/>
                </a:cubicBezTo>
                <a:cubicBezTo>
                  <a:pt x="147" y="69"/>
                  <a:pt x="148" y="68"/>
                  <a:pt x="149" y="67"/>
                </a:cubicBezTo>
                <a:cubicBezTo>
                  <a:pt x="151" y="67"/>
                  <a:pt x="152" y="67"/>
                  <a:pt x="153" y="66"/>
                </a:cubicBezTo>
                <a:cubicBezTo>
                  <a:pt x="151" y="68"/>
                  <a:pt x="149" y="70"/>
                  <a:pt x="146" y="72"/>
                </a:cubicBezTo>
                <a:close/>
                <a:moveTo>
                  <a:pt x="145" y="67"/>
                </a:moveTo>
                <a:cubicBezTo>
                  <a:pt x="147" y="65"/>
                  <a:pt x="150" y="63"/>
                  <a:pt x="152" y="61"/>
                </a:cubicBezTo>
                <a:cubicBezTo>
                  <a:pt x="151" y="62"/>
                  <a:pt x="149" y="63"/>
                  <a:pt x="148" y="65"/>
                </a:cubicBezTo>
                <a:cubicBezTo>
                  <a:pt x="147" y="65"/>
                  <a:pt x="146" y="66"/>
                  <a:pt x="145" y="67"/>
                </a:cubicBezTo>
                <a:cubicBezTo>
                  <a:pt x="145" y="67"/>
                  <a:pt x="145" y="67"/>
                  <a:pt x="145" y="67"/>
                </a:cubicBezTo>
                <a:close/>
                <a:moveTo>
                  <a:pt x="138" y="68"/>
                </a:moveTo>
                <a:cubicBezTo>
                  <a:pt x="137" y="68"/>
                  <a:pt x="137" y="69"/>
                  <a:pt x="138" y="69"/>
                </a:cubicBezTo>
                <a:cubicBezTo>
                  <a:pt x="136" y="71"/>
                  <a:pt x="133" y="73"/>
                  <a:pt x="131" y="75"/>
                </a:cubicBezTo>
                <a:cubicBezTo>
                  <a:pt x="132" y="73"/>
                  <a:pt x="133" y="71"/>
                  <a:pt x="134" y="68"/>
                </a:cubicBezTo>
                <a:cubicBezTo>
                  <a:pt x="134" y="68"/>
                  <a:pt x="134" y="68"/>
                  <a:pt x="134" y="67"/>
                </a:cubicBezTo>
                <a:cubicBezTo>
                  <a:pt x="138" y="65"/>
                  <a:pt x="143" y="62"/>
                  <a:pt x="147" y="60"/>
                </a:cubicBezTo>
                <a:cubicBezTo>
                  <a:pt x="149" y="59"/>
                  <a:pt x="151" y="58"/>
                  <a:pt x="154" y="57"/>
                </a:cubicBezTo>
                <a:cubicBezTo>
                  <a:pt x="154" y="57"/>
                  <a:pt x="154" y="57"/>
                  <a:pt x="153" y="58"/>
                </a:cubicBezTo>
                <a:cubicBezTo>
                  <a:pt x="148" y="61"/>
                  <a:pt x="143" y="64"/>
                  <a:pt x="138" y="68"/>
                </a:cubicBezTo>
                <a:close/>
                <a:moveTo>
                  <a:pt x="144" y="53"/>
                </a:moveTo>
                <a:cubicBezTo>
                  <a:pt x="140" y="55"/>
                  <a:pt x="136" y="57"/>
                  <a:pt x="132" y="60"/>
                </a:cubicBezTo>
                <a:cubicBezTo>
                  <a:pt x="133" y="59"/>
                  <a:pt x="135" y="57"/>
                  <a:pt x="136" y="56"/>
                </a:cubicBezTo>
                <a:cubicBezTo>
                  <a:pt x="140" y="54"/>
                  <a:pt x="143" y="52"/>
                  <a:pt x="147" y="50"/>
                </a:cubicBezTo>
                <a:cubicBezTo>
                  <a:pt x="147" y="50"/>
                  <a:pt x="148" y="50"/>
                  <a:pt x="149" y="50"/>
                </a:cubicBezTo>
                <a:cubicBezTo>
                  <a:pt x="147" y="51"/>
                  <a:pt x="146" y="52"/>
                  <a:pt x="144" y="53"/>
                </a:cubicBezTo>
                <a:close/>
                <a:moveTo>
                  <a:pt x="132" y="55"/>
                </a:moveTo>
                <a:cubicBezTo>
                  <a:pt x="133" y="55"/>
                  <a:pt x="135" y="54"/>
                  <a:pt x="136" y="54"/>
                </a:cubicBezTo>
                <a:cubicBezTo>
                  <a:pt x="135" y="55"/>
                  <a:pt x="134" y="55"/>
                  <a:pt x="134" y="56"/>
                </a:cubicBezTo>
                <a:cubicBezTo>
                  <a:pt x="133" y="56"/>
                  <a:pt x="132" y="57"/>
                  <a:pt x="132" y="57"/>
                </a:cubicBezTo>
                <a:cubicBezTo>
                  <a:pt x="132" y="57"/>
                  <a:pt x="132" y="57"/>
                  <a:pt x="132" y="56"/>
                </a:cubicBezTo>
                <a:cubicBezTo>
                  <a:pt x="133" y="56"/>
                  <a:pt x="132" y="56"/>
                  <a:pt x="132" y="55"/>
                </a:cubicBezTo>
                <a:close/>
                <a:moveTo>
                  <a:pt x="142" y="49"/>
                </a:moveTo>
                <a:cubicBezTo>
                  <a:pt x="140" y="50"/>
                  <a:pt x="137" y="51"/>
                  <a:pt x="135" y="52"/>
                </a:cubicBezTo>
                <a:cubicBezTo>
                  <a:pt x="138" y="49"/>
                  <a:pt x="141" y="47"/>
                  <a:pt x="145" y="45"/>
                </a:cubicBezTo>
                <a:cubicBezTo>
                  <a:pt x="147" y="44"/>
                  <a:pt x="149" y="44"/>
                  <a:pt x="151" y="43"/>
                </a:cubicBezTo>
                <a:cubicBezTo>
                  <a:pt x="148" y="45"/>
                  <a:pt x="146" y="47"/>
                  <a:pt x="143" y="49"/>
                </a:cubicBezTo>
                <a:cubicBezTo>
                  <a:pt x="143" y="49"/>
                  <a:pt x="142" y="49"/>
                  <a:pt x="142" y="49"/>
                </a:cubicBezTo>
                <a:close/>
                <a:moveTo>
                  <a:pt x="131" y="53"/>
                </a:moveTo>
                <a:cubicBezTo>
                  <a:pt x="131" y="53"/>
                  <a:pt x="131" y="53"/>
                  <a:pt x="131" y="53"/>
                </a:cubicBezTo>
                <a:cubicBezTo>
                  <a:pt x="131" y="53"/>
                  <a:pt x="130" y="53"/>
                  <a:pt x="130" y="53"/>
                </a:cubicBezTo>
                <a:cubicBezTo>
                  <a:pt x="130" y="53"/>
                  <a:pt x="130" y="53"/>
                  <a:pt x="130" y="53"/>
                </a:cubicBezTo>
                <a:cubicBezTo>
                  <a:pt x="134" y="51"/>
                  <a:pt x="137" y="48"/>
                  <a:pt x="141" y="46"/>
                </a:cubicBezTo>
                <a:cubicBezTo>
                  <a:pt x="138" y="48"/>
                  <a:pt x="134" y="50"/>
                  <a:pt x="131" y="53"/>
                </a:cubicBezTo>
                <a:close/>
                <a:moveTo>
                  <a:pt x="127" y="54"/>
                </a:moveTo>
                <a:cubicBezTo>
                  <a:pt x="127" y="54"/>
                  <a:pt x="127" y="53"/>
                  <a:pt x="127" y="53"/>
                </a:cubicBezTo>
                <a:cubicBezTo>
                  <a:pt x="128" y="52"/>
                  <a:pt x="129" y="52"/>
                  <a:pt x="130" y="51"/>
                </a:cubicBezTo>
                <a:cubicBezTo>
                  <a:pt x="132" y="49"/>
                  <a:pt x="135" y="48"/>
                  <a:pt x="137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4" y="49"/>
                  <a:pt x="130" y="51"/>
                  <a:pt x="127" y="54"/>
                </a:cubicBezTo>
                <a:close/>
                <a:moveTo>
                  <a:pt x="127" y="66"/>
                </a:moveTo>
                <a:cubicBezTo>
                  <a:pt x="126" y="68"/>
                  <a:pt x="125" y="69"/>
                  <a:pt x="124" y="71"/>
                </a:cubicBezTo>
                <a:cubicBezTo>
                  <a:pt x="123" y="71"/>
                  <a:pt x="123" y="72"/>
                  <a:pt x="122" y="72"/>
                </a:cubicBezTo>
                <a:cubicBezTo>
                  <a:pt x="123" y="71"/>
                  <a:pt x="124" y="69"/>
                  <a:pt x="124" y="68"/>
                </a:cubicBezTo>
                <a:cubicBezTo>
                  <a:pt x="125" y="67"/>
                  <a:pt x="126" y="67"/>
                  <a:pt x="127" y="66"/>
                </a:cubicBezTo>
                <a:close/>
                <a:moveTo>
                  <a:pt x="121" y="67"/>
                </a:moveTo>
                <a:cubicBezTo>
                  <a:pt x="122" y="66"/>
                  <a:pt x="122" y="66"/>
                  <a:pt x="123" y="66"/>
                </a:cubicBezTo>
                <a:cubicBezTo>
                  <a:pt x="122" y="67"/>
                  <a:pt x="122" y="67"/>
                  <a:pt x="121" y="68"/>
                </a:cubicBezTo>
                <a:cubicBezTo>
                  <a:pt x="121" y="68"/>
                  <a:pt x="121" y="68"/>
                  <a:pt x="121" y="68"/>
                </a:cubicBezTo>
                <a:cubicBezTo>
                  <a:pt x="121" y="68"/>
                  <a:pt x="121" y="67"/>
                  <a:pt x="121" y="67"/>
                </a:cubicBezTo>
                <a:close/>
                <a:moveTo>
                  <a:pt x="122" y="76"/>
                </a:moveTo>
                <a:cubicBezTo>
                  <a:pt x="123" y="74"/>
                  <a:pt x="125" y="73"/>
                  <a:pt x="126" y="72"/>
                </a:cubicBezTo>
                <a:cubicBezTo>
                  <a:pt x="128" y="71"/>
                  <a:pt x="129" y="71"/>
                  <a:pt x="130" y="70"/>
                </a:cubicBezTo>
                <a:cubicBezTo>
                  <a:pt x="123" y="77"/>
                  <a:pt x="116" y="85"/>
                  <a:pt x="110" y="93"/>
                </a:cubicBezTo>
                <a:cubicBezTo>
                  <a:pt x="105" y="98"/>
                  <a:pt x="100" y="102"/>
                  <a:pt x="95" y="107"/>
                </a:cubicBezTo>
                <a:cubicBezTo>
                  <a:pt x="94" y="108"/>
                  <a:pt x="92" y="109"/>
                  <a:pt x="90" y="110"/>
                </a:cubicBezTo>
                <a:cubicBezTo>
                  <a:pt x="91" y="109"/>
                  <a:pt x="92" y="108"/>
                  <a:pt x="93" y="107"/>
                </a:cubicBezTo>
                <a:cubicBezTo>
                  <a:pt x="98" y="101"/>
                  <a:pt x="103" y="95"/>
                  <a:pt x="109" y="89"/>
                </a:cubicBezTo>
                <a:cubicBezTo>
                  <a:pt x="113" y="85"/>
                  <a:pt x="118" y="81"/>
                  <a:pt x="122" y="76"/>
                </a:cubicBezTo>
                <a:close/>
                <a:moveTo>
                  <a:pt x="117" y="61"/>
                </a:moveTo>
                <a:cubicBezTo>
                  <a:pt x="116" y="62"/>
                  <a:pt x="115" y="63"/>
                  <a:pt x="115" y="64"/>
                </a:cubicBezTo>
                <a:cubicBezTo>
                  <a:pt x="116" y="63"/>
                  <a:pt x="117" y="62"/>
                  <a:pt x="118" y="61"/>
                </a:cubicBezTo>
                <a:cubicBezTo>
                  <a:pt x="117" y="61"/>
                  <a:pt x="117" y="61"/>
                  <a:pt x="117" y="61"/>
                </a:cubicBezTo>
                <a:close/>
                <a:moveTo>
                  <a:pt x="115" y="51"/>
                </a:moveTo>
                <a:cubicBezTo>
                  <a:pt x="114" y="51"/>
                  <a:pt x="113" y="52"/>
                  <a:pt x="111" y="52"/>
                </a:cubicBezTo>
                <a:cubicBezTo>
                  <a:pt x="112" y="52"/>
                  <a:pt x="112" y="51"/>
                  <a:pt x="113" y="51"/>
                </a:cubicBezTo>
                <a:cubicBezTo>
                  <a:pt x="114" y="50"/>
                  <a:pt x="115" y="50"/>
                  <a:pt x="117" y="50"/>
                </a:cubicBezTo>
                <a:cubicBezTo>
                  <a:pt x="116" y="50"/>
                  <a:pt x="116" y="51"/>
                  <a:pt x="115" y="51"/>
                </a:cubicBezTo>
                <a:close/>
                <a:moveTo>
                  <a:pt x="114" y="48"/>
                </a:moveTo>
                <a:cubicBezTo>
                  <a:pt x="112" y="48"/>
                  <a:pt x="111" y="49"/>
                  <a:pt x="110" y="49"/>
                </a:cubicBezTo>
                <a:cubicBezTo>
                  <a:pt x="112" y="48"/>
                  <a:pt x="114" y="46"/>
                  <a:pt x="116" y="45"/>
                </a:cubicBezTo>
                <a:cubicBezTo>
                  <a:pt x="116" y="46"/>
                  <a:pt x="115" y="47"/>
                  <a:pt x="114" y="48"/>
                </a:cubicBezTo>
                <a:close/>
                <a:moveTo>
                  <a:pt x="106" y="50"/>
                </a:moveTo>
                <a:cubicBezTo>
                  <a:pt x="105" y="50"/>
                  <a:pt x="104" y="51"/>
                  <a:pt x="104" y="51"/>
                </a:cubicBezTo>
                <a:cubicBezTo>
                  <a:pt x="104" y="50"/>
                  <a:pt x="105" y="49"/>
                  <a:pt x="105" y="48"/>
                </a:cubicBezTo>
                <a:cubicBezTo>
                  <a:pt x="107" y="46"/>
                  <a:pt x="109" y="44"/>
                  <a:pt x="111" y="43"/>
                </a:cubicBezTo>
                <a:cubicBezTo>
                  <a:pt x="111" y="43"/>
                  <a:pt x="112" y="43"/>
                  <a:pt x="112" y="42"/>
                </a:cubicBezTo>
                <a:cubicBezTo>
                  <a:pt x="112" y="42"/>
                  <a:pt x="113" y="42"/>
                  <a:pt x="113" y="42"/>
                </a:cubicBezTo>
                <a:cubicBezTo>
                  <a:pt x="111" y="45"/>
                  <a:pt x="108" y="47"/>
                  <a:pt x="106" y="50"/>
                </a:cubicBezTo>
                <a:close/>
                <a:moveTo>
                  <a:pt x="106" y="45"/>
                </a:moveTo>
                <a:cubicBezTo>
                  <a:pt x="106" y="44"/>
                  <a:pt x="106" y="44"/>
                  <a:pt x="106" y="44"/>
                </a:cubicBezTo>
                <a:cubicBezTo>
                  <a:pt x="107" y="43"/>
                  <a:pt x="108" y="43"/>
                  <a:pt x="109" y="42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8" y="43"/>
                  <a:pt x="107" y="44"/>
                  <a:pt x="106" y="45"/>
                </a:cubicBezTo>
                <a:close/>
                <a:moveTo>
                  <a:pt x="102" y="45"/>
                </a:moveTo>
                <a:cubicBezTo>
                  <a:pt x="99" y="47"/>
                  <a:pt x="95" y="50"/>
                  <a:pt x="92" y="52"/>
                </a:cubicBezTo>
                <a:cubicBezTo>
                  <a:pt x="92" y="51"/>
                  <a:pt x="93" y="51"/>
                  <a:pt x="93" y="50"/>
                </a:cubicBezTo>
                <a:cubicBezTo>
                  <a:pt x="93" y="50"/>
                  <a:pt x="93" y="50"/>
                  <a:pt x="93" y="50"/>
                </a:cubicBezTo>
                <a:cubicBezTo>
                  <a:pt x="97" y="47"/>
                  <a:pt x="100" y="45"/>
                  <a:pt x="104" y="42"/>
                </a:cubicBezTo>
                <a:cubicBezTo>
                  <a:pt x="105" y="42"/>
                  <a:pt x="106" y="42"/>
                  <a:pt x="107" y="42"/>
                </a:cubicBezTo>
                <a:cubicBezTo>
                  <a:pt x="105" y="43"/>
                  <a:pt x="103" y="45"/>
                  <a:pt x="102" y="45"/>
                </a:cubicBezTo>
                <a:close/>
                <a:moveTo>
                  <a:pt x="99" y="44"/>
                </a:moveTo>
                <a:cubicBezTo>
                  <a:pt x="100" y="43"/>
                  <a:pt x="100" y="43"/>
                  <a:pt x="101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1" y="43"/>
                  <a:pt x="100" y="43"/>
                  <a:pt x="99" y="44"/>
                </a:cubicBezTo>
                <a:close/>
                <a:moveTo>
                  <a:pt x="101" y="40"/>
                </a:moveTo>
                <a:cubicBezTo>
                  <a:pt x="100" y="40"/>
                  <a:pt x="100" y="41"/>
                  <a:pt x="99" y="41"/>
                </a:cubicBezTo>
                <a:cubicBezTo>
                  <a:pt x="99" y="41"/>
                  <a:pt x="99" y="42"/>
                  <a:pt x="99" y="42"/>
                </a:cubicBezTo>
                <a:cubicBezTo>
                  <a:pt x="97" y="44"/>
                  <a:pt x="95" y="46"/>
                  <a:pt x="94" y="48"/>
                </a:cubicBezTo>
                <a:cubicBezTo>
                  <a:pt x="94" y="46"/>
                  <a:pt x="94" y="45"/>
                  <a:pt x="95" y="44"/>
                </a:cubicBezTo>
                <a:cubicBezTo>
                  <a:pt x="95" y="44"/>
                  <a:pt x="95" y="44"/>
                  <a:pt x="95" y="44"/>
                </a:cubicBezTo>
                <a:cubicBezTo>
                  <a:pt x="98" y="41"/>
                  <a:pt x="100" y="39"/>
                  <a:pt x="103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3" y="38"/>
                  <a:pt x="102" y="39"/>
                  <a:pt x="101" y="40"/>
                </a:cubicBezTo>
                <a:close/>
                <a:moveTo>
                  <a:pt x="93" y="43"/>
                </a:moveTo>
                <a:cubicBezTo>
                  <a:pt x="93" y="43"/>
                  <a:pt x="92" y="43"/>
                  <a:pt x="92" y="43"/>
                </a:cubicBezTo>
                <a:cubicBezTo>
                  <a:pt x="94" y="41"/>
                  <a:pt x="96" y="40"/>
                  <a:pt x="98" y="38"/>
                </a:cubicBezTo>
                <a:cubicBezTo>
                  <a:pt x="98" y="38"/>
                  <a:pt x="99" y="38"/>
                  <a:pt x="99" y="38"/>
                </a:cubicBezTo>
                <a:cubicBezTo>
                  <a:pt x="97" y="39"/>
                  <a:pt x="95" y="41"/>
                  <a:pt x="93" y="43"/>
                </a:cubicBezTo>
                <a:close/>
                <a:moveTo>
                  <a:pt x="90" y="41"/>
                </a:moveTo>
                <a:cubicBezTo>
                  <a:pt x="91" y="40"/>
                  <a:pt x="91" y="40"/>
                  <a:pt x="92" y="40"/>
                </a:cubicBezTo>
                <a:cubicBezTo>
                  <a:pt x="92" y="40"/>
                  <a:pt x="93" y="39"/>
                  <a:pt x="93" y="39"/>
                </a:cubicBezTo>
                <a:cubicBezTo>
                  <a:pt x="92" y="40"/>
                  <a:pt x="91" y="40"/>
                  <a:pt x="90" y="41"/>
                </a:cubicBezTo>
                <a:close/>
                <a:moveTo>
                  <a:pt x="82" y="40"/>
                </a:moveTo>
                <a:cubicBezTo>
                  <a:pt x="80" y="41"/>
                  <a:pt x="78" y="43"/>
                  <a:pt x="76" y="44"/>
                </a:cubicBezTo>
                <a:cubicBezTo>
                  <a:pt x="78" y="42"/>
                  <a:pt x="80" y="40"/>
                  <a:pt x="81" y="38"/>
                </a:cubicBezTo>
                <a:cubicBezTo>
                  <a:pt x="83" y="37"/>
                  <a:pt x="85" y="36"/>
                  <a:pt x="86" y="35"/>
                </a:cubicBezTo>
                <a:cubicBezTo>
                  <a:pt x="85" y="36"/>
                  <a:pt x="84" y="38"/>
                  <a:pt x="82" y="40"/>
                </a:cubicBezTo>
                <a:close/>
                <a:moveTo>
                  <a:pt x="79" y="37"/>
                </a:moveTo>
                <a:cubicBezTo>
                  <a:pt x="78" y="38"/>
                  <a:pt x="76" y="40"/>
                  <a:pt x="74" y="41"/>
                </a:cubicBezTo>
                <a:cubicBezTo>
                  <a:pt x="78" y="38"/>
                  <a:pt x="81" y="35"/>
                  <a:pt x="84" y="31"/>
                </a:cubicBezTo>
                <a:cubicBezTo>
                  <a:pt x="85" y="30"/>
                  <a:pt x="86" y="30"/>
                  <a:pt x="87" y="29"/>
                </a:cubicBezTo>
                <a:cubicBezTo>
                  <a:pt x="85" y="31"/>
                  <a:pt x="84" y="32"/>
                  <a:pt x="82" y="34"/>
                </a:cubicBezTo>
                <a:cubicBezTo>
                  <a:pt x="81" y="35"/>
                  <a:pt x="80" y="36"/>
                  <a:pt x="79" y="37"/>
                </a:cubicBezTo>
                <a:close/>
                <a:moveTo>
                  <a:pt x="85" y="24"/>
                </a:moveTo>
                <a:cubicBezTo>
                  <a:pt x="84" y="25"/>
                  <a:pt x="83" y="25"/>
                  <a:pt x="83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5"/>
                  <a:pt x="83" y="24"/>
                  <a:pt x="83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4"/>
                  <a:pt x="86" y="23"/>
                  <a:pt x="87" y="23"/>
                </a:cubicBezTo>
                <a:cubicBezTo>
                  <a:pt x="87" y="23"/>
                  <a:pt x="86" y="24"/>
                  <a:pt x="85" y="24"/>
                </a:cubicBezTo>
                <a:close/>
                <a:moveTo>
                  <a:pt x="83" y="28"/>
                </a:moveTo>
                <a:cubicBezTo>
                  <a:pt x="83" y="29"/>
                  <a:pt x="82" y="29"/>
                  <a:pt x="82" y="29"/>
                </a:cubicBezTo>
                <a:cubicBezTo>
                  <a:pt x="81" y="30"/>
                  <a:pt x="80" y="30"/>
                  <a:pt x="79" y="31"/>
                </a:cubicBezTo>
                <a:cubicBezTo>
                  <a:pt x="80" y="30"/>
                  <a:pt x="81" y="30"/>
                  <a:pt x="82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2" y="29"/>
                  <a:pt x="83" y="29"/>
                  <a:pt x="83" y="28"/>
                </a:cubicBezTo>
                <a:close/>
                <a:moveTo>
                  <a:pt x="59" y="48"/>
                </a:moveTo>
                <a:cubicBezTo>
                  <a:pt x="61" y="46"/>
                  <a:pt x="63" y="44"/>
                  <a:pt x="64" y="41"/>
                </a:cubicBezTo>
                <a:cubicBezTo>
                  <a:pt x="66" y="40"/>
                  <a:pt x="67" y="39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6" y="42"/>
                  <a:pt x="63" y="45"/>
                  <a:pt x="59" y="48"/>
                </a:cubicBezTo>
                <a:close/>
                <a:moveTo>
                  <a:pt x="61" y="41"/>
                </a:moveTo>
                <a:cubicBezTo>
                  <a:pt x="61" y="41"/>
                  <a:pt x="61" y="41"/>
                  <a:pt x="62" y="41"/>
                </a:cubicBezTo>
                <a:cubicBezTo>
                  <a:pt x="63" y="40"/>
                  <a:pt x="64" y="39"/>
                  <a:pt x="65" y="38"/>
                </a:cubicBezTo>
                <a:cubicBezTo>
                  <a:pt x="65" y="39"/>
                  <a:pt x="64" y="39"/>
                  <a:pt x="64" y="40"/>
                </a:cubicBezTo>
                <a:cubicBezTo>
                  <a:pt x="63" y="40"/>
                  <a:pt x="62" y="41"/>
                  <a:pt x="61" y="41"/>
                </a:cubicBezTo>
                <a:close/>
                <a:moveTo>
                  <a:pt x="58" y="46"/>
                </a:moveTo>
                <a:cubicBezTo>
                  <a:pt x="58" y="46"/>
                  <a:pt x="59" y="45"/>
                  <a:pt x="59" y="45"/>
                </a:cubicBezTo>
                <a:cubicBezTo>
                  <a:pt x="57" y="47"/>
                  <a:pt x="55" y="50"/>
                  <a:pt x="54" y="53"/>
                </a:cubicBezTo>
                <a:cubicBezTo>
                  <a:pt x="53" y="53"/>
                  <a:pt x="52" y="54"/>
                  <a:pt x="52" y="54"/>
                </a:cubicBezTo>
                <a:cubicBezTo>
                  <a:pt x="54" y="51"/>
                  <a:pt x="56" y="49"/>
                  <a:pt x="58" y="46"/>
                </a:cubicBezTo>
                <a:close/>
                <a:moveTo>
                  <a:pt x="48" y="57"/>
                </a:moveTo>
                <a:cubicBezTo>
                  <a:pt x="45" y="58"/>
                  <a:pt x="43" y="60"/>
                  <a:pt x="41" y="61"/>
                </a:cubicBezTo>
                <a:cubicBezTo>
                  <a:pt x="42" y="59"/>
                  <a:pt x="44" y="58"/>
                  <a:pt x="45" y="56"/>
                </a:cubicBezTo>
                <a:cubicBezTo>
                  <a:pt x="48" y="54"/>
                  <a:pt x="50" y="52"/>
                  <a:pt x="53" y="50"/>
                </a:cubicBezTo>
                <a:cubicBezTo>
                  <a:pt x="51" y="52"/>
                  <a:pt x="49" y="54"/>
                  <a:pt x="48" y="57"/>
                </a:cubicBezTo>
                <a:close/>
                <a:moveTo>
                  <a:pt x="50" y="58"/>
                </a:moveTo>
                <a:cubicBezTo>
                  <a:pt x="50" y="58"/>
                  <a:pt x="50" y="59"/>
                  <a:pt x="50" y="59"/>
                </a:cubicBezTo>
                <a:cubicBezTo>
                  <a:pt x="50" y="59"/>
                  <a:pt x="49" y="59"/>
                  <a:pt x="49" y="59"/>
                </a:cubicBezTo>
                <a:cubicBezTo>
                  <a:pt x="47" y="61"/>
                  <a:pt x="44" y="64"/>
                  <a:pt x="42" y="67"/>
                </a:cubicBezTo>
                <a:cubicBezTo>
                  <a:pt x="43" y="65"/>
                  <a:pt x="45" y="63"/>
                  <a:pt x="46" y="62"/>
                </a:cubicBezTo>
                <a:cubicBezTo>
                  <a:pt x="47" y="60"/>
                  <a:pt x="49" y="59"/>
                  <a:pt x="50" y="58"/>
                </a:cubicBezTo>
                <a:close/>
                <a:moveTo>
                  <a:pt x="39" y="86"/>
                </a:moveTo>
                <a:cubicBezTo>
                  <a:pt x="39" y="86"/>
                  <a:pt x="39" y="87"/>
                  <a:pt x="39" y="87"/>
                </a:cubicBezTo>
                <a:cubicBezTo>
                  <a:pt x="38" y="88"/>
                  <a:pt x="37" y="89"/>
                  <a:pt x="35" y="90"/>
                </a:cubicBezTo>
                <a:cubicBezTo>
                  <a:pt x="35" y="90"/>
                  <a:pt x="35" y="90"/>
                  <a:pt x="35" y="90"/>
                </a:cubicBezTo>
                <a:cubicBezTo>
                  <a:pt x="37" y="89"/>
                  <a:pt x="38" y="87"/>
                  <a:pt x="39" y="86"/>
                </a:cubicBezTo>
                <a:close/>
                <a:moveTo>
                  <a:pt x="34" y="102"/>
                </a:moveTo>
                <a:cubicBezTo>
                  <a:pt x="35" y="103"/>
                  <a:pt x="35" y="105"/>
                  <a:pt x="36" y="107"/>
                </a:cubicBezTo>
                <a:cubicBezTo>
                  <a:pt x="35" y="109"/>
                  <a:pt x="35" y="110"/>
                  <a:pt x="35" y="112"/>
                </a:cubicBezTo>
                <a:cubicBezTo>
                  <a:pt x="34" y="111"/>
                  <a:pt x="34" y="110"/>
                  <a:pt x="34" y="109"/>
                </a:cubicBezTo>
                <a:cubicBezTo>
                  <a:pt x="34" y="106"/>
                  <a:pt x="34" y="104"/>
                  <a:pt x="34" y="102"/>
                </a:cubicBezTo>
                <a:close/>
                <a:moveTo>
                  <a:pt x="36" y="126"/>
                </a:moveTo>
                <a:cubicBezTo>
                  <a:pt x="36" y="127"/>
                  <a:pt x="37" y="128"/>
                  <a:pt x="37" y="129"/>
                </a:cubicBezTo>
                <a:cubicBezTo>
                  <a:pt x="37" y="129"/>
                  <a:pt x="37" y="130"/>
                  <a:pt x="37" y="130"/>
                </a:cubicBezTo>
                <a:cubicBezTo>
                  <a:pt x="37" y="130"/>
                  <a:pt x="37" y="131"/>
                  <a:pt x="37" y="131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6" y="127"/>
                  <a:pt x="36" y="127"/>
                  <a:pt x="36" y="126"/>
                </a:cubicBezTo>
                <a:close/>
                <a:moveTo>
                  <a:pt x="36" y="115"/>
                </a:moveTo>
                <a:cubicBezTo>
                  <a:pt x="36" y="115"/>
                  <a:pt x="36" y="115"/>
                  <a:pt x="36" y="115"/>
                </a:cubicBezTo>
                <a:cubicBezTo>
                  <a:pt x="36" y="114"/>
                  <a:pt x="36" y="112"/>
                  <a:pt x="36" y="111"/>
                </a:cubicBezTo>
                <a:cubicBezTo>
                  <a:pt x="36" y="111"/>
                  <a:pt x="37" y="111"/>
                  <a:pt x="37" y="111"/>
                </a:cubicBezTo>
                <a:cubicBezTo>
                  <a:pt x="37" y="111"/>
                  <a:pt x="37" y="112"/>
                  <a:pt x="37" y="113"/>
                </a:cubicBezTo>
                <a:cubicBezTo>
                  <a:pt x="37" y="114"/>
                  <a:pt x="36" y="114"/>
                  <a:pt x="36" y="115"/>
                </a:cubicBezTo>
                <a:close/>
                <a:moveTo>
                  <a:pt x="36" y="97"/>
                </a:moveTo>
                <a:cubicBezTo>
                  <a:pt x="36" y="97"/>
                  <a:pt x="36" y="98"/>
                  <a:pt x="37" y="99"/>
                </a:cubicBezTo>
                <a:cubicBezTo>
                  <a:pt x="37" y="99"/>
                  <a:pt x="37" y="100"/>
                  <a:pt x="36" y="100"/>
                </a:cubicBezTo>
                <a:cubicBezTo>
                  <a:pt x="36" y="99"/>
                  <a:pt x="36" y="98"/>
                  <a:pt x="36" y="97"/>
                </a:cubicBezTo>
                <a:close/>
                <a:moveTo>
                  <a:pt x="37" y="94"/>
                </a:moveTo>
                <a:cubicBezTo>
                  <a:pt x="37" y="93"/>
                  <a:pt x="36" y="92"/>
                  <a:pt x="36" y="92"/>
                </a:cubicBezTo>
                <a:cubicBezTo>
                  <a:pt x="37" y="91"/>
                  <a:pt x="38" y="90"/>
                  <a:pt x="38" y="90"/>
                </a:cubicBezTo>
                <a:cubicBezTo>
                  <a:pt x="38" y="91"/>
                  <a:pt x="38" y="92"/>
                  <a:pt x="38" y="93"/>
                </a:cubicBezTo>
                <a:cubicBezTo>
                  <a:pt x="37" y="93"/>
                  <a:pt x="37" y="93"/>
                  <a:pt x="37" y="94"/>
                </a:cubicBezTo>
                <a:close/>
                <a:moveTo>
                  <a:pt x="39" y="103"/>
                </a:moveTo>
                <a:cubicBezTo>
                  <a:pt x="39" y="103"/>
                  <a:pt x="39" y="103"/>
                  <a:pt x="39" y="103"/>
                </a:cubicBezTo>
                <a:cubicBezTo>
                  <a:pt x="39" y="104"/>
                  <a:pt x="38" y="104"/>
                  <a:pt x="38" y="104"/>
                </a:cubicBezTo>
                <a:cubicBezTo>
                  <a:pt x="38" y="104"/>
                  <a:pt x="38" y="104"/>
                  <a:pt x="38" y="103"/>
                </a:cubicBezTo>
                <a:cubicBezTo>
                  <a:pt x="38" y="103"/>
                  <a:pt x="38" y="103"/>
                  <a:pt x="39" y="103"/>
                </a:cubicBezTo>
                <a:close/>
                <a:moveTo>
                  <a:pt x="38" y="97"/>
                </a:moveTo>
                <a:cubicBezTo>
                  <a:pt x="38" y="96"/>
                  <a:pt x="39" y="95"/>
                  <a:pt x="39" y="94"/>
                </a:cubicBezTo>
                <a:cubicBezTo>
                  <a:pt x="40" y="93"/>
                  <a:pt x="41" y="93"/>
                  <a:pt x="42" y="92"/>
                </a:cubicBezTo>
                <a:cubicBezTo>
                  <a:pt x="41" y="93"/>
                  <a:pt x="40" y="94"/>
                  <a:pt x="39" y="95"/>
                </a:cubicBezTo>
                <a:cubicBezTo>
                  <a:pt x="39" y="96"/>
                  <a:pt x="40" y="97"/>
                  <a:pt x="41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7"/>
                  <a:pt x="41" y="97"/>
                  <a:pt x="41" y="98"/>
                </a:cubicBezTo>
                <a:cubicBezTo>
                  <a:pt x="40" y="98"/>
                  <a:pt x="40" y="99"/>
                  <a:pt x="39" y="99"/>
                </a:cubicBezTo>
                <a:cubicBezTo>
                  <a:pt x="39" y="99"/>
                  <a:pt x="39" y="98"/>
                  <a:pt x="38" y="97"/>
                </a:cubicBezTo>
                <a:close/>
                <a:moveTo>
                  <a:pt x="40" y="121"/>
                </a:moveTo>
                <a:cubicBezTo>
                  <a:pt x="40" y="121"/>
                  <a:pt x="40" y="121"/>
                  <a:pt x="40" y="121"/>
                </a:cubicBezTo>
                <a:cubicBezTo>
                  <a:pt x="40" y="122"/>
                  <a:pt x="41" y="123"/>
                  <a:pt x="41" y="124"/>
                </a:cubicBezTo>
                <a:cubicBezTo>
                  <a:pt x="41" y="124"/>
                  <a:pt x="41" y="124"/>
                  <a:pt x="40" y="125"/>
                </a:cubicBezTo>
                <a:cubicBezTo>
                  <a:pt x="40" y="123"/>
                  <a:pt x="40" y="122"/>
                  <a:pt x="39" y="121"/>
                </a:cubicBezTo>
                <a:cubicBezTo>
                  <a:pt x="39" y="121"/>
                  <a:pt x="40" y="121"/>
                  <a:pt x="40" y="121"/>
                </a:cubicBezTo>
                <a:close/>
                <a:moveTo>
                  <a:pt x="40" y="133"/>
                </a:moveTo>
                <a:cubicBezTo>
                  <a:pt x="41" y="134"/>
                  <a:pt x="41" y="136"/>
                  <a:pt x="42" y="138"/>
                </a:cubicBezTo>
                <a:cubicBezTo>
                  <a:pt x="42" y="138"/>
                  <a:pt x="41" y="138"/>
                  <a:pt x="41" y="138"/>
                </a:cubicBezTo>
                <a:cubicBezTo>
                  <a:pt x="41" y="137"/>
                  <a:pt x="40" y="135"/>
                  <a:pt x="40" y="133"/>
                </a:cubicBezTo>
                <a:cubicBezTo>
                  <a:pt x="40" y="133"/>
                  <a:pt x="40" y="133"/>
                  <a:pt x="40" y="133"/>
                </a:cubicBezTo>
                <a:close/>
                <a:moveTo>
                  <a:pt x="41" y="96"/>
                </a:moveTo>
                <a:cubicBezTo>
                  <a:pt x="43" y="93"/>
                  <a:pt x="46" y="91"/>
                  <a:pt x="48" y="88"/>
                </a:cubicBezTo>
                <a:cubicBezTo>
                  <a:pt x="48" y="89"/>
                  <a:pt x="48" y="90"/>
                  <a:pt x="47" y="90"/>
                </a:cubicBezTo>
                <a:cubicBezTo>
                  <a:pt x="47" y="91"/>
                  <a:pt x="47" y="92"/>
                  <a:pt x="46" y="92"/>
                </a:cubicBezTo>
                <a:cubicBezTo>
                  <a:pt x="45" y="94"/>
                  <a:pt x="44" y="95"/>
                  <a:pt x="43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95"/>
                  <a:pt x="41" y="95"/>
                  <a:pt x="41" y="96"/>
                </a:cubicBezTo>
                <a:close/>
                <a:moveTo>
                  <a:pt x="43" y="129"/>
                </a:moveTo>
                <a:cubicBezTo>
                  <a:pt x="44" y="130"/>
                  <a:pt x="44" y="132"/>
                  <a:pt x="45" y="133"/>
                </a:cubicBezTo>
                <a:cubicBezTo>
                  <a:pt x="44" y="134"/>
                  <a:pt x="44" y="134"/>
                  <a:pt x="43" y="135"/>
                </a:cubicBezTo>
                <a:cubicBezTo>
                  <a:pt x="43" y="133"/>
                  <a:pt x="43" y="132"/>
                  <a:pt x="42" y="130"/>
                </a:cubicBezTo>
                <a:cubicBezTo>
                  <a:pt x="42" y="130"/>
                  <a:pt x="43" y="129"/>
                  <a:pt x="43" y="129"/>
                </a:cubicBezTo>
                <a:close/>
                <a:moveTo>
                  <a:pt x="42" y="140"/>
                </a:moveTo>
                <a:cubicBezTo>
                  <a:pt x="43" y="143"/>
                  <a:pt x="44" y="145"/>
                  <a:pt x="44" y="147"/>
                </a:cubicBezTo>
                <a:cubicBezTo>
                  <a:pt x="44" y="145"/>
                  <a:pt x="43" y="143"/>
                  <a:pt x="42" y="141"/>
                </a:cubicBezTo>
                <a:cubicBezTo>
                  <a:pt x="42" y="141"/>
                  <a:pt x="42" y="141"/>
                  <a:pt x="42" y="140"/>
                </a:cubicBezTo>
                <a:close/>
                <a:moveTo>
                  <a:pt x="44" y="154"/>
                </a:moveTo>
                <a:cubicBezTo>
                  <a:pt x="44" y="154"/>
                  <a:pt x="44" y="154"/>
                  <a:pt x="44" y="154"/>
                </a:cubicBezTo>
                <a:cubicBezTo>
                  <a:pt x="45" y="157"/>
                  <a:pt x="45" y="160"/>
                  <a:pt x="46" y="164"/>
                </a:cubicBezTo>
                <a:cubicBezTo>
                  <a:pt x="45" y="160"/>
                  <a:pt x="44" y="157"/>
                  <a:pt x="44" y="154"/>
                </a:cubicBezTo>
                <a:cubicBezTo>
                  <a:pt x="44" y="154"/>
                  <a:pt x="44" y="154"/>
                  <a:pt x="44" y="154"/>
                </a:cubicBezTo>
                <a:close/>
                <a:moveTo>
                  <a:pt x="43" y="174"/>
                </a:moveTo>
                <a:cubicBezTo>
                  <a:pt x="43" y="175"/>
                  <a:pt x="44" y="176"/>
                  <a:pt x="44" y="178"/>
                </a:cubicBezTo>
                <a:cubicBezTo>
                  <a:pt x="44" y="178"/>
                  <a:pt x="44" y="178"/>
                  <a:pt x="44" y="178"/>
                </a:cubicBezTo>
                <a:cubicBezTo>
                  <a:pt x="43" y="176"/>
                  <a:pt x="42" y="175"/>
                  <a:pt x="41" y="174"/>
                </a:cubicBezTo>
                <a:cubicBezTo>
                  <a:pt x="41" y="173"/>
                  <a:pt x="41" y="172"/>
                  <a:pt x="41" y="171"/>
                </a:cubicBezTo>
                <a:cubicBezTo>
                  <a:pt x="42" y="172"/>
                  <a:pt x="42" y="173"/>
                  <a:pt x="43" y="174"/>
                </a:cubicBezTo>
                <a:close/>
                <a:moveTo>
                  <a:pt x="42" y="176"/>
                </a:moveTo>
                <a:cubicBezTo>
                  <a:pt x="43" y="178"/>
                  <a:pt x="44" y="180"/>
                  <a:pt x="45" y="181"/>
                </a:cubicBezTo>
                <a:cubicBezTo>
                  <a:pt x="46" y="183"/>
                  <a:pt x="46" y="184"/>
                  <a:pt x="47" y="186"/>
                </a:cubicBezTo>
                <a:cubicBezTo>
                  <a:pt x="47" y="187"/>
                  <a:pt x="46" y="188"/>
                  <a:pt x="45" y="190"/>
                </a:cubicBezTo>
                <a:cubicBezTo>
                  <a:pt x="44" y="187"/>
                  <a:pt x="43" y="185"/>
                  <a:pt x="42" y="182"/>
                </a:cubicBezTo>
                <a:cubicBezTo>
                  <a:pt x="42" y="180"/>
                  <a:pt x="42" y="178"/>
                  <a:pt x="42" y="176"/>
                </a:cubicBezTo>
                <a:close/>
                <a:moveTo>
                  <a:pt x="46" y="192"/>
                </a:moveTo>
                <a:cubicBezTo>
                  <a:pt x="47" y="191"/>
                  <a:pt x="47" y="190"/>
                  <a:pt x="48" y="188"/>
                </a:cubicBezTo>
                <a:cubicBezTo>
                  <a:pt x="49" y="192"/>
                  <a:pt x="50" y="196"/>
                  <a:pt x="52" y="200"/>
                </a:cubicBezTo>
                <a:cubicBezTo>
                  <a:pt x="51" y="200"/>
                  <a:pt x="51" y="199"/>
                  <a:pt x="51" y="199"/>
                </a:cubicBezTo>
                <a:cubicBezTo>
                  <a:pt x="49" y="197"/>
                  <a:pt x="47" y="194"/>
                  <a:pt x="46" y="192"/>
                </a:cubicBezTo>
                <a:cubicBezTo>
                  <a:pt x="46" y="192"/>
                  <a:pt x="46" y="192"/>
                  <a:pt x="46" y="192"/>
                </a:cubicBezTo>
                <a:close/>
                <a:moveTo>
                  <a:pt x="50" y="174"/>
                </a:moveTo>
                <a:cubicBezTo>
                  <a:pt x="50" y="171"/>
                  <a:pt x="49" y="168"/>
                  <a:pt x="48" y="165"/>
                </a:cubicBezTo>
                <a:cubicBezTo>
                  <a:pt x="48" y="163"/>
                  <a:pt x="48" y="162"/>
                  <a:pt x="48" y="161"/>
                </a:cubicBezTo>
                <a:cubicBezTo>
                  <a:pt x="48" y="161"/>
                  <a:pt x="48" y="162"/>
                  <a:pt x="49" y="162"/>
                </a:cubicBezTo>
                <a:cubicBezTo>
                  <a:pt x="49" y="163"/>
                  <a:pt x="49" y="163"/>
                  <a:pt x="49" y="164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0" y="166"/>
                  <a:pt x="49" y="166"/>
                  <a:pt x="49" y="166"/>
                </a:cubicBezTo>
                <a:cubicBezTo>
                  <a:pt x="49" y="167"/>
                  <a:pt x="49" y="167"/>
                  <a:pt x="50" y="167"/>
                </a:cubicBezTo>
                <a:cubicBezTo>
                  <a:pt x="51" y="170"/>
                  <a:pt x="52" y="173"/>
                  <a:pt x="53" y="175"/>
                </a:cubicBezTo>
                <a:cubicBezTo>
                  <a:pt x="53" y="176"/>
                  <a:pt x="52" y="176"/>
                  <a:pt x="52" y="176"/>
                </a:cubicBezTo>
                <a:cubicBezTo>
                  <a:pt x="51" y="176"/>
                  <a:pt x="51" y="175"/>
                  <a:pt x="50" y="174"/>
                </a:cubicBezTo>
                <a:close/>
                <a:moveTo>
                  <a:pt x="51" y="186"/>
                </a:moveTo>
                <a:cubicBezTo>
                  <a:pt x="50" y="185"/>
                  <a:pt x="50" y="184"/>
                  <a:pt x="49" y="183"/>
                </a:cubicBezTo>
                <a:cubicBezTo>
                  <a:pt x="49" y="182"/>
                  <a:pt x="50" y="182"/>
                  <a:pt x="50" y="181"/>
                </a:cubicBezTo>
                <a:cubicBezTo>
                  <a:pt x="50" y="181"/>
                  <a:pt x="50" y="181"/>
                  <a:pt x="50" y="181"/>
                </a:cubicBezTo>
                <a:cubicBezTo>
                  <a:pt x="50" y="183"/>
                  <a:pt x="51" y="184"/>
                  <a:pt x="51" y="186"/>
                </a:cubicBezTo>
                <a:close/>
                <a:moveTo>
                  <a:pt x="52" y="179"/>
                </a:moveTo>
                <a:cubicBezTo>
                  <a:pt x="53" y="179"/>
                  <a:pt x="53" y="179"/>
                  <a:pt x="54" y="179"/>
                </a:cubicBezTo>
                <a:cubicBezTo>
                  <a:pt x="54" y="179"/>
                  <a:pt x="54" y="179"/>
                  <a:pt x="55" y="180"/>
                </a:cubicBezTo>
                <a:cubicBezTo>
                  <a:pt x="55" y="181"/>
                  <a:pt x="56" y="183"/>
                  <a:pt x="56" y="184"/>
                </a:cubicBezTo>
                <a:cubicBezTo>
                  <a:pt x="56" y="184"/>
                  <a:pt x="55" y="183"/>
                  <a:pt x="55" y="183"/>
                </a:cubicBezTo>
                <a:cubicBezTo>
                  <a:pt x="54" y="182"/>
                  <a:pt x="53" y="181"/>
                  <a:pt x="52" y="181"/>
                </a:cubicBezTo>
                <a:cubicBezTo>
                  <a:pt x="52" y="180"/>
                  <a:pt x="52" y="180"/>
                  <a:pt x="52" y="179"/>
                </a:cubicBezTo>
                <a:cubicBezTo>
                  <a:pt x="52" y="179"/>
                  <a:pt x="52" y="179"/>
                  <a:pt x="52" y="179"/>
                </a:cubicBezTo>
                <a:close/>
                <a:moveTo>
                  <a:pt x="54" y="184"/>
                </a:moveTo>
                <a:cubicBezTo>
                  <a:pt x="56" y="186"/>
                  <a:pt x="57" y="188"/>
                  <a:pt x="59" y="190"/>
                </a:cubicBezTo>
                <a:cubicBezTo>
                  <a:pt x="59" y="190"/>
                  <a:pt x="59" y="190"/>
                  <a:pt x="59" y="190"/>
                </a:cubicBezTo>
                <a:cubicBezTo>
                  <a:pt x="59" y="191"/>
                  <a:pt x="58" y="193"/>
                  <a:pt x="57" y="194"/>
                </a:cubicBezTo>
                <a:cubicBezTo>
                  <a:pt x="57" y="194"/>
                  <a:pt x="57" y="194"/>
                  <a:pt x="57" y="194"/>
                </a:cubicBezTo>
                <a:cubicBezTo>
                  <a:pt x="56" y="190"/>
                  <a:pt x="55" y="187"/>
                  <a:pt x="54" y="184"/>
                </a:cubicBezTo>
                <a:cubicBezTo>
                  <a:pt x="54" y="184"/>
                  <a:pt x="54" y="184"/>
                  <a:pt x="54" y="184"/>
                </a:cubicBezTo>
                <a:close/>
                <a:moveTo>
                  <a:pt x="58" y="195"/>
                </a:moveTo>
                <a:cubicBezTo>
                  <a:pt x="59" y="195"/>
                  <a:pt x="60" y="194"/>
                  <a:pt x="61" y="194"/>
                </a:cubicBezTo>
                <a:cubicBezTo>
                  <a:pt x="63" y="195"/>
                  <a:pt x="64" y="197"/>
                  <a:pt x="65" y="198"/>
                </a:cubicBezTo>
                <a:cubicBezTo>
                  <a:pt x="64" y="199"/>
                  <a:pt x="64" y="200"/>
                  <a:pt x="64" y="200"/>
                </a:cubicBezTo>
                <a:cubicBezTo>
                  <a:pt x="62" y="199"/>
                  <a:pt x="60" y="197"/>
                  <a:pt x="58" y="195"/>
                </a:cubicBezTo>
                <a:close/>
                <a:moveTo>
                  <a:pt x="63" y="193"/>
                </a:moveTo>
                <a:cubicBezTo>
                  <a:pt x="64" y="192"/>
                  <a:pt x="65" y="192"/>
                  <a:pt x="65" y="192"/>
                </a:cubicBezTo>
                <a:cubicBezTo>
                  <a:pt x="66" y="192"/>
                  <a:pt x="67" y="193"/>
                  <a:pt x="68" y="194"/>
                </a:cubicBezTo>
                <a:cubicBezTo>
                  <a:pt x="68" y="194"/>
                  <a:pt x="67" y="195"/>
                  <a:pt x="67" y="196"/>
                </a:cubicBezTo>
                <a:cubicBezTo>
                  <a:pt x="65" y="195"/>
                  <a:pt x="64" y="194"/>
                  <a:pt x="63" y="193"/>
                </a:cubicBezTo>
                <a:close/>
                <a:moveTo>
                  <a:pt x="70" y="195"/>
                </a:moveTo>
                <a:cubicBezTo>
                  <a:pt x="70" y="196"/>
                  <a:pt x="71" y="196"/>
                  <a:pt x="72" y="197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72" y="199"/>
                  <a:pt x="72" y="199"/>
                  <a:pt x="71" y="199"/>
                </a:cubicBezTo>
                <a:cubicBezTo>
                  <a:pt x="71" y="199"/>
                  <a:pt x="70" y="198"/>
                  <a:pt x="69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68" y="197"/>
                  <a:pt x="68" y="197"/>
                  <a:pt x="68" y="197"/>
                </a:cubicBezTo>
                <a:cubicBezTo>
                  <a:pt x="68" y="196"/>
                  <a:pt x="69" y="195"/>
                  <a:pt x="70" y="195"/>
                </a:cubicBezTo>
                <a:close/>
                <a:moveTo>
                  <a:pt x="67" y="190"/>
                </a:moveTo>
                <a:cubicBezTo>
                  <a:pt x="69" y="190"/>
                  <a:pt x="70" y="189"/>
                  <a:pt x="71" y="188"/>
                </a:cubicBezTo>
                <a:cubicBezTo>
                  <a:pt x="71" y="188"/>
                  <a:pt x="72" y="189"/>
                  <a:pt x="72" y="189"/>
                </a:cubicBezTo>
                <a:cubicBezTo>
                  <a:pt x="71" y="190"/>
                  <a:pt x="71" y="191"/>
                  <a:pt x="70" y="192"/>
                </a:cubicBezTo>
                <a:cubicBezTo>
                  <a:pt x="69" y="191"/>
                  <a:pt x="68" y="191"/>
                  <a:pt x="67" y="190"/>
                </a:cubicBezTo>
                <a:close/>
                <a:moveTo>
                  <a:pt x="72" y="185"/>
                </a:moveTo>
                <a:cubicBezTo>
                  <a:pt x="71" y="184"/>
                  <a:pt x="70" y="183"/>
                  <a:pt x="68" y="181"/>
                </a:cubicBezTo>
                <a:cubicBezTo>
                  <a:pt x="69" y="181"/>
                  <a:pt x="69" y="181"/>
                  <a:pt x="69" y="180"/>
                </a:cubicBezTo>
                <a:cubicBezTo>
                  <a:pt x="70" y="181"/>
                  <a:pt x="71" y="181"/>
                  <a:pt x="72" y="182"/>
                </a:cubicBezTo>
                <a:cubicBezTo>
                  <a:pt x="72" y="182"/>
                  <a:pt x="73" y="182"/>
                  <a:pt x="73" y="182"/>
                </a:cubicBezTo>
                <a:cubicBezTo>
                  <a:pt x="73" y="183"/>
                  <a:pt x="73" y="184"/>
                  <a:pt x="73" y="184"/>
                </a:cubicBezTo>
                <a:cubicBezTo>
                  <a:pt x="73" y="185"/>
                  <a:pt x="72" y="185"/>
                  <a:pt x="72" y="185"/>
                </a:cubicBezTo>
                <a:close/>
                <a:moveTo>
                  <a:pt x="71" y="151"/>
                </a:moveTo>
                <a:cubicBezTo>
                  <a:pt x="72" y="150"/>
                  <a:pt x="72" y="150"/>
                  <a:pt x="73" y="149"/>
                </a:cubicBezTo>
                <a:cubicBezTo>
                  <a:pt x="73" y="149"/>
                  <a:pt x="73" y="150"/>
                  <a:pt x="73" y="150"/>
                </a:cubicBezTo>
                <a:cubicBezTo>
                  <a:pt x="72" y="150"/>
                  <a:pt x="72" y="151"/>
                  <a:pt x="71" y="151"/>
                </a:cubicBezTo>
                <a:close/>
                <a:moveTo>
                  <a:pt x="72" y="119"/>
                </a:moveTo>
                <a:cubicBezTo>
                  <a:pt x="72" y="119"/>
                  <a:pt x="71" y="120"/>
                  <a:pt x="71" y="120"/>
                </a:cubicBezTo>
                <a:cubicBezTo>
                  <a:pt x="72" y="119"/>
                  <a:pt x="72" y="118"/>
                  <a:pt x="72" y="118"/>
                </a:cubicBezTo>
                <a:cubicBezTo>
                  <a:pt x="73" y="117"/>
                  <a:pt x="73" y="117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3" y="117"/>
                  <a:pt x="72" y="118"/>
                  <a:pt x="72" y="119"/>
                </a:cubicBezTo>
                <a:close/>
                <a:moveTo>
                  <a:pt x="78" y="130"/>
                </a:moveTo>
                <a:cubicBezTo>
                  <a:pt x="78" y="131"/>
                  <a:pt x="79" y="132"/>
                  <a:pt x="79" y="134"/>
                </a:cubicBezTo>
                <a:cubicBezTo>
                  <a:pt x="77" y="135"/>
                  <a:pt x="75" y="136"/>
                  <a:pt x="74" y="137"/>
                </a:cubicBezTo>
                <a:cubicBezTo>
                  <a:pt x="73" y="137"/>
                  <a:pt x="73" y="136"/>
                  <a:pt x="73" y="135"/>
                </a:cubicBezTo>
                <a:cubicBezTo>
                  <a:pt x="75" y="134"/>
                  <a:pt x="76" y="132"/>
                  <a:pt x="78" y="130"/>
                </a:cubicBezTo>
                <a:close/>
                <a:moveTo>
                  <a:pt x="75" y="140"/>
                </a:moveTo>
                <a:cubicBezTo>
                  <a:pt x="76" y="140"/>
                  <a:pt x="77" y="139"/>
                  <a:pt x="78" y="138"/>
                </a:cubicBezTo>
                <a:cubicBezTo>
                  <a:pt x="77" y="139"/>
                  <a:pt x="76" y="141"/>
                  <a:pt x="75" y="142"/>
                </a:cubicBezTo>
                <a:cubicBezTo>
                  <a:pt x="75" y="142"/>
                  <a:pt x="74" y="142"/>
                  <a:pt x="74" y="141"/>
                </a:cubicBezTo>
                <a:cubicBezTo>
                  <a:pt x="75" y="141"/>
                  <a:pt x="75" y="141"/>
                  <a:pt x="75" y="140"/>
                </a:cubicBezTo>
                <a:close/>
                <a:moveTo>
                  <a:pt x="80" y="138"/>
                </a:moveTo>
                <a:cubicBezTo>
                  <a:pt x="80" y="139"/>
                  <a:pt x="80" y="139"/>
                  <a:pt x="80" y="140"/>
                </a:cubicBezTo>
                <a:cubicBezTo>
                  <a:pt x="79" y="142"/>
                  <a:pt x="77" y="143"/>
                  <a:pt x="76" y="145"/>
                </a:cubicBezTo>
                <a:cubicBezTo>
                  <a:pt x="77" y="142"/>
                  <a:pt x="79" y="140"/>
                  <a:pt x="80" y="138"/>
                </a:cubicBezTo>
                <a:close/>
                <a:moveTo>
                  <a:pt x="78" y="145"/>
                </a:moveTo>
                <a:cubicBezTo>
                  <a:pt x="78" y="145"/>
                  <a:pt x="78" y="145"/>
                  <a:pt x="78" y="145"/>
                </a:cubicBezTo>
                <a:cubicBezTo>
                  <a:pt x="77" y="146"/>
                  <a:pt x="77" y="146"/>
                  <a:pt x="76" y="147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7" y="146"/>
                  <a:pt x="77" y="145"/>
                  <a:pt x="78" y="145"/>
                </a:cubicBezTo>
                <a:close/>
                <a:moveTo>
                  <a:pt x="78" y="166"/>
                </a:moveTo>
                <a:cubicBezTo>
                  <a:pt x="78" y="166"/>
                  <a:pt x="78" y="167"/>
                  <a:pt x="79" y="167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8" y="167"/>
                  <a:pt x="78" y="167"/>
                  <a:pt x="78" y="166"/>
                </a:cubicBezTo>
                <a:cubicBezTo>
                  <a:pt x="78" y="166"/>
                  <a:pt x="78" y="166"/>
                  <a:pt x="78" y="166"/>
                </a:cubicBezTo>
                <a:close/>
                <a:moveTo>
                  <a:pt x="78" y="155"/>
                </a:moveTo>
                <a:cubicBezTo>
                  <a:pt x="80" y="153"/>
                  <a:pt x="81" y="152"/>
                  <a:pt x="83" y="151"/>
                </a:cubicBezTo>
                <a:cubicBezTo>
                  <a:pt x="83" y="152"/>
                  <a:pt x="83" y="153"/>
                  <a:pt x="83" y="154"/>
                </a:cubicBezTo>
                <a:cubicBezTo>
                  <a:pt x="82" y="156"/>
                  <a:pt x="81" y="157"/>
                  <a:pt x="80" y="159"/>
                </a:cubicBezTo>
                <a:cubicBezTo>
                  <a:pt x="79" y="158"/>
                  <a:pt x="79" y="156"/>
                  <a:pt x="78" y="155"/>
                </a:cubicBezTo>
                <a:close/>
                <a:moveTo>
                  <a:pt x="85" y="152"/>
                </a:moveTo>
                <a:cubicBezTo>
                  <a:pt x="85" y="151"/>
                  <a:pt x="84" y="150"/>
                  <a:pt x="84" y="149"/>
                </a:cubicBezTo>
                <a:cubicBezTo>
                  <a:pt x="85" y="149"/>
                  <a:pt x="85" y="149"/>
                  <a:pt x="85" y="148"/>
                </a:cubicBezTo>
                <a:cubicBezTo>
                  <a:pt x="85" y="149"/>
                  <a:pt x="85" y="149"/>
                  <a:pt x="85" y="149"/>
                </a:cubicBezTo>
                <a:cubicBezTo>
                  <a:pt x="85" y="149"/>
                  <a:pt x="85" y="150"/>
                  <a:pt x="86" y="150"/>
                </a:cubicBezTo>
                <a:cubicBezTo>
                  <a:pt x="86" y="150"/>
                  <a:pt x="86" y="150"/>
                  <a:pt x="87" y="150"/>
                </a:cubicBezTo>
                <a:cubicBezTo>
                  <a:pt x="86" y="151"/>
                  <a:pt x="85" y="151"/>
                  <a:pt x="85" y="152"/>
                </a:cubicBezTo>
                <a:close/>
                <a:moveTo>
                  <a:pt x="85" y="156"/>
                </a:moveTo>
                <a:cubicBezTo>
                  <a:pt x="85" y="155"/>
                  <a:pt x="85" y="155"/>
                  <a:pt x="85" y="155"/>
                </a:cubicBezTo>
                <a:cubicBezTo>
                  <a:pt x="86" y="154"/>
                  <a:pt x="86" y="153"/>
                  <a:pt x="87" y="153"/>
                </a:cubicBezTo>
                <a:cubicBezTo>
                  <a:pt x="87" y="153"/>
                  <a:pt x="88" y="153"/>
                  <a:pt x="88" y="152"/>
                </a:cubicBezTo>
                <a:cubicBezTo>
                  <a:pt x="89" y="151"/>
                  <a:pt x="90" y="150"/>
                  <a:pt x="92" y="148"/>
                </a:cubicBezTo>
                <a:cubicBezTo>
                  <a:pt x="92" y="148"/>
                  <a:pt x="92" y="148"/>
                  <a:pt x="93" y="148"/>
                </a:cubicBezTo>
                <a:cubicBezTo>
                  <a:pt x="92" y="148"/>
                  <a:pt x="92" y="149"/>
                  <a:pt x="92" y="149"/>
                </a:cubicBezTo>
                <a:cubicBezTo>
                  <a:pt x="90" y="151"/>
                  <a:pt x="88" y="153"/>
                  <a:pt x="85" y="156"/>
                </a:cubicBezTo>
                <a:close/>
                <a:moveTo>
                  <a:pt x="86" y="182"/>
                </a:moveTo>
                <a:cubicBezTo>
                  <a:pt x="86" y="182"/>
                  <a:pt x="86" y="182"/>
                  <a:pt x="86" y="182"/>
                </a:cubicBezTo>
                <a:cubicBezTo>
                  <a:pt x="86" y="182"/>
                  <a:pt x="85" y="181"/>
                  <a:pt x="85" y="181"/>
                </a:cubicBezTo>
                <a:cubicBezTo>
                  <a:pt x="85" y="180"/>
                  <a:pt x="86" y="180"/>
                  <a:pt x="86" y="179"/>
                </a:cubicBezTo>
                <a:cubicBezTo>
                  <a:pt x="86" y="180"/>
                  <a:pt x="86" y="181"/>
                  <a:pt x="86" y="182"/>
                </a:cubicBezTo>
                <a:close/>
                <a:moveTo>
                  <a:pt x="88" y="160"/>
                </a:moveTo>
                <a:cubicBezTo>
                  <a:pt x="92" y="158"/>
                  <a:pt x="95" y="156"/>
                  <a:pt x="99" y="154"/>
                </a:cubicBezTo>
                <a:cubicBezTo>
                  <a:pt x="98" y="155"/>
                  <a:pt x="97" y="156"/>
                  <a:pt x="96" y="157"/>
                </a:cubicBezTo>
                <a:cubicBezTo>
                  <a:pt x="93" y="159"/>
                  <a:pt x="90" y="161"/>
                  <a:pt x="87" y="163"/>
                </a:cubicBezTo>
                <a:cubicBezTo>
                  <a:pt x="87" y="163"/>
                  <a:pt x="86" y="162"/>
                  <a:pt x="86" y="162"/>
                </a:cubicBezTo>
                <a:cubicBezTo>
                  <a:pt x="87" y="161"/>
                  <a:pt x="88" y="160"/>
                  <a:pt x="88" y="160"/>
                </a:cubicBezTo>
                <a:close/>
                <a:moveTo>
                  <a:pt x="88" y="168"/>
                </a:moveTo>
                <a:cubicBezTo>
                  <a:pt x="90" y="166"/>
                  <a:pt x="92" y="165"/>
                  <a:pt x="94" y="163"/>
                </a:cubicBezTo>
                <a:cubicBezTo>
                  <a:pt x="92" y="165"/>
                  <a:pt x="90" y="167"/>
                  <a:pt x="87" y="169"/>
                </a:cubicBezTo>
                <a:cubicBezTo>
                  <a:pt x="87" y="169"/>
                  <a:pt x="87" y="169"/>
                  <a:pt x="87" y="169"/>
                </a:cubicBezTo>
                <a:cubicBezTo>
                  <a:pt x="88" y="169"/>
                  <a:pt x="88" y="168"/>
                  <a:pt x="88" y="168"/>
                </a:cubicBezTo>
                <a:close/>
                <a:moveTo>
                  <a:pt x="97" y="177"/>
                </a:moveTo>
                <a:cubicBezTo>
                  <a:pt x="99" y="175"/>
                  <a:pt x="101" y="174"/>
                  <a:pt x="103" y="173"/>
                </a:cubicBezTo>
                <a:cubicBezTo>
                  <a:pt x="101" y="175"/>
                  <a:pt x="99" y="177"/>
                  <a:pt x="97" y="179"/>
                </a:cubicBezTo>
                <a:cubicBezTo>
                  <a:pt x="96" y="179"/>
                  <a:pt x="95" y="180"/>
                  <a:pt x="94" y="180"/>
                </a:cubicBezTo>
                <a:cubicBezTo>
                  <a:pt x="95" y="179"/>
                  <a:pt x="96" y="178"/>
                  <a:pt x="97" y="177"/>
                </a:cubicBezTo>
                <a:close/>
                <a:moveTo>
                  <a:pt x="102" y="157"/>
                </a:moveTo>
                <a:cubicBezTo>
                  <a:pt x="99" y="158"/>
                  <a:pt x="97" y="160"/>
                  <a:pt x="95" y="161"/>
                </a:cubicBezTo>
                <a:cubicBezTo>
                  <a:pt x="95" y="161"/>
                  <a:pt x="95" y="161"/>
                  <a:pt x="94" y="161"/>
                </a:cubicBezTo>
                <a:cubicBezTo>
                  <a:pt x="95" y="160"/>
                  <a:pt x="96" y="159"/>
                  <a:pt x="97" y="158"/>
                </a:cubicBezTo>
                <a:cubicBezTo>
                  <a:pt x="99" y="157"/>
                  <a:pt x="102" y="155"/>
                  <a:pt x="105" y="154"/>
                </a:cubicBezTo>
                <a:cubicBezTo>
                  <a:pt x="104" y="155"/>
                  <a:pt x="103" y="156"/>
                  <a:pt x="102" y="157"/>
                </a:cubicBezTo>
                <a:close/>
                <a:moveTo>
                  <a:pt x="106" y="167"/>
                </a:moveTo>
                <a:cubicBezTo>
                  <a:pt x="108" y="166"/>
                  <a:pt x="110" y="165"/>
                  <a:pt x="112" y="164"/>
                </a:cubicBezTo>
                <a:cubicBezTo>
                  <a:pt x="111" y="165"/>
                  <a:pt x="110" y="166"/>
                  <a:pt x="109" y="167"/>
                </a:cubicBezTo>
                <a:cubicBezTo>
                  <a:pt x="107" y="168"/>
                  <a:pt x="105" y="170"/>
                  <a:pt x="103" y="171"/>
                </a:cubicBezTo>
                <a:cubicBezTo>
                  <a:pt x="104" y="170"/>
                  <a:pt x="105" y="168"/>
                  <a:pt x="106" y="167"/>
                </a:cubicBezTo>
                <a:close/>
                <a:moveTo>
                  <a:pt x="109" y="171"/>
                </a:moveTo>
                <a:cubicBezTo>
                  <a:pt x="110" y="170"/>
                  <a:pt x="111" y="169"/>
                  <a:pt x="112" y="168"/>
                </a:cubicBezTo>
                <a:cubicBezTo>
                  <a:pt x="114" y="167"/>
                  <a:pt x="117" y="165"/>
                  <a:pt x="119" y="164"/>
                </a:cubicBezTo>
                <a:cubicBezTo>
                  <a:pt x="116" y="167"/>
                  <a:pt x="113" y="169"/>
                  <a:pt x="110" y="172"/>
                </a:cubicBezTo>
                <a:cubicBezTo>
                  <a:pt x="108" y="173"/>
                  <a:pt x="107" y="174"/>
                  <a:pt x="105" y="175"/>
                </a:cubicBezTo>
                <a:cubicBezTo>
                  <a:pt x="106" y="174"/>
                  <a:pt x="107" y="172"/>
                  <a:pt x="109" y="171"/>
                </a:cubicBezTo>
                <a:close/>
                <a:moveTo>
                  <a:pt x="105" y="184"/>
                </a:moveTo>
                <a:cubicBezTo>
                  <a:pt x="106" y="183"/>
                  <a:pt x="107" y="183"/>
                  <a:pt x="108" y="183"/>
                </a:cubicBezTo>
                <a:cubicBezTo>
                  <a:pt x="106" y="184"/>
                  <a:pt x="104" y="186"/>
                  <a:pt x="102" y="187"/>
                </a:cubicBezTo>
                <a:cubicBezTo>
                  <a:pt x="103" y="186"/>
                  <a:pt x="104" y="185"/>
                  <a:pt x="105" y="184"/>
                </a:cubicBezTo>
                <a:close/>
                <a:moveTo>
                  <a:pt x="103" y="196"/>
                </a:moveTo>
                <a:cubicBezTo>
                  <a:pt x="103" y="196"/>
                  <a:pt x="102" y="196"/>
                  <a:pt x="101" y="196"/>
                </a:cubicBezTo>
                <a:cubicBezTo>
                  <a:pt x="101" y="196"/>
                  <a:pt x="100" y="196"/>
                  <a:pt x="100" y="196"/>
                </a:cubicBezTo>
                <a:cubicBezTo>
                  <a:pt x="101" y="195"/>
                  <a:pt x="101" y="195"/>
                  <a:pt x="101" y="194"/>
                </a:cubicBezTo>
                <a:cubicBezTo>
                  <a:pt x="102" y="195"/>
                  <a:pt x="103" y="195"/>
                  <a:pt x="103" y="196"/>
                </a:cubicBezTo>
                <a:close/>
                <a:moveTo>
                  <a:pt x="102" y="202"/>
                </a:moveTo>
                <a:cubicBezTo>
                  <a:pt x="101" y="202"/>
                  <a:pt x="100" y="203"/>
                  <a:pt x="99" y="204"/>
                </a:cubicBezTo>
                <a:cubicBezTo>
                  <a:pt x="99" y="204"/>
                  <a:pt x="99" y="204"/>
                  <a:pt x="99" y="203"/>
                </a:cubicBezTo>
                <a:cubicBezTo>
                  <a:pt x="99" y="203"/>
                  <a:pt x="99" y="203"/>
                  <a:pt x="99" y="203"/>
                </a:cubicBezTo>
                <a:cubicBezTo>
                  <a:pt x="100" y="203"/>
                  <a:pt x="100" y="202"/>
                  <a:pt x="101" y="201"/>
                </a:cubicBezTo>
                <a:cubicBezTo>
                  <a:pt x="101" y="201"/>
                  <a:pt x="101" y="202"/>
                  <a:pt x="102" y="202"/>
                </a:cubicBezTo>
                <a:close/>
                <a:moveTo>
                  <a:pt x="99" y="188"/>
                </a:moveTo>
                <a:cubicBezTo>
                  <a:pt x="98" y="188"/>
                  <a:pt x="97" y="189"/>
                  <a:pt x="97" y="190"/>
                </a:cubicBezTo>
                <a:cubicBezTo>
                  <a:pt x="95" y="189"/>
                  <a:pt x="95" y="189"/>
                  <a:pt x="95" y="189"/>
                </a:cubicBezTo>
                <a:cubicBezTo>
                  <a:pt x="96" y="189"/>
                  <a:pt x="97" y="188"/>
                  <a:pt x="97" y="187"/>
                </a:cubicBezTo>
                <a:cubicBezTo>
                  <a:pt x="97" y="187"/>
                  <a:pt x="98" y="187"/>
                  <a:pt x="98" y="187"/>
                </a:cubicBezTo>
                <a:cubicBezTo>
                  <a:pt x="99" y="187"/>
                  <a:pt x="100" y="186"/>
                  <a:pt x="100" y="186"/>
                </a:cubicBezTo>
                <a:cubicBezTo>
                  <a:pt x="100" y="187"/>
                  <a:pt x="99" y="187"/>
                  <a:pt x="99" y="188"/>
                </a:cubicBezTo>
                <a:close/>
                <a:moveTo>
                  <a:pt x="98" y="200"/>
                </a:moveTo>
                <a:cubicBezTo>
                  <a:pt x="99" y="200"/>
                  <a:pt x="99" y="200"/>
                  <a:pt x="99" y="200"/>
                </a:cubicBezTo>
                <a:cubicBezTo>
                  <a:pt x="98" y="201"/>
                  <a:pt x="98" y="202"/>
                  <a:pt x="97" y="202"/>
                </a:cubicBezTo>
                <a:cubicBezTo>
                  <a:pt x="96" y="202"/>
                  <a:pt x="96" y="201"/>
                  <a:pt x="95" y="201"/>
                </a:cubicBezTo>
                <a:cubicBezTo>
                  <a:pt x="95" y="201"/>
                  <a:pt x="95" y="201"/>
                  <a:pt x="95" y="201"/>
                </a:cubicBezTo>
                <a:cubicBezTo>
                  <a:pt x="96" y="200"/>
                  <a:pt x="97" y="200"/>
                  <a:pt x="98" y="200"/>
                </a:cubicBezTo>
                <a:close/>
                <a:moveTo>
                  <a:pt x="98" y="206"/>
                </a:moveTo>
                <a:cubicBezTo>
                  <a:pt x="99" y="207"/>
                  <a:pt x="100" y="208"/>
                  <a:pt x="102" y="209"/>
                </a:cubicBezTo>
                <a:cubicBezTo>
                  <a:pt x="102" y="209"/>
                  <a:pt x="102" y="209"/>
                  <a:pt x="101" y="209"/>
                </a:cubicBezTo>
                <a:cubicBezTo>
                  <a:pt x="100" y="208"/>
                  <a:pt x="99" y="207"/>
                  <a:pt x="98" y="206"/>
                </a:cubicBezTo>
                <a:cubicBezTo>
                  <a:pt x="98" y="206"/>
                  <a:pt x="98" y="206"/>
                  <a:pt x="98" y="206"/>
                </a:cubicBezTo>
                <a:close/>
                <a:moveTo>
                  <a:pt x="100" y="205"/>
                </a:moveTo>
                <a:cubicBezTo>
                  <a:pt x="101" y="204"/>
                  <a:pt x="102" y="203"/>
                  <a:pt x="103" y="203"/>
                </a:cubicBezTo>
                <a:cubicBezTo>
                  <a:pt x="104" y="203"/>
                  <a:pt x="106" y="204"/>
                  <a:pt x="107" y="205"/>
                </a:cubicBezTo>
                <a:cubicBezTo>
                  <a:pt x="107" y="205"/>
                  <a:pt x="106" y="205"/>
                  <a:pt x="106" y="206"/>
                </a:cubicBezTo>
                <a:cubicBezTo>
                  <a:pt x="106" y="206"/>
                  <a:pt x="105" y="207"/>
                  <a:pt x="104" y="207"/>
                </a:cubicBezTo>
                <a:cubicBezTo>
                  <a:pt x="103" y="206"/>
                  <a:pt x="102" y="205"/>
                  <a:pt x="100" y="205"/>
                </a:cubicBezTo>
                <a:close/>
                <a:moveTo>
                  <a:pt x="104" y="213"/>
                </a:moveTo>
                <a:cubicBezTo>
                  <a:pt x="105" y="214"/>
                  <a:pt x="106" y="214"/>
                  <a:pt x="107" y="215"/>
                </a:cubicBezTo>
                <a:cubicBezTo>
                  <a:pt x="106" y="215"/>
                  <a:pt x="106" y="216"/>
                  <a:pt x="105" y="216"/>
                </a:cubicBezTo>
                <a:cubicBezTo>
                  <a:pt x="104" y="215"/>
                  <a:pt x="103" y="215"/>
                  <a:pt x="103" y="214"/>
                </a:cubicBezTo>
                <a:cubicBezTo>
                  <a:pt x="103" y="214"/>
                  <a:pt x="104" y="214"/>
                  <a:pt x="104" y="213"/>
                </a:cubicBezTo>
                <a:close/>
                <a:moveTo>
                  <a:pt x="106" y="212"/>
                </a:moveTo>
                <a:cubicBezTo>
                  <a:pt x="106" y="212"/>
                  <a:pt x="106" y="212"/>
                  <a:pt x="106" y="212"/>
                </a:cubicBezTo>
                <a:cubicBezTo>
                  <a:pt x="107" y="212"/>
                  <a:pt x="108" y="213"/>
                  <a:pt x="108" y="213"/>
                </a:cubicBezTo>
                <a:cubicBezTo>
                  <a:pt x="108" y="213"/>
                  <a:pt x="108" y="213"/>
                  <a:pt x="108" y="213"/>
                </a:cubicBezTo>
                <a:cubicBezTo>
                  <a:pt x="107" y="213"/>
                  <a:pt x="106" y="213"/>
                  <a:pt x="106" y="212"/>
                </a:cubicBezTo>
                <a:close/>
                <a:moveTo>
                  <a:pt x="107" y="200"/>
                </a:moveTo>
                <a:cubicBezTo>
                  <a:pt x="107" y="199"/>
                  <a:pt x="108" y="199"/>
                  <a:pt x="108" y="198"/>
                </a:cubicBezTo>
                <a:cubicBezTo>
                  <a:pt x="109" y="199"/>
                  <a:pt x="110" y="200"/>
                  <a:pt x="112" y="201"/>
                </a:cubicBezTo>
                <a:cubicBezTo>
                  <a:pt x="111" y="201"/>
                  <a:pt x="111" y="201"/>
                  <a:pt x="110" y="202"/>
                </a:cubicBezTo>
                <a:cubicBezTo>
                  <a:pt x="109" y="201"/>
                  <a:pt x="108" y="200"/>
                  <a:pt x="107" y="200"/>
                </a:cubicBezTo>
                <a:close/>
                <a:moveTo>
                  <a:pt x="109" y="197"/>
                </a:moveTo>
                <a:cubicBezTo>
                  <a:pt x="111" y="196"/>
                  <a:pt x="113" y="194"/>
                  <a:pt x="114" y="193"/>
                </a:cubicBezTo>
                <a:cubicBezTo>
                  <a:pt x="117" y="191"/>
                  <a:pt x="120" y="190"/>
                  <a:pt x="123" y="188"/>
                </a:cubicBezTo>
                <a:cubicBezTo>
                  <a:pt x="121" y="191"/>
                  <a:pt x="118" y="194"/>
                  <a:pt x="115" y="197"/>
                </a:cubicBezTo>
                <a:cubicBezTo>
                  <a:pt x="115" y="197"/>
                  <a:pt x="115" y="197"/>
                  <a:pt x="115" y="197"/>
                </a:cubicBezTo>
                <a:cubicBezTo>
                  <a:pt x="114" y="198"/>
                  <a:pt x="113" y="199"/>
                  <a:pt x="113" y="200"/>
                </a:cubicBezTo>
                <a:cubicBezTo>
                  <a:pt x="111" y="199"/>
                  <a:pt x="110" y="198"/>
                  <a:pt x="109" y="197"/>
                </a:cubicBezTo>
                <a:close/>
                <a:moveTo>
                  <a:pt x="113" y="202"/>
                </a:moveTo>
                <a:cubicBezTo>
                  <a:pt x="113" y="202"/>
                  <a:pt x="113" y="202"/>
                  <a:pt x="113" y="202"/>
                </a:cubicBezTo>
                <a:cubicBezTo>
                  <a:pt x="114" y="202"/>
                  <a:pt x="115" y="203"/>
                  <a:pt x="115" y="203"/>
                </a:cubicBezTo>
                <a:cubicBezTo>
                  <a:pt x="115" y="203"/>
                  <a:pt x="114" y="204"/>
                  <a:pt x="114" y="204"/>
                </a:cubicBezTo>
                <a:cubicBezTo>
                  <a:pt x="114" y="204"/>
                  <a:pt x="114" y="204"/>
                  <a:pt x="114" y="204"/>
                </a:cubicBezTo>
                <a:cubicBezTo>
                  <a:pt x="113" y="204"/>
                  <a:pt x="113" y="203"/>
                  <a:pt x="112" y="203"/>
                </a:cubicBezTo>
                <a:cubicBezTo>
                  <a:pt x="112" y="203"/>
                  <a:pt x="113" y="203"/>
                  <a:pt x="113" y="202"/>
                </a:cubicBezTo>
                <a:close/>
                <a:moveTo>
                  <a:pt x="120" y="203"/>
                </a:moveTo>
                <a:cubicBezTo>
                  <a:pt x="122" y="202"/>
                  <a:pt x="124" y="201"/>
                  <a:pt x="126" y="200"/>
                </a:cubicBezTo>
                <a:cubicBezTo>
                  <a:pt x="124" y="201"/>
                  <a:pt x="122" y="203"/>
                  <a:pt x="120" y="205"/>
                </a:cubicBezTo>
                <a:cubicBezTo>
                  <a:pt x="120" y="205"/>
                  <a:pt x="120" y="204"/>
                  <a:pt x="119" y="204"/>
                </a:cubicBezTo>
                <a:cubicBezTo>
                  <a:pt x="120" y="204"/>
                  <a:pt x="120" y="203"/>
                  <a:pt x="120" y="203"/>
                </a:cubicBezTo>
                <a:close/>
                <a:moveTo>
                  <a:pt x="125" y="204"/>
                </a:moveTo>
                <a:cubicBezTo>
                  <a:pt x="127" y="202"/>
                  <a:pt x="128" y="201"/>
                  <a:pt x="129" y="200"/>
                </a:cubicBezTo>
                <a:cubicBezTo>
                  <a:pt x="128" y="201"/>
                  <a:pt x="127" y="203"/>
                  <a:pt x="126" y="204"/>
                </a:cubicBezTo>
                <a:cubicBezTo>
                  <a:pt x="125" y="205"/>
                  <a:pt x="124" y="206"/>
                  <a:pt x="123" y="206"/>
                </a:cubicBezTo>
                <a:cubicBezTo>
                  <a:pt x="123" y="206"/>
                  <a:pt x="122" y="206"/>
                  <a:pt x="122" y="206"/>
                </a:cubicBezTo>
                <a:cubicBezTo>
                  <a:pt x="123" y="205"/>
                  <a:pt x="124" y="205"/>
                  <a:pt x="125" y="204"/>
                </a:cubicBezTo>
                <a:close/>
                <a:moveTo>
                  <a:pt x="127" y="206"/>
                </a:moveTo>
                <a:cubicBezTo>
                  <a:pt x="129" y="205"/>
                  <a:pt x="131" y="204"/>
                  <a:pt x="132" y="203"/>
                </a:cubicBezTo>
                <a:cubicBezTo>
                  <a:pt x="131" y="204"/>
                  <a:pt x="130" y="205"/>
                  <a:pt x="129" y="206"/>
                </a:cubicBezTo>
                <a:cubicBezTo>
                  <a:pt x="128" y="207"/>
                  <a:pt x="127" y="208"/>
                  <a:pt x="125" y="209"/>
                </a:cubicBezTo>
                <a:cubicBezTo>
                  <a:pt x="125" y="209"/>
                  <a:pt x="125" y="208"/>
                  <a:pt x="125" y="208"/>
                </a:cubicBezTo>
                <a:cubicBezTo>
                  <a:pt x="126" y="208"/>
                  <a:pt x="126" y="207"/>
                  <a:pt x="127" y="206"/>
                </a:cubicBezTo>
                <a:close/>
                <a:moveTo>
                  <a:pt x="147" y="192"/>
                </a:moveTo>
                <a:cubicBezTo>
                  <a:pt x="151" y="189"/>
                  <a:pt x="154" y="185"/>
                  <a:pt x="158" y="182"/>
                </a:cubicBezTo>
                <a:cubicBezTo>
                  <a:pt x="159" y="182"/>
                  <a:pt x="160" y="181"/>
                  <a:pt x="161" y="181"/>
                </a:cubicBezTo>
                <a:cubicBezTo>
                  <a:pt x="160" y="182"/>
                  <a:pt x="159" y="183"/>
                  <a:pt x="158" y="184"/>
                </a:cubicBezTo>
                <a:cubicBezTo>
                  <a:pt x="156" y="186"/>
                  <a:pt x="154" y="187"/>
                  <a:pt x="152" y="189"/>
                </a:cubicBezTo>
                <a:cubicBezTo>
                  <a:pt x="150" y="190"/>
                  <a:pt x="149" y="191"/>
                  <a:pt x="147" y="192"/>
                </a:cubicBezTo>
                <a:close/>
                <a:moveTo>
                  <a:pt x="153" y="199"/>
                </a:moveTo>
                <a:cubicBezTo>
                  <a:pt x="155" y="198"/>
                  <a:pt x="156" y="197"/>
                  <a:pt x="157" y="197"/>
                </a:cubicBezTo>
                <a:cubicBezTo>
                  <a:pt x="155" y="198"/>
                  <a:pt x="153" y="199"/>
                  <a:pt x="151" y="201"/>
                </a:cubicBezTo>
                <a:cubicBezTo>
                  <a:pt x="152" y="200"/>
                  <a:pt x="153" y="199"/>
                  <a:pt x="153" y="199"/>
                </a:cubicBezTo>
                <a:close/>
                <a:moveTo>
                  <a:pt x="155" y="195"/>
                </a:moveTo>
                <a:cubicBezTo>
                  <a:pt x="154" y="195"/>
                  <a:pt x="153" y="196"/>
                  <a:pt x="153" y="196"/>
                </a:cubicBezTo>
                <a:cubicBezTo>
                  <a:pt x="157" y="192"/>
                  <a:pt x="161" y="187"/>
                  <a:pt x="166" y="183"/>
                </a:cubicBezTo>
                <a:cubicBezTo>
                  <a:pt x="165" y="183"/>
                  <a:pt x="165" y="184"/>
                  <a:pt x="164" y="185"/>
                </a:cubicBezTo>
                <a:cubicBezTo>
                  <a:pt x="161" y="188"/>
                  <a:pt x="158" y="191"/>
                  <a:pt x="155" y="195"/>
                </a:cubicBezTo>
                <a:close/>
                <a:moveTo>
                  <a:pt x="178" y="173"/>
                </a:moveTo>
                <a:cubicBezTo>
                  <a:pt x="178" y="173"/>
                  <a:pt x="178" y="173"/>
                  <a:pt x="178" y="173"/>
                </a:cubicBezTo>
                <a:cubicBezTo>
                  <a:pt x="176" y="176"/>
                  <a:pt x="174" y="180"/>
                  <a:pt x="172" y="184"/>
                </a:cubicBezTo>
                <a:cubicBezTo>
                  <a:pt x="169" y="186"/>
                  <a:pt x="165" y="188"/>
                  <a:pt x="162" y="190"/>
                </a:cubicBezTo>
                <a:cubicBezTo>
                  <a:pt x="167" y="184"/>
                  <a:pt x="173" y="179"/>
                  <a:pt x="178" y="173"/>
                </a:cubicBezTo>
                <a:close/>
                <a:moveTo>
                  <a:pt x="183" y="168"/>
                </a:moveTo>
                <a:cubicBezTo>
                  <a:pt x="185" y="166"/>
                  <a:pt x="187" y="164"/>
                  <a:pt x="189" y="163"/>
                </a:cubicBezTo>
                <a:cubicBezTo>
                  <a:pt x="189" y="163"/>
                  <a:pt x="189" y="162"/>
                  <a:pt x="189" y="162"/>
                </a:cubicBezTo>
                <a:cubicBezTo>
                  <a:pt x="185" y="168"/>
                  <a:pt x="180" y="174"/>
                  <a:pt x="176" y="180"/>
                </a:cubicBezTo>
                <a:cubicBezTo>
                  <a:pt x="178" y="176"/>
                  <a:pt x="181" y="172"/>
                  <a:pt x="183" y="168"/>
                </a:cubicBezTo>
                <a:close/>
                <a:moveTo>
                  <a:pt x="178" y="198"/>
                </a:moveTo>
                <a:cubicBezTo>
                  <a:pt x="178" y="197"/>
                  <a:pt x="179" y="197"/>
                  <a:pt x="180" y="196"/>
                </a:cubicBezTo>
                <a:cubicBezTo>
                  <a:pt x="178" y="198"/>
                  <a:pt x="176" y="199"/>
                  <a:pt x="175" y="201"/>
                </a:cubicBezTo>
                <a:cubicBezTo>
                  <a:pt x="174" y="201"/>
                  <a:pt x="174" y="201"/>
                  <a:pt x="174" y="201"/>
                </a:cubicBezTo>
                <a:cubicBezTo>
                  <a:pt x="175" y="200"/>
                  <a:pt x="176" y="199"/>
                  <a:pt x="178" y="198"/>
                </a:cubicBezTo>
                <a:close/>
                <a:moveTo>
                  <a:pt x="172" y="191"/>
                </a:moveTo>
                <a:cubicBezTo>
                  <a:pt x="175" y="189"/>
                  <a:pt x="177" y="187"/>
                  <a:pt x="180" y="184"/>
                </a:cubicBezTo>
                <a:cubicBezTo>
                  <a:pt x="179" y="185"/>
                  <a:pt x="179" y="185"/>
                  <a:pt x="179" y="186"/>
                </a:cubicBezTo>
                <a:cubicBezTo>
                  <a:pt x="177" y="188"/>
                  <a:pt x="174" y="189"/>
                  <a:pt x="172" y="191"/>
                </a:cubicBezTo>
                <a:close/>
                <a:moveTo>
                  <a:pt x="179" y="179"/>
                </a:moveTo>
                <a:cubicBezTo>
                  <a:pt x="184" y="172"/>
                  <a:pt x="189" y="166"/>
                  <a:pt x="194" y="159"/>
                </a:cubicBezTo>
                <a:cubicBezTo>
                  <a:pt x="194" y="159"/>
                  <a:pt x="195" y="159"/>
                  <a:pt x="195" y="158"/>
                </a:cubicBezTo>
                <a:cubicBezTo>
                  <a:pt x="192" y="163"/>
                  <a:pt x="189" y="169"/>
                  <a:pt x="185" y="174"/>
                </a:cubicBezTo>
                <a:cubicBezTo>
                  <a:pt x="185" y="174"/>
                  <a:pt x="185" y="174"/>
                  <a:pt x="185" y="174"/>
                </a:cubicBezTo>
                <a:cubicBezTo>
                  <a:pt x="183" y="175"/>
                  <a:pt x="181" y="177"/>
                  <a:pt x="179" y="179"/>
                </a:cubicBezTo>
                <a:close/>
                <a:moveTo>
                  <a:pt x="196" y="176"/>
                </a:moveTo>
                <a:cubicBezTo>
                  <a:pt x="196" y="177"/>
                  <a:pt x="195" y="179"/>
                  <a:pt x="195" y="180"/>
                </a:cubicBezTo>
                <a:cubicBezTo>
                  <a:pt x="195" y="180"/>
                  <a:pt x="194" y="180"/>
                  <a:pt x="194" y="180"/>
                </a:cubicBezTo>
                <a:cubicBezTo>
                  <a:pt x="193" y="181"/>
                  <a:pt x="191" y="183"/>
                  <a:pt x="189" y="184"/>
                </a:cubicBezTo>
                <a:cubicBezTo>
                  <a:pt x="191" y="181"/>
                  <a:pt x="194" y="179"/>
                  <a:pt x="196" y="176"/>
                </a:cubicBezTo>
                <a:close/>
                <a:moveTo>
                  <a:pt x="198" y="182"/>
                </a:moveTo>
                <a:cubicBezTo>
                  <a:pt x="199" y="182"/>
                  <a:pt x="199" y="182"/>
                  <a:pt x="199" y="182"/>
                </a:cubicBezTo>
                <a:cubicBezTo>
                  <a:pt x="198" y="183"/>
                  <a:pt x="197" y="184"/>
                  <a:pt x="195" y="185"/>
                </a:cubicBezTo>
                <a:cubicBezTo>
                  <a:pt x="196" y="184"/>
                  <a:pt x="197" y="183"/>
                  <a:pt x="198" y="182"/>
                </a:cubicBezTo>
                <a:close/>
                <a:moveTo>
                  <a:pt x="199" y="176"/>
                </a:moveTo>
                <a:cubicBezTo>
                  <a:pt x="200" y="175"/>
                  <a:pt x="200" y="173"/>
                  <a:pt x="201" y="17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3"/>
                  <a:pt x="200" y="174"/>
                  <a:pt x="200" y="175"/>
                </a:cubicBezTo>
                <a:cubicBezTo>
                  <a:pt x="200" y="176"/>
                  <a:pt x="199" y="176"/>
                  <a:pt x="199" y="176"/>
                </a:cubicBezTo>
                <a:close/>
                <a:moveTo>
                  <a:pt x="200" y="164"/>
                </a:moveTo>
                <a:cubicBezTo>
                  <a:pt x="200" y="164"/>
                  <a:pt x="199" y="165"/>
                  <a:pt x="199" y="165"/>
                </a:cubicBezTo>
                <a:cubicBezTo>
                  <a:pt x="200" y="163"/>
                  <a:pt x="202" y="161"/>
                  <a:pt x="203" y="158"/>
                </a:cubicBezTo>
                <a:cubicBezTo>
                  <a:pt x="202" y="160"/>
                  <a:pt x="202" y="161"/>
                  <a:pt x="201" y="162"/>
                </a:cubicBezTo>
                <a:cubicBezTo>
                  <a:pt x="201" y="163"/>
                  <a:pt x="201" y="163"/>
                  <a:pt x="200" y="164"/>
                </a:cubicBezTo>
                <a:close/>
                <a:moveTo>
                  <a:pt x="203" y="141"/>
                </a:moveTo>
                <a:cubicBezTo>
                  <a:pt x="206" y="138"/>
                  <a:pt x="209" y="134"/>
                  <a:pt x="212" y="131"/>
                </a:cubicBezTo>
                <a:cubicBezTo>
                  <a:pt x="210" y="134"/>
                  <a:pt x="208" y="137"/>
                  <a:pt x="206" y="139"/>
                </a:cubicBezTo>
                <a:cubicBezTo>
                  <a:pt x="205" y="140"/>
                  <a:pt x="205" y="141"/>
                  <a:pt x="204" y="142"/>
                </a:cubicBezTo>
                <a:cubicBezTo>
                  <a:pt x="204" y="141"/>
                  <a:pt x="203" y="141"/>
                  <a:pt x="203" y="141"/>
                </a:cubicBezTo>
                <a:close/>
                <a:moveTo>
                  <a:pt x="206" y="167"/>
                </a:moveTo>
                <a:cubicBezTo>
                  <a:pt x="208" y="165"/>
                  <a:pt x="209" y="164"/>
                  <a:pt x="210" y="163"/>
                </a:cubicBezTo>
                <a:cubicBezTo>
                  <a:pt x="208" y="165"/>
                  <a:pt x="207" y="168"/>
                  <a:pt x="205" y="170"/>
                </a:cubicBezTo>
                <a:cubicBezTo>
                  <a:pt x="206" y="169"/>
                  <a:pt x="206" y="168"/>
                  <a:pt x="206" y="167"/>
                </a:cubicBezTo>
                <a:close/>
                <a:moveTo>
                  <a:pt x="208" y="157"/>
                </a:moveTo>
                <a:cubicBezTo>
                  <a:pt x="208" y="157"/>
                  <a:pt x="208" y="158"/>
                  <a:pt x="208" y="158"/>
                </a:cubicBezTo>
                <a:cubicBezTo>
                  <a:pt x="209" y="154"/>
                  <a:pt x="210" y="151"/>
                  <a:pt x="212" y="147"/>
                </a:cubicBezTo>
                <a:cubicBezTo>
                  <a:pt x="210" y="151"/>
                  <a:pt x="209" y="154"/>
                  <a:pt x="208" y="157"/>
                </a:cubicBezTo>
                <a:close/>
                <a:moveTo>
                  <a:pt x="214" y="164"/>
                </a:moveTo>
                <a:cubicBezTo>
                  <a:pt x="216" y="162"/>
                  <a:pt x="219" y="160"/>
                  <a:pt x="221" y="158"/>
                </a:cubicBezTo>
                <a:cubicBezTo>
                  <a:pt x="220" y="161"/>
                  <a:pt x="218" y="164"/>
                  <a:pt x="216" y="166"/>
                </a:cubicBezTo>
                <a:cubicBezTo>
                  <a:pt x="215" y="169"/>
                  <a:pt x="213" y="171"/>
                  <a:pt x="211" y="173"/>
                </a:cubicBezTo>
                <a:cubicBezTo>
                  <a:pt x="211" y="173"/>
                  <a:pt x="211" y="173"/>
                  <a:pt x="211" y="173"/>
                </a:cubicBezTo>
                <a:cubicBezTo>
                  <a:pt x="212" y="170"/>
                  <a:pt x="213" y="167"/>
                  <a:pt x="214" y="164"/>
                </a:cubicBezTo>
                <a:close/>
                <a:moveTo>
                  <a:pt x="210" y="165"/>
                </a:moveTo>
                <a:cubicBezTo>
                  <a:pt x="211" y="164"/>
                  <a:pt x="212" y="163"/>
                  <a:pt x="212" y="162"/>
                </a:cubicBezTo>
                <a:cubicBezTo>
                  <a:pt x="212" y="163"/>
                  <a:pt x="212" y="163"/>
                  <a:pt x="212" y="164"/>
                </a:cubicBezTo>
                <a:cubicBezTo>
                  <a:pt x="211" y="165"/>
                  <a:pt x="211" y="165"/>
                  <a:pt x="210" y="165"/>
                </a:cubicBezTo>
                <a:close/>
                <a:moveTo>
                  <a:pt x="217" y="159"/>
                </a:moveTo>
                <a:cubicBezTo>
                  <a:pt x="217" y="158"/>
                  <a:pt x="217" y="158"/>
                  <a:pt x="217" y="158"/>
                </a:cubicBezTo>
                <a:cubicBezTo>
                  <a:pt x="217" y="158"/>
                  <a:pt x="217" y="157"/>
                  <a:pt x="217" y="157"/>
                </a:cubicBezTo>
                <a:cubicBezTo>
                  <a:pt x="218" y="156"/>
                  <a:pt x="220" y="156"/>
                  <a:pt x="221" y="156"/>
                </a:cubicBezTo>
                <a:cubicBezTo>
                  <a:pt x="220" y="157"/>
                  <a:pt x="218" y="158"/>
                  <a:pt x="217" y="159"/>
                </a:cubicBezTo>
                <a:close/>
                <a:moveTo>
                  <a:pt x="217" y="138"/>
                </a:moveTo>
                <a:cubicBezTo>
                  <a:pt x="216" y="143"/>
                  <a:pt x="216" y="147"/>
                  <a:pt x="215" y="151"/>
                </a:cubicBezTo>
                <a:cubicBezTo>
                  <a:pt x="214" y="152"/>
                  <a:pt x="212" y="154"/>
                  <a:pt x="211" y="155"/>
                </a:cubicBezTo>
                <a:cubicBezTo>
                  <a:pt x="213" y="149"/>
                  <a:pt x="215" y="144"/>
                  <a:pt x="217" y="138"/>
                </a:cubicBezTo>
                <a:cubicBezTo>
                  <a:pt x="217" y="138"/>
                  <a:pt x="217" y="138"/>
                  <a:pt x="217" y="138"/>
                </a:cubicBezTo>
                <a:close/>
                <a:moveTo>
                  <a:pt x="215" y="138"/>
                </a:moveTo>
                <a:cubicBezTo>
                  <a:pt x="216" y="136"/>
                  <a:pt x="217" y="134"/>
                  <a:pt x="217" y="132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32"/>
                  <a:pt x="217" y="133"/>
                  <a:pt x="217" y="133"/>
                </a:cubicBezTo>
                <a:cubicBezTo>
                  <a:pt x="217" y="135"/>
                  <a:pt x="216" y="137"/>
                  <a:pt x="215" y="138"/>
                </a:cubicBezTo>
                <a:close/>
                <a:moveTo>
                  <a:pt x="216" y="117"/>
                </a:moveTo>
                <a:cubicBezTo>
                  <a:pt x="218" y="115"/>
                  <a:pt x="219" y="113"/>
                  <a:pt x="221" y="111"/>
                </a:cubicBezTo>
                <a:cubicBezTo>
                  <a:pt x="221" y="112"/>
                  <a:pt x="221" y="112"/>
                  <a:pt x="221" y="113"/>
                </a:cubicBezTo>
                <a:cubicBezTo>
                  <a:pt x="219" y="114"/>
                  <a:pt x="218" y="116"/>
                  <a:pt x="216" y="117"/>
                </a:cubicBezTo>
                <a:close/>
                <a:moveTo>
                  <a:pt x="221" y="99"/>
                </a:moveTo>
                <a:cubicBezTo>
                  <a:pt x="220" y="98"/>
                  <a:pt x="220" y="97"/>
                  <a:pt x="220" y="96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21" y="97"/>
                  <a:pt x="221" y="98"/>
                  <a:pt x="221" y="99"/>
                </a:cubicBezTo>
                <a:cubicBezTo>
                  <a:pt x="221" y="99"/>
                  <a:pt x="221" y="99"/>
                  <a:pt x="221" y="99"/>
                </a:cubicBezTo>
                <a:close/>
                <a:moveTo>
                  <a:pt x="220" y="108"/>
                </a:moveTo>
                <a:cubicBezTo>
                  <a:pt x="220" y="108"/>
                  <a:pt x="220" y="108"/>
                  <a:pt x="220" y="109"/>
                </a:cubicBezTo>
                <a:cubicBezTo>
                  <a:pt x="220" y="109"/>
                  <a:pt x="220" y="109"/>
                  <a:pt x="219" y="109"/>
                </a:cubicBezTo>
                <a:cubicBezTo>
                  <a:pt x="219" y="109"/>
                  <a:pt x="219" y="109"/>
                  <a:pt x="219" y="109"/>
                </a:cubicBezTo>
                <a:cubicBezTo>
                  <a:pt x="219" y="109"/>
                  <a:pt x="219" y="109"/>
                  <a:pt x="219" y="109"/>
                </a:cubicBezTo>
                <a:cubicBezTo>
                  <a:pt x="217" y="110"/>
                  <a:pt x="216" y="111"/>
                  <a:pt x="215" y="111"/>
                </a:cubicBezTo>
                <a:cubicBezTo>
                  <a:pt x="215" y="111"/>
                  <a:pt x="215" y="111"/>
                  <a:pt x="215" y="111"/>
                </a:cubicBezTo>
                <a:cubicBezTo>
                  <a:pt x="215" y="111"/>
                  <a:pt x="215" y="111"/>
                  <a:pt x="215" y="110"/>
                </a:cubicBezTo>
                <a:cubicBezTo>
                  <a:pt x="217" y="110"/>
                  <a:pt x="219" y="109"/>
                  <a:pt x="220" y="108"/>
                </a:cubicBezTo>
                <a:close/>
                <a:moveTo>
                  <a:pt x="219" y="93"/>
                </a:moveTo>
                <a:cubicBezTo>
                  <a:pt x="219" y="92"/>
                  <a:pt x="218" y="90"/>
                  <a:pt x="218" y="89"/>
                </a:cubicBezTo>
                <a:cubicBezTo>
                  <a:pt x="218" y="89"/>
                  <a:pt x="219" y="89"/>
                  <a:pt x="219" y="89"/>
                </a:cubicBezTo>
                <a:cubicBezTo>
                  <a:pt x="219" y="90"/>
                  <a:pt x="219" y="92"/>
                  <a:pt x="220" y="93"/>
                </a:cubicBezTo>
                <a:cubicBezTo>
                  <a:pt x="220" y="93"/>
                  <a:pt x="219" y="93"/>
                  <a:pt x="219" y="93"/>
                </a:cubicBezTo>
                <a:close/>
                <a:moveTo>
                  <a:pt x="217" y="87"/>
                </a:moveTo>
                <a:cubicBezTo>
                  <a:pt x="217" y="86"/>
                  <a:pt x="217" y="85"/>
                  <a:pt x="217" y="84"/>
                </a:cubicBezTo>
                <a:cubicBezTo>
                  <a:pt x="217" y="84"/>
                  <a:pt x="217" y="84"/>
                  <a:pt x="217" y="84"/>
                </a:cubicBezTo>
                <a:cubicBezTo>
                  <a:pt x="218" y="85"/>
                  <a:pt x="218" y="86"/>
                  <a:pt x="218" y="87"/>
                </a:cubicBezTo>
                <a:cubicBezTo>
                  <a:pt x="218" y="87"/>
                  <a:pt x="218" y="87"/>
                  <a:pt x="217" y="87"/>
                </a:cubicBezTo>
                <a:close/>
                <a:moveTo>
                  <a:pt x="216" y="82"/>
                </a:moveTo>
                <a:cubicBezTo>
                  <a:pt x="215" y="79"/>
                  <a:pt x="215" y="77"/>
                  <a:pt x="214" y="74"/>
                </a:cubicBezTo>
                <a:cubicBezTo>
                  <a:pt x="215" y="75"/>
                  <a:pt x="215" y="76"/>
                  <a:pt x="216" y="77"/>
                </a:cubicBezTo>
                <a:cubicBezTo>
                  <a:pt x="216" y="78"/>
                  <a:pt x="216" y="80"/>
                  <a:pt x="217" y="82"/>
                </a:cubicBezTo>
                <a:cubicBezTo>
                  <a:pt x="217" y="82"/>
                  <a:pt x="216" y="82"/>
                  <a:pt x="216" y="82"/>
                </a:cubicBezTo>
                <a:close/>
                <a:moveTo>
                  <a:pt x="215" y="88"/>
                </a:moveTo>
                <a:cubicBezTo>
                  <a:pt x="211" y="90"/>
                  <a:pt x="208" y="92"/>
                  <a:pt x="205" y="93"/>
                </a:cubicBezTo>
                <a:cubicBezTo>
                  <a:pt x="204" y="93"/>
                  <a:pt x="204" y="93"/>
                  <a:pt x="204" y="93"/>
                </a:cubicBezTo>
                <a:cubicBezTo>
                  <a:pt x="206" y="91"/>
                  <a:pt x="208" y="90"/>
                  <a:pt x="210" y="88"/>
                </a:cubicBezTo>
                <a:cubicBezTo>
                  <a:pt x="211" y="87"/>
                  <a:pt x="213" y="87"/>
                  <a:pt x="214" y="86"/>
                </a:cubicBezTo>
                <a:cubicBezTo>
                  <a:pt x="214" y="87"/>
                  <a:pt x="214" y="88"/>
                  <a:pt x="215" y="88"/>
                </a:cubicBezTo>
                <a:close/>
                <a:moveTo>
                  <a:pt x="206" y="85"/>
                </a:moveTo>
                <a:cubicBezTo>
                  <a:pt x="208" y="84"/>
                  <a:pt x="208" y="84"/>
                  <a:pt x="208" y="84"/>
                </a:cubicBezTo>
                <a:cubicBezTo>
                  <a:pt x="209" y="83"/>
                  <a:pt x="208" y="82"/>
                  <a:pt x="207" y="82"/>
                </a:cubicBezTo>
                <a:cubicBezTo>
                  <a:pt x="209" y="81"/>
                  <a:pt x="210" y="80"/>
                  <a:pt x="212" y="79"/>
                </a:cubicBezTo>
                <a:cubicBezTo>
                  <a:pt x="212" y="81"/>
                  <a:pt x="213" y="82"/>
                  <a:pt x="213" y="83"/>
                </a:cubicBezTo>
                <a:cubicBezTo>
                  <a:pt x="211" y="84"/>
                  <a:pt x="208" y="84"/>
                  <a:pt x="206" y="85"/>
                </a:cubicBezTo>
                <a:close/>
                <a:moveTo>
                  <a:pt x="206" y="58"/>
                </a:moveTo>
                <a:cubicBezTo>
                  <a:pt x="206" y="58"/>
                  <a:pt x="206" y="58"/>
                  <a:pt x="206" y="57"/>
                </a:cubicBezTo>
                <a:cubicBezTo>
                  <a:pt x="207" y="58"/>
                  <a:pt x="208" y="59"/>
                  <a:pt x="209" y="60"/>
                </a:cubicBezTo>
                <a:cubicBezTo>
                  <a:pt x="209" y="61"/>
                  <a:pt x="210" y="61"/>
                  <a:pt x="210" y="61"/>
                </a:cubicBezTo>
                <a:cubicBezTo>
                  <a:pt x="211" y="62"/>
                  <a:pt x="211" y="63"/>
                  <a:pt x="212" y="63"/>
                </a:cubicBezTo>
                <a:cubicBezTo>
                  <a:pt x="210" y="61"/>
                  <a:pt x="208" y="60"/>
                  <a:pt x="206" y="58"/>
                </a:cubicBezTo>
                <a:close/>
                <a:moveTo>
                  <a:pt x="206" y="60"/>
                </a:moveTo>
                <a:cubicBezTo>
                  <a:pt x="206" y="60"/>
                  <a:pt x="205" y="60"/>
                  <a:pt x="205" y="60"/>
                </a:cubicBezTo>
                <a:cubicBezTo>
                  <a:pt x="204" y="59"/>
                  <a:pt x="204" y="58"/>
                  <a:pt x="203" y="57"/>
                </a:cubicBezTo>
                <a:cubicBezTo>
                  <a:pt x="204" y="58"/>
                  <a:pt x="204" y="58"/>
                  <a:pt x="205" y="59"/>
                </a:cubicBezTo>
                <a:cubicBezTo>
                  <a:pt x="205" y="60"/>
                  <a:pt x="206" y="60"/>
                  <a:pt x="206" y="60"/>
                </a:cubicBezTo>
                <a:close/>
                <a:moveTo>
                  <a:pt x="211" y="67"/>
                </a:moveTo>
                <a:cubicBezTo>
                  <a:pt x="210" y="67"/>
                  <a:pt x="210" y="67"/>
                  <a:pt x="211" y="67"/>
                </a:cubicBezTo>
                <a:cubicBezTo>
                  <a:pt x="211" y="68"/>
                  <a:pt x="211" y="69"/>
                  <a:pt x="211" y="70"/>
                </a:cubicBezTo>
                <a:cubicBezTo>
                  <a:pt x="209" y="71"/>
                  <a:pt x="207" y="72"/>
                  <a:pt x="205" y="73"/>
                </a:cubicBezTo>
                <a:cubicBezTo>
                  <a:pt x="206" y="71"/>
                  <a:pt x="207" y="70"/>
                  <a:pt x="208" y="68"/>
                </a:cubicBezTo>
                <a:cubicBezTo>
                  <a:pt x="209" y="67"/>
                  <a:pt x="208" y="66"/>
                  <a:pt x="207" y="67"/>
                </a:cubicBezTo>
                <a:cubicBezTo>
                  <a:pt x="207" y="67"/>
                  <a:pt x="207" y="67"/>
                  <a:pt x="206" y="68"/>
                </a:cubicBezTo>
                <a:cubicBezTo>
                  <a:pt x="206" y="67"/>
                  <a:pt x="206" y="67"/>
                  <a:pt x="205" y="67"/>
                </a:cubicBezTo>
                <a:cubicBezTo>
                  <a:pt x="201" y="68"/>
                  <a:pt x="196" y="69"/>
                  <a:pt x="191" y="71"/>
                </a:cubicBezTo>
                <a:cubicBezTo>
                  <a:pt x="196" y="69"/>
                  <a:pt x="200" y="66"/>
                  <a:pt x="204" y="64"/>
                </a:cubicBezTo>
                <a:cubicBezTo>
                  <a:pt x="205" y="63"/>
                  <a:pt x="204" y="62"/>
                  <a:pt x="203" y="62"/>
                </a:cubicBezTo>
                <a:cubicBezTo>
                  <a:pt x="202" y="62"/>
                  <a:pt x="202" y="63"/>
                  <a:pt x="202" y="63"/>
                </a:cubicBezTo>
                <a:cubicBezTo>
                  <a:pt x="202" y="63"/>
                  <a:pt x="202" y="62"/>
                  <a:pt x="202" y="62"/>
                </a:cubicBezTo>
                <a:cubicBezTo>
                  <a:pt x="203" y="62"/>
                  <a:pt x="203" y="60"/>
                  <a:pt x="202" y="61"/>
                </a:cubicBezTo>
                <a:cubicBezTo>
                  <a:pt x="201" y="61"/>
                  <a:pt x="201" y="61"/>
                  <a:pt x="201" y="61"/>
                </a:cubicBezTo>
                <a:cubicBezTo>
                  <a:pt x="202" y="61"/>
                  <a:pt x="202" y="60"/>
                  <a:pt x="203" y="60"/>
                </a:cubicBezTo>
                <a:cubicBezTo>
                  <a:pt x="203" y="60"/>
                  <a:pt x="203" y="60"/>
                  <a:pt x="203" y="60"/>
                </a:cubicBezTo>
                <a:cubicBezTo>
                  <a:pt x="203" y="60"/>
                  <a:pt x="203" y="60"/>
                  <a:pt x="203" y="60"/>
                </a:cubicBezTo>
                <a:cubicBezTo>
                  <a:pt x="205" y="63"/>
                  <a:pt x="208" y="65"/>
                  <a:pt x="211" y="67"/>
                </a:cubicBezTo>
                <a:close/>
                <a:moveTo>
                  <a:pt x="187" y="63"/>
                </a:moveTo>
                <a:cubicBezTo>
                  <a:pt x="191" y="61"/>
                  <a:pt x="195" y="59"/>
                  <a:pt x="198" y="56"/>
                </a:cubicBezTo>
                <a:cubicBezTo>
                  <a:pt x="199" y="57"/>
                  <a:pt x="200" y="58"/>
                  <a:pt x="201" y="59"/>
                </a:cubicBezTo>
                <a:cubicBezTo>
                  <a:pt x="196" y="60"/>
                  <a:pt x="192" y="61"/>
                  <a:pt x="187" y="63"/>
                </a:cubicBezTo>
                <a:close/>
                <a:moveTo>
                  <a:pt x="191" y="56"/>
                </a:moveTo>
                <a:cubicBezTo>
                  <a:pt x="192" y="55"/>
                  <a:pt x="193" y="55"/>
                  <a:pt x="194" y="54"/>
                </a:cubicBezTo>
                <a:cubicBezTo>
                  <a:pt x="195" y="54"/>
                  <a:pt x="195" y="54"/>
                  <a:pt x="195" y="54"/>
                </a:cubicBezTo>
                <a:cubicBezTo>
                  <a:pt x="195" y="54"/>
                  <a:pt x="196" y="54"/>
                  <a:pt x="196" y="55"/>
                </a:cubicBezTo>
                <a:cubicBezTo>
                  <a:pt x="194" y="55"/>
                  <a:pt x="193" y="55"/>
                  <a:pt x="191" y="56"/>
                </a:cubicBezTo>
                <a:close/>
                <a:moveTo>
                  <a:pt x="189" y="54"/>
                </a:moveTo>
                <a:cubicBezTo>
                  <a:pt x="189" y="54"/>
                  <a:pt x="189" y="54"/>
                  <a:pt x="190" y="53"/>
                </a:cubicBezTo>
                <a:cubicBezTo>
                  <a:pt x="190" y="53"/>
                  <a:pt x="189" y="52"/>
                  <a:pt x="188" y="52"/>
                </a:cubicBezTo>
                <a:cubicBezTo>
                  <a:pt x="187" y="53"/>
                  <a:pt x="186" y="54"/>
                  <a:pt x="186" y="55"/>
                </a:cubicBezTo>
                <a:cubicBezTo>
                  <a:pt x="185" y="54"/>
                  <a:pt x="185" y="54"/>
                  <a:pt x="184" y="53"/>
                </a:cubicBezTo>
                <a:cubicBezTo>
                  <a:pt x="186" y="52"/>
                  <a:pt x="188" y="51"/>
                  <a:pt x="189" y="50"/>
                </a:cubicBezTo>
                <a:cubicBezTo>
                  <a:pt x="191" y="51"/>
                  <a:pt x="192" y="52"/>
                  <a:pt x="193" y="53"/>
                </a:cubicBezTo>
                <a:cubicBezTo>
                  <a:pt x="192" y="53"/>
                  <a:pt x="190" y="54"/>
                  <a:pt x="189" y="54"/>
                </a:cubicBezTo>
                <a:close/>
                <a:moveTo>
                  <a:pt x="184" y="56"/>
                </a:moveTo>
                <a:cubicBezTo>
                  <a:pt x="182" y="57"/>
                  <a:pt x="179" y="58"/>
                  <a:pt x="176" y="59"/>
                </a:cubicBezTo>
                <a:cubicBezTo>
                  <a:pt x="177" y="58"/>
                  <a:pt x="178" y="57"/>
                  <a:pt x="179" y="55"/>
                </a:cubicBezTo>
                <a:cubicBezTo>
                  <a:pt x="180" y="55"/>
                  <a:pt x="181" y="54"/>
                  <a:pt x="183" y="54"/>
                </a:cubicBezTo>
                <a:cubicBezTo>
                  <a:pt x="183" y="54"/>
                  <a:pt x="184" y="55"/>
                  <a:pt x="184" y="56"/>
                </a:cubicBezTo>
                <a:close/>
                <a:moveTo>
                  <a:pt x="180" y="50"/>
                </a:moveTo>
                <a:cubicBezTo>
                  <a:pt x="177" y="51"/>
                  <a:pt x="173" y="53"/>
                  <a:pt x="170" y="54"/>
                </a:cubicBezTo>
                <a:cubicBezTo>
                  <a:pt x="171" y="53"/>
                  <a:pt x="173" y="51"/>
                  <a:pt x="174" y="50"/>
                </a:cubicBezTo>
                <a:cubicBezTo>
                  <a:pt x="176" y="49"/>
                  <a:pt x="178" y="48"/>
                  <a:pt x="179" y="48"/>
                </a:cubicBezTo>
                <a:cubicBezTo>
                  <a:pt x="180" y="48"/>
                  <a:pt x="180" y="49"/>
                  <a:pt x="180" y="50"/>
                </a:cubicBezTo>
                <a:cubicBezTo>
                  <a:pt x="180" y="50"/>
                  <a:pt x="180" y="50"/>
                  <a:pt x="180" y="50"/>
                </a:cubicBezTo>
                <a:close/>
                <a:moveTo>
                  <a:pt x="166" y="49"/>
                </a:moveTo>
                <a:cubicBezTo>
                  <a:pt x="167" y="48"/>
                  <a:pt x="168" y="47"/>
                  <a:pt x="169" y="46"/>
                </a:cubicBezTo>
                <a:cubicBezTo>
                  <a:pt x="172" y="45"/>
                  <a:pt x="175" y="44"/>
                  <a:pt x="178" y="44"/>
                </a:cubicBezTo>
                <a:cubicBezTo>
                  <a:pt x="174" y="45"/>
                  <a:pt x="170" y="47"/>
                  <a:pt x="166" y="49"/>
                </a:cubicBezTo>
                <a:close/>
                <a:moveTo>
                  <a:pt x="166" y="53"/>
                </a:moveTo>
                <a:cubicBezTo>
                  <a:pt x="163" y="55"/>
                  <a:pt x="159" y="58"/>
                  <a:pt x="156" y="60"/>
                </a:cubicBezTo>
                <a:cubicBezTo>
                  <a:pt x="155" y="61"/>
                  <a:pt x="154" y="61"/>
                  <a:pt x="153" y="62"/>
                </a:cubicBezTo>
                <a:cubicBezTo>
                  <a:pt x="154" y="60"/>
                  <a:pt x="155" y="59"/>
                  <a:pt x="156" y="58"/>
                </a:cubicBezTo>
                <a:cubicBezTo>
                  <a:pt x="159" y="56"/>
                  <a:pt x="162" y="55"/>
                  <a:pt x="166" y="53"/>
                </a:cubicBezTo>
                <a:cubicBezTo>
                  <a:pt x="166" y="53"/>
                  <a:pt x="166" y="53"/>
                  <a:pt x="166" y="53"/>
                </a:cubicBezTo>
                <a:close/>
                <a:moveTo>
                  <a:pt x="154" y="49"/>
                </a:moveTo>
                <a:cubicBezTo>
                  <a:pt x="154" y="48"/>
                  <a:pt x="155" y="48"/>
                  <a:pt x="155" y="48"/>
                </a:cubicBezTo>
                <a:cubicBezTo>
                  <a:pt x="157" y="47"/>
                  <a:pt x="159" y="46"/>
                  <a:pt x="160" y="46"/>
                </a:cubicBezTo>
                <a:cubicBezTo>
                  <a:pt x="158" y="47"/>
                  <a:pt x="156" y="48"/>
                  <a:pt x="154" y="49"/>
                </a:cubicBezTo>
                <a:close/>
                <a:moveTo>
                  <a:pt x="155" y="45"/>
                </a:moveTo>
                <a:cubicBezTo>
                  <a:pt x="152" y="46"/>
                  <a:pt x="149" y="47"/>
                  <a:pt x="147" y="48"/>
                </a:cubicBezTo>
                <a:cubicBezTo>
                  <a:pt x="149" y="46"/>
                  <a:pt x="152" y="44"/>
                  <a:pt x="155" y="42"/>
                </a:cubicBezTo>
                <a:cubicBezTo>
                  <a:pt x="157" y="42"/>
                  <a:pt x="159" y="41"/>
                  <a:pt x="161" y="41"/>
                </a:cubicBezTo>
                <a:cubicBezTo>
                  <a:pt x="159" y="42"/>
                  <a:pt x="157" y="44"/>
                  <a:pt x="155" y="45"/>
                </a:cubicBezTo>
                <a:close/>
                <a:moveTo>
                  <a:pt x="154" y="34"/>
                </a:moveTo>
                <a:cubicBezTo>
                  <a:pt x="153" y="34"/>
                  <a:pt x="153" y="34"/>
                  <a:pt x="152" y="34"/>
                </a:cubicBezTo>
                <a:cubicBezTo>
                  <a:pt x="153" y="34"/>
                  <a:pt x="153" y="33"/>
                  <a:pt x="154" y="33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54" y="33"/>
                  <a:pt x="154" y="34"/>
                  <a:pt x="154" y="34"/>
                </a:cubicBezTo>
                <a:close/>
                <a:moveTo>
                  <a:pt x="152" y="36"/>
                </a:moveTo>
                <a:cubicBezTo>
                  <a:pt x="150" y="37"/>
                  <a:pt x="147" y="38"/>
                  <a:pt x="145" y="40"/>
                </a:cubicBezTo>
                <a:cubicBezTo>
                  <a:pt x="145" y="40"/>
                  <a:pt x="145" y="40"/>
                  <a:pt x="144" y="40"/>
                </a:cubicBezTo>
                <a:cubicBezTo>
                  <a:pt x="146" y="38"/>
                  <a:pt x="148" y="37"/>
                  <a:pt x="150" y="36"/>
                </a:cubicBezTo>
                <a:cubicBezTo>
                  <a:pt x="151" y="36"/>
                  <a:pt x="151" y="36"/>
                  <a:pt x="152" y="36"/>
                </a:cubicBezTo>
                <a:close/>
                <a:moveTo>
                  <a:pt x="150" y="34"/>
                </a:moveTo>
                <a:cubicBezTo>
                  <a:pt x="148" y="34"/>
                  <a:pt x="147" y="34"/>
                  <a:pt x="146" y="34"/>
                </a:cubicBezTo>
                <a:cubicBezTo>
                  <a:pt x="146" y="34"/>
                  <a:pt x="147" y="33"/>
                  <a:pt x="147" y="33"/>
                </a:cubicBezTo>
                <a:cubicBezTo>
                  <a:pt x="149" y="33"/>
                  <a:pt x="150" y="33"/>
                  <a:pt x="151" y="33"/>
                </a:cubicBezTo>
                <a:cubicBezTo>
                  <a:pt x="151" y="33"/>
                  <a:pt x="150" y="34"/>
                  <a:pt x="150" y="34"/>
                </a:cubicBezTo>
                <a:close/>
                <a:moveTo>
                  <a:pt x="151" y="29"/>
                </a:moveTo>
                <a:cubicBezTo>
                  <a:pt x="151" y="29"/>
                  <a:pt x="151" y="29"/>
                  <a:pt x="151" y="29"/>
                </a:cubicBezTo>
                <a:cubicBezTo>
                  <a:pt x="150" y="29"/>
                  <a:pt x="149" y="29"/>
                  <a:pt x="148" y="29"/>
                </a:cubicBezTo>
                <a:cubicBezTo>
                  <a:pt x="148" y="29"/>
                  <a:pt x="148" y="28"/>
                  <a:pt x="149" y="28"/>
                </a:cubicBezTo>
                <a:cubicBezTo>
                  <a:pt x="150" y="28"/>
                  <a:pt x="151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lose/>
                <a:moveTo>
                  <a:pt x="148" y="20"/>
                </a:moveTo>
                <a:cubicBezTo>
                  <a:pt x="146" y="18"/>
                  <a:pt x="144" y="17"/>
                  <a:pt x="142" y="16"/>
                </a:cubicBezTo>
                <a:cubicBezTo>
                  <a:pt x="142" y="16"/>
                  <a:pt x="143" y="16"/>
                  <a:pt x="143" y="15"/>
                </a:cubicBezTo>
                <a:cubicBezTo>
                  <a:pt x="146" y="16"/>
                  <a:pt x="149" y="17"/>
                  <a:pt x="152" y="18"/>
                </a:cubicBezTo>
                <a:cubicBezTo>
                  <a:pt x="151" y="18"/>
                  <a:pt x="149" y="19"/>
                  <a:pt x="148" y="20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8" y="8"/>
                  <a:pt x="138" y="8"/>
                  <a:pt x="138" y="8"/>
                </a:cubicBezTo>
                <a:cubicBezTo>
                  <a:pt x="140" y="9"/>
                  <a:pt x="142" y="9"/>
                  <a:pt x="145" y="9"/>
                </a:cubicBezTo>
                <a:cubicBezTo>
                  <a:pt x="145" y="9"/>
                  <a:pt x="145" y="10"/>
                  <a:pt x="146" y="10"/>
                </a:cubicBezTo>
                <a:cubicBezTo>
                  <a:pt x="144" y="9"/>
                  <a:pt x="142" y="9"/>
                  <a:pt x="139" y="9"/>
                </a:cubicBezTo>
                <a:close/>
                <a:moveTo>
                  <a:pt x="143" y="13"/>
                </a:moveTo>
                <a:cubicBezTo>
                  <a:pt x="142" y="13"/>
                  <a:pt x="142" y="13"/>
                  <a:pt x="142" y="13"/>
                </a:cubicBezTo>
                <a:cubicBezTo>
                  <a:pt x="140" y="13"/>
                  <a:pt x="138" y="13"/>
                  <a:pt x="135" y="13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8" y="12"/>
                  <a:pt x="141" y="13"/>
                  <a:pt x="143" y="13"/>
                </a:cubicBezTo>
                <a:close/>
                <a:moveTo>
                  <a:pt x="136" y="14"/>
                </a:moveTo>
                <a:cubicBezTo>
                  <a:pt x="137" y="14"/>
                  <a:pt x="138" y="14"/>
                  <a:pt x="139" y="15"/>
                </a:cubicBezTo>
                <a:cubicBezTo>
                  <a:pt x="139" y="15"/>
                  <a:pt x="139" y="15"/>
                  <a:pt x="138" y="15"/>
                </a:cubicBezTo>
                <a:cubicBezTo>
                  <a:pt x="138" y="15"/>
                  <a:pt x="137" y="14"/>
                  <a:pt x="136" y="14"/>
                </a:cubicBezTo>
                <a:cubicBezTo>
                  <a:pt x="136" y="14"/>
                  <a:pt x="136" y="14"/>
                  <a:pt x="136" y="14"/>
                </a:cubicBezTo>
                <a:close/>
                <a:moveTo>
                  <a:pt x="138" y="18"/>
                </a:moveTo>
                <a:cubicBezTo>
                  <a:pt x="141" y="19"/>
                  <a:pt x="143" y="20"/>
                  <a:pt x="146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3" y="20"/>
                  <a:pt x="140" y="20"/>
                  <a:pt x="137" y="19"/>
                </a:cubicBezTo>
                <a:cubicBezTo>
                  <a:pt x="137" y="19"/>
                  <a:pt x="138" y="19"/>
                  <a:pt x="138" y="18"/>
                </a:cubicBezTo>
                <a:close/>
                <a:moveTo>
                  <a:pt x="141" y="27"/>
                </a:moveTo>
                <a:cubicBezTo>
                  <a:pt x="143" y="27"/>
                  <a:pt x="144" y="27"/>
                  <a:pt x="146" y="28"/>
                </a:cubicBezTo>
                <a:cubicBezTo>
                  <a:pt x="146" y="28"/>
                  <a:pt x="145" y="28"/>
                  <a:pt x="145" y="28"/>
                </a:cubicBezTo>
                <a:cubicBezTo>
                  <a:pt x="143" y="28"/>
                  <a:pt x="142" y="28"/>
                  <a:pt x="140" y="27"/>
                </a:cubicBezTo>
                <a:cubicBezTo>
                  <a:pt x="140" y="27"/>
                  <a:pt x="141" y="27"/>
                  <a:pt x="141" y="27"/>
                </a:cubicBezTo>
                <a:close/>
                <a:moveTo>
                  <a:pt x="142" y="30"/>
                </a:moveTo>
                <a:cubicBezTo>
                  <a:pt x="142" y="30"/>
                  <a:pt x="142" y="30"/>
                  <a:pt x="142" y="30"/>
                </a:cubicBezTo>
                <a:cubicBezTo>
                  <a:pt x="140" y="30"/>
                  <a:pt x="138" y="29"/>
                  <a:pt x="137" y="29"/>
                </a:cubicBezTo>
                <a:cubicBezTo>
                  <a:pt x="137" y="29"/>
                  <a:pt x="137" y="29"/>
                  <a:pt x="138" y="29"/>
                </a:cubicBezTo>
                <a:cubicBezTo>
                  <a:pt x="139" y="29"/>
                  <a:pt x="141" y="29"/>
                  <a:pt x="142" y="30"/>
                </a:cubicBezTo>
                <a:close/>
                <a:moveTo>
                  <a:pt x="140" y="34"/>
                </a:moveTo>
                <a:cubicBezTo>
                  <a:pt x="141" y="33"/>
                  <a:pt x="142" y="33"/>
                  <a:pt x="144" y="33"/>
                </a:cubicBezTo>
                <a:cubicBezTo>
                  <a:pt x="143" y="33"/>
                  <a:pt x="143" y="34"/>
                  <a:pt x="142" y="34"/>
                </a:cubicBezTo>
                <a:cubicBezTo>
                  <a:pt x="141" y="34"/>
                  <a:pt x="139" y="34"/>
                  <a:pt x="138" y="34"/>
                </a:cubicBezTo>
                <a:cubicBezTo>
                  <a:pt x="139" y="34"/>
                  <a:pt x="139" y="34"/>
                  <a:pt x="140" y="34"/>
                </a:cubicBezTo>
                <a:close/>
                <a:moveTo>
                  <a:pt x="143" y="36"/>
                </a:moveTo>
                <a:cubicBezTo>
                  <a:pt x="144" y="36"/>
                  <a:pt x="146" y="36"/>
                  <a:pt x="147" y="36"/>
                </a:cubicBezTo>
                <a:cubicBezTo>
                  <a:pt x="145" y="37"/>
                  <a:pt x="143" y="39"/>
                  <a:pt x="141" y="40"/>
                </a:cubicBezTo>
                <a:cubicBezTo>
                  <a:pt x="140" y="40"/>
                  <a:pt x="139" y="40"/>
                  <a:pt x="138" y="40"/>
                </a:cubicBezTo>
                <a:cubicBezTo>
                  <a:pt x="137" y="40"/>
                  <a:pt x="136" y="40"/>
                  <a:pt x="135" y="40"/>
                </a:cubicBezTo>
                <a:cubicBezTo>
                  <a:pt x="137" y="39"/>
                  <a:pt x="140" y="37"/>
                  <a:pt x="143" y="36"/>
                </a:cubicBezTo>
                <a:close/>
                <a:moveTo>
                  <a:pt x="137" y="42"/>
                </a:moveTo>
                <a:cubicBezTo>
                  <a:pt x="134" y="42"/>
                  <a:pt x="132" y="43"/>
                  <a:pt x="130" y="43"/>
                </a:cubicBezTo>
                <a:cubicBezTo>
                  <a:pt x="131" y="43"/>
                  <a:pt x="131" y="43"/>
                  <a:pt x="132" y="42"/>
                </a:cubicBezTo>
                <a:cubicBezTo>
                  <a:pt x="133" y="42"/>
                  <a:pt x="135" y="42"/>
                  <a:pt x="137" y="42"/>
                </a:cubicBezTo>
                <a:close/>
                <a:moveTo>
                  <a:pt x="136" y="44"/>
                </a:moveTo>
                <a:cubicBezTo>
                  <a:pt x="136" y="44"/>
                  <a:pt x="135" y="45"/>
                  <a:pt x="135" y="45"/>
                </a:cubicBezTo>
                <a:cubicBezTo>
                  <a:pt x="131" y="46"/>
                  <a:pt x="128" y="46"/>
                  <a:pt x="124" y="47"/>
                </a:cubicBezTo>
                <a:cubicBezTo>
                  <a:pt x="125" y="47"/>
                  <a:pt x="125" y="46"/>
                  <a:pt x="126" y="46"/>
                </a:cubicBezTo>
                <a:cubicBezTo>
                  <a:pt x="129" y="45"/>
                  <a:pt x="133" y="45"/>
                  <a:pt x="136" y="44"/>
                </a:cubicBezTo>
                <a:close/>
                <a:moveTo>
                  <a:pt x="126" y="44"/>
                </a:moveTo>
                <a:cubicBezTo>
                  <a:pt x="123" y="45"/>
                  <a:pt x="120" y="46"/>
                  <a:pt x="117" y="47"/>
                </a:cubicBezTo>
                <a:cubicBezTo>
                  <a:pt x="118" y="45"/>
                  <a:pt x="120" y="44"/>
                  <a:pt x="121" y="42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24" y="42"/>
                  <a:pt x="126" y="42"/>
                  <a:pt x="129" y="42"/>
                </a:cubicBezTo>
                <a:cubicBezTo>
                  <a:pt x="128" y="43"/>
                  <a:pt x="127" y="44"/>
                  <a:pt x="126" y="44"/>
                </a:cubicBezTo>
                <a:close/>
                <a:moveTo>
                  <a:pt x="111" y="46"/>
                </a:moveTo>
                <a:cubicBezTo>
                  <a:pt x="113" y="45"/>
                  <a:pt x="114" y="44"/>
                  <a:pt x="115" y="42"/>
                </a:cubicBezTo>
                <a:cubicBezTo>
                  <a:pt x="116" y="42"/>
                  <a:pt x="117" y="42"/>
                  <a:pt x="118" y="42"/>
                </a:cubicBezTo>
                <a:cubicBezTo>
                  <a:pt x="116" y="44"/>
                  <a:pt x="114" y="45"/>
                  <a:pt x="111" y="46"/>
                </a:cubicBezTo>
                <a:close/>
                <a:moveTo>
                  <a:pt x="115" y="41"/>
                </a:moveTo>
                <a:cubicBezTo>
                  <a:pt x="114" y="40"/>
                  <a:pt x="113" y="40"/>
                  <a:pt x="112" y="41"/>
                </a:cubicBezTo>
                <a:cubicBezTo>
                  <a:pt x="110" y="41"/>
                  <a:pt x="109" y="41"/>
                  <a:pt x="107" y="41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12" y="39"/>
                  <a:pt x="115" y="38"/>
                  <a:pt x="119" y="37"/>
                </a:cubicBezTo>
                <a:cubicBezTo>
                  <a:pt x="118" y="38"/>
                  <a:pt x="116" y="39"/>
                  <a:pt x="115" y="41"/>
                </a:cubicBezTo>
                <a:close/>
                <a:moveTo>
                  <a:pt x="116" y="33"/>
                </a:moveTo>
                <a:cubicBezTo>
                  <a:pt x="115" y="33"/>
                  <a:pt x="115" y="33"/>
                  <a:pt x="114" y="34"/>
                </a:cubicBezTo>
                <a:cubicBezTo>
                  <a:pt x="115" y="33"/>
                  <a:pt x="115" y="33"/>
                  <a:pt x="116" y="33"/>
                </a:cubicBezTo>
                <a:cubicBezTo>
                  <a:pt x="116" y="33"/>
                  <a:pt x="117" y="33"/>
                  <a:pt x="117" y="33"/>
                </a:cubicBezTo>
                <a:cubicBezTo>
                  <a:pt x="117" y="33"/>
                  <a:pt x="117" y="33"/>
                  <a:pt x="116" y="33"/>
                </a:cubicBezTo>
                <a:close/>
                <a:moveTo>
                  <a:pt x="105" y="29"/>
                </a:moveTo>
                <a:cubicBezTo>
                  <a:pt x="104" y="29"/>
                  <a:pt x="103" y="29"/>
                  <a:pt x="102" y="29"/>
                </a:cubicBezTo>
                <a:cubicBezTo>
                  <a:pt x="104" y="29"/>
                  <a:pt x="106" y="28"/>
                  <a:pt x="107" y="27"/>
                </a:cubicBezTo>
                <a:cubicBezTo>
                  <a:pt x="108" y="27"/>
                  <a:pt x="108" y="27"/>
                  <a:pt x="109" y="27"/>
                </a:cubicBezTo>
                <a:cubicBezTo>
                  <a:pt x="108" y="28"/>
                  <a:pt x="106" y="29"/>
                  <a:pt x="105" y="29"/>
                </a:cubicBezTo>
                <a:close/>
                <a:moveTo>
                  <a:pt x="103" y="32"/>
                </a:moveTo>
                <a:cubicBezTo>
                  <a:pt x="104" y="32"/>
                  <a:pt x="104" y="32"/>
                  <a:pt x="105" y="32"/>
                </a:cubicBezTo>
                <a:cubicBezTo>
                  <a:pt x="104" y="33"/>
                  <a:pt x="102" y="34"/>
                  <a:pt x="101" y="35"/>
                </a:cubicBezTo>
                <a:cubicBezTo>
                  <a:pt x="100" y="35"/>
                  <a:pt x="100" y="35"/>
                  <a:pt x="99" y="35"/>
                </a:cubicBezTo>
                <a:cubicBezTo>
                  <a:pt x="99" y="35"/>
                  <a:pt x="98" y="35"/>
                  <a:pt x="98" y="36"/>
                </a:cubicBezTo>
                <a:cubicBezTo>
                  <a:pt x="98" y="36"/>
                  <a:pt x="97" y="36"/>
                  <a:pt x="96" y="37"/>
                </a:cubicBezTo>
                <a:cubicBezTo>
                  <a:pt x="98" y="35"/>
                  <a:pt x="101" y="33"/>
                  <a:pt x="103" y="32"/>
                </a:cubicBezTo>
                <a:close/>
                <a:moveTo>
                  <a:pt x="96" y="35"/>
                </a:moveTo>
                <a:cubicBezTo>
                  <a:pt x="97" y="34"/>
                  <a:pt x="98" y="33"/>
                  <a:pt x="99" y="32"/>
                </a:cubicBezTo>
                <a:cubicBezTo>
                  <a:pt x="99" y="32"/>
                  <a:pt x="100" y="32"/>
                  <a:pt x="100" y="32"/>
                </a:cubicBezTo>
                <a:cubicBezTo>
                  <a:pt x="99" y="33"/>
                  <a:pt x="98" y="34"/>
                  <a:pt x="96" y="35"/>
                </a:cubicBezTo>
                <a:close/>
                <a:moveTo>
                  <a:pt x="96" y="30"/>
                </a:moveTo>
                <a:cubicBezTo>
                  <a:pt x="96" y="30"/>
                  <a:pt x="95" y="30"/>
                  <a:pt x="95" y="30"/>
                </a:cubicBezTo>
                <a:cubicBezTo>
                  <a:pt x="97" y="29"/>
                  <a:pt x="98" y="28"/>
                  <a:pt x="100" y="27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99" y="28"/>
                  <a:pt x="97" y="29"/>
                  <a:pt x="96" y="30"/>
                </a:cubicBezTo>
                <a:close/>
                <a:moveTo>
                  <a:pt x="90" y="31"/>
                </a:moveTo>
                <a:cubicBezTo>
                  <a:pt x="90" y="31"/>
                  <a:pt x="89" y="31"/>
                  <a:pt x="89" y="31"/>
                </a:cubicBezTo>
                <a:cubicBezTo>
                  <a:pt x="88" y="32"/>
                  <a:pt x="86" y="33"/>
                  <a:pt x="85" y="33"/>
                </a:cubicBezTo>
                <a:cubicBezTo>
                  <a:pt x="85" y="33"/>
                  <a:pt x="85" y="33"/>
                  <a:pt x="85" y="33"/>
                </a:cubicBezTo>
                <a:cubicBezTo>
                  <a:pt x="87" y="31"/>
                  <a:pt x="89" y="28"/>
                  <a:pt x="91" y="26"/>
                </a:cubicBezTo>
                <a:cubicBezTo>
                  <a:pt x="93" y="26"/>
                  <a:pt x="95" y="27"/>
                  <a:pt x="97" y="27"/>
                </a:cubicBezTo>
                <a:cubicBezTo>
                  <a:pt x="95" y="28"/>
                  <a:pt x="92" y="30"/>
                  <a:pt x="90" y="31"/>
                </a:cubicBezTo>
                <a:close/>
                <a:moveTo>
                  <a:pt x="89" y="18"/>
                </a:moveTo>
                <a:cubicBezTo>
                  <a:pt x="89" y="18"/>
                  <a:pt x="89" y="18"/>
                  <a:pt x="88" y="18"/>
                </a:cubicBezTo>
                <a:cubicBezTo>
                  <a:pt x="88" y="18"/>
                  <a:pt x="87" y="19"/>
                  <a:pt x="87" y="19"/>
                </a:cubicBezTo>
                <a:cubicBezTo>
                  <a:pt x="83" y="21"/>
                  <a:pt x="79" y="23"/>
                  <a:pt x="75" y="26"/>
                </a:cubicBezTo>
                <a:cubicBezTo>
                  <a:pt x="73" y="27"/>
                  <a:pt x="70" y="28"/>
                  <a:pt x="68" y="29"/>
                </a:cubicBezTo>
                <a:cubicBezTo>
                  <a:pt x="68" y="29"/>
                  <a:pt x="68" y="28"/>
                  <a:pt x="69" y="28"/>
                </a:cubicBezTo>
                <a:cubicBezTo>
                  <a:pt x="73" y="25"/>
                  <a:pt x="78" y="23"/>
                  <a:pt x="83" y="20"/>
                </a:cubicBezTo>
                <a:cubicBezTo>
                  <a:pt x="86" y="19"/>
                  <a:pt x="90" y="17"/>
                  <a:pt x="94" y="16"/>
                </a:cubicBezTo>
                <a:cubicBezTo>
                  <a:pt x="93" y="16"/>
                  <a:pt x="93" y="16"/>
                  <a:pt x="92" y="17"/>
                </a:cubicBezTo>
                <a:cubicBezTo>
                  <a:pt x="91" y="17"/>
                  <a:pt x="90" y="18"/>
                  <a:pt x="89" y="18"/>
                </a:cubicBezTo>
                <a:close/>
                <a:moveTo>
                  <a:pt x="80" y="17"/>
                </a:moveTo>
                <a:cubicBezTo>
                  <a:pt x="73" y="19"/>
                  <a:pt x="66" y="23"/>
                  <a:pt x="60" y="27"/>
                </a:cubicBezTo>
                <a:cubicBezTo>
                  <a:pt x="60" y="27"/>
                  <a:pt x="60" y="28"/>
                  <a:pt x="60" y="28"/>
                </a:cubicBezTo>
                <a:cubicBezTo>
                  <a:pt x="58" y="29"/>
                  <a:pt x="56" y="31"/>
                  <a:pt x="54" y="32"/>
                </a:cubicBezTo>
                <a:cubicBezTo>
                  <a:pt x="51" y="34"/>
                  <a:pt x="48" y="35"/>
                  <a:pt x="45" y="36"/>
                </a:cubicBezTo>
                <a:cubicBezTo>
                  <a:pt x="48" y="34"/>
                  <a:pt x="52" y="31"/>
                  <a:pt x="55" y="29"/>
                </a:cubicBezTo>
                <a:cubicBezTo>
                  <a:pt x="62" y="23"/>
                  <a:pt x="70" y="19"/>
                  <a:pt x="79" y="15"/>
                </a:cubicBezTo>
                <a:cubicBezTo>
                  <a:pt x="81" y="14"/>
                  <a:pt x="83" y="13"/>
                  <a:pt x="85" y="12"/>
                </a:cubicBezTo>
                <a:cubicBezTo>
                  <a:pt x="83" y="13"/>
                  <a:pt x="81" y="14"/>
                  <a:pt x="80" y="15"/>
                </a:cubicBezTo>
                <a:cubicBezTo>
                  <a:pt x="79" y="16"/>
                  <a:pt x="79" y="16"/>
                  <a:pt x="80" y="17"/>
                </a:cubicBezTo>
                <a:close/>
                <a:moveTo>
                  <a:pt x="50" y="40"/>
                </a:moveTo>
                <a:cubicBezTo>
                  <a:pt x="51" y="39"/>
                  <a:pt x="52" y="38"/>
                  <a:pt x="53" y="38"/>
                </a:cubicBezTo>
                <a:cubicBezTo>
                  <a:pt x="52" y="39"/>
                  <a:pt x="51" y="40"/>
                  <a:pt x="50" y="41"/>
                </a:cubicBezTo>
                <a:cubicBezTo>
                  <a:pt x="50" y="40"/>
                  <a:pt x="50" y="40"/>
                  <a:pt x="50" y="40"/>
                </a:cubicBezTo>
                <a:close/>
                <a:moveTo>
                  <a:pt x="56" y="38"/>
                </a:moveTo>
                <a:cubicBezTo>
                  <a:pt x="56" y="38"/>
                  <a:pt x="57" y="38"/>
                  <a:pt x="57" y="38"/>
                </a:cubicBezTo>
                <a:cubicBezTo>
                  <a:pt x="56" y="40"/>
                  <a:pt x="54" y="42"/>
                  <a:pt x="53" y="44"/>
                </a:cubicBezTo>
                <a:cubicBezTo>
                  <a:pt x="49" y="46"/>
                  <a:pt x="46" y="48"/>
                  <a:pt x="43" y="51"/>
                </a:cubicBezTo>
                <a:cubicBezTo>
                  <a:pt x="44" y="51"/>
                  <a:pt x="44" y="50"/>
                  <a:pt x="44" y="50"/>
                </a:cubicBezTo>
                <a:cubicBezTo>
                  <a:pt x="48" y="46"/>
                  <a:pt x="52" y="42"/>
                  <a:pt x="56" y="38"/>
                </a:cubicBezTo>
                <a:close/>
                <a:moveTo>
                  <a:pt x="49" y="48"/>
                </a:moveTo>
                <a:cubicBezTo>
                  <a:pt x="49" y="49"/>
                  <a:pt x="48" y="50"/>
                  <a:pt x="47" y="50"/>
                </a:cubicBezTo>
                <a:cubicBezTo>
                  <a:pt x="46" y="51"/>
                  <a:pt x="46" y="52"/>
                  <a:pt x="45" y="53"/>
                </a:cubicBezTo>
                <a:cubicBezTo>
                  <a:pt x="43" y="54"/>
                  <a:pt x="41" y="56"/>
                  <a:pt x="40" y="57"/>
                </a:cubicBezTo>
                <a:cubicBezTo>
                  <a:pt x="40" y="56"/>
                  <a:pt x="40" y="56"/>
                  <a:pt x="40" y="56"/>
                </a:cubicBezTo>
                <a:cubicBezTo>
                  <a:pt x="43" y="53"/>
                  <a:pt x="46" y="51"/>
                  <a:pt x="49" y="48"/>
                </a:cubicBezTo>
                <a:close/>
                <a:moveTo>
                  <a:pt x="39" y="55"/>
                </a:moveTo>
                <a:cubicBezTo>
                  <a:pt x="38" y="55"/>
                  <a:pt x="38" y="56"/>
                  <a:pt x="37" y="57"/>
                </a:cubicBezTo>
                <a:cubicBezTo>
                  <a:pt x="37" y="57"/>
                  <a:pt x="37" y="56"/>
                  <a:pt x="37" y="56"/>
                </a:cubicBezTo>
                <a:cubicBezTo>
                  <a:pt x="38" y="56"/>
                  <a:pt x="38" y="55"/>
                  <a:pt x="39" y="54"/>
                </a:cubicBezTo>
                <a:cubicBezTo>
                  <a:pt x="39" y="54"/>
                  <a:pt x="40" y="53"/>
                  <a:pt x="40" y="53"/>
                </a:cubicBezTo>
                <a:lnTo>
                  <a:pt x="39" y="55"/>
                </a:lnTo>
                <a:close/>
                <a:moveTo>
                  <a:pt x="38" y="65"/>
                </a:moveTo>
                <a:cubicBezTo>
                  <a:pt x="40" y="64"/>
                  <a:pt x="42" y="62"/>
                  <a:pt x="45" y="60"/>
                </a:cubicBezTo>
                <a:cubicBezTo>
                  <a:pt x="40" y="65"/>
                  <a:pt x="35" y="70"/>
                  <a:pt x="30" y="75"/>
                </a:cubicBezTo>
                <a:cubicBezTo>
                  <a:pt x="30" y="75"/>
                  <a:pt x="30" y="77"/>
                  <a:pt x="31" y="76"/>
                </a:cubicBezTo>
                <a:cubicBezTo>
                  <a:pt x="32" y="76"/>
                  <a:pt x="33" y="75"/>
                  <a:pt x="34" y="75"/>
                </a:cubicBezTo>
                <a:cubicBezTo>
                  <a:pt x="33" y="75"/>
                  <a:pt x="33" y="76"/>
                  <a:pt x="32" y="76"/>
                </a:cubicBezTo>
                <a:cubicBezTo>
                  <a:pt x="31" y="77"/>
                  <a:pt x="29" y="78"/>
                  <a:pt x="27" y="78"/>
                </a:cubicBezTo>
                <a:cubicBezTo>
                  <a:pt x="27" y="77"/>
                  <a:pt x="28" y="76"/>
                  <a:pt x="29" y="75"/>
                </a:cubicBezTo>
                <a:cubicBezTo>
                  <a:pt x="32" y="72"/>
                  <a:pt x="35" y="69"/>
                  <a:pt x="38" y="65"/>
                </a:cubicBezTo>
                <a:close/>
                <a:moveTo>
                  <a:pt x="34" y="77"/>
                </a:moveTo>
                <a:cubicBezTo>
                  <a:pt x="35" y="77"/>
                  <a:pt x="36" y="76"/>
                  <a:pt x="37" y="75"/>
                </a:cubicBezTo>
                <a:cubicBezTo>
                  <a:pt x="35" y="78"/>
                  <a:pt x="32" y="81"/>
                  <a:pt x="30" y="83"/>
                </a:cubicBezTo>
                <a:cubicBezTo>
                  <a:pt x="30" y="83"/>
                  <a:pt x="30" y="83"/>
                  <a:pt x="30" y="83"/>
                </a:cubicBezTo>
                <a:cubicBezTo>
                  <a:pt x="31" y="81"/>
                  <a:pt x="32" y="79"/>
                  <a:pt x="34" y="77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4"/>
                </a:cubicBezTo>
                <a:cubicBezTo>
                  <a:pt x="30" y="94"/>
                  <a:pt x="30" y="94"/>
                  <a:pt x="30" y="94"/>
                </a:cubicBezTo>
                <a:cubicBezTo>
                  <a:pt x="30" y="94"/>
                  <a:pt x="30" y="93"/>
                  <a:pt x="29" y="93"/>
                </a:cubicBezTo>
                <a:cubicBezTo>
                  <a:pt x="29" y="93"/>
                  <a:pt x="30" y="93"/>
                  <a:pt x="30" y="93"/>
                </a:cubicBezTo>
                <a:close/>
                <a:moveTo>
                  <a:pt x="32" y="123"/>
                </a:moveTo>
                <a:cubicBezTo>
                  <a:pt x="32" y="124"/>
                  <a:pt x="32" y="124"/>
                  <a:pt x="32" y="125"/>
                </a:cubicBezTo>
                <a:cubicBezTo>
                  <a:pt x="32" y="125"/>
                  <a:pt x="32" y="125"/>
                  <a:pt x="32" y="126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2" y="124"/>
                  <a:pt x="32" y="124"/>
                  <a:pt x="32" y="123"/>
                </a:cubicBezTo>
                <a:close/>
                <a:moveTo>
                  <a:pt x="32" y="120"/>
                </a:moveTo>
                <a:cubicBezTo>
                  <a:pt x="32" y="119"/>
                  <a:pt x="33" y="117"/>
                  <a:pt x="33" y="115"/>
                </a:cubicBezTo>
                <a:cubicBezTo>
                  <a:pt x="33" y="116"/>
                  <a:pt x="34" y="118"/>
                  <a:pt x="34" y="119"/>
                </a:cubicBezTo>
                <a:cubicBezTo>
                  <a:pt x="34" y="120"/>
                  <a:pt x="34" y="120"/>
                  <a:pt x="34" y="121"/>
                </a:cubicBezTo>
                <a:cubicBezTo>
                  <a:pt x="33" y="122"/>
                  <a:pt x="33" y="122"/>
                  <a:pt x="33" y="123"/>
                </a:cubicBezTo>
                <a:cubicBezTo>
                  <a:pt x="33" y="122"/>
                  <a:pt x="32" y="121"/>
                  <a:pt x="32" y="120"/>
                </a:cubicBezTo>
                <a:close/>
                <a:moveTo>
                  <a:pt x="33" y="131"/>
                </a:moveTo>
                <a:cubicBezTo>
                  <a:pt x="34" y="130"/>
                  <a:pt x="34" y="130"/>
                  <a:pt x="34" y="130"/>
                </a:cubicBezTo>
                <a:cubicBezTo>
                  <a:pt x="35" y="130"/>
                  <a:pt x="35" y="131"/>
                  <a:pt x="35" y="132"/>
                </a:cubicBezTo>
                <a:cubicBezTo>
                  <a:pt x="35" y="132"/>
                  <a:pt x="35" y="132"/>
                  <a:pt x="35" y="133"/>
                </a:cubicBezTo>
                <a:cubicBezTo>
                  <a:pt x="35" y="133"/>
                  <a:pt x="35" y="134"/>
                  <a:pt x="36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5"/>
                  <a:pt x="36" y="135"/>
                  <a:pt x="37" y="135"/>
                </a:cubicBezTo>
                <a:cubicBezTo>
                  <a:pt x="37" y="137"/>
                  <a:pt x="38" y="138"/>
                  <a:pt x="38" y="140"/>
                </a:cubicBezTo>
                <a:cubicBezTo>
                  <a:pt x="39" y="140"/>
                  <a:pt x="39" y="141"/>
                  <a:pt x="39" y="142"/>
                </a:cubicBezTo>
                <a:cubicBezTo>
                  <a:pt x="38" y="143"/>
                  <a:pt x="38" y="144"/>
                  <a:pt x="37" y="145"/>
                </a:cubicBezTo>
                <a:cubicBezTo>
                  <a:pt x="37" y="146"/>
                  <a:pt x="38" y="147"/>
                  <a:pt x="39" y="146"/>
                </a:cubicBezTo>
                <a:cubicBezTo>
                  <a:pt x="39" y="146"/>
                  <a:pt x="39" y="145"/>
                  <a:pt x="40" y="145"/>
                </a:cubicBezTo>
                <a:cubicBezTo>
                  <a:pt x="40" y="148"/>
                  <a:pt x="41" y="151"/>
                  <a:pt x="42" y="153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1" y="155"/>
                  <a:pt x="41" y="156"/>
                  <a:pt x="42" y="156"/>
                </a:cubicBezTo>
                <a:cubicBezTo>
                  <a:pt x="43" y="159"/>
                  <a:pt x="44" y="162"/>
                  <a:pt x="45" y="166"/>
                </a:cubicBezTo>
                <a:cubicBezTo>
                  <a:pt x="43" y="161"/>
                  <a:pt x="40" y="157"/>
                  <a:pt x="38" y="152"/>
                </a:cubicBezTo>
                <a:cubicBezTo>
                  <a:pt x="37" y="145"/>
                  <a:pt x="35" y="138"/>
                  <a:pt x="33" y="131"/>
                </a:cubicBezTo>
                <a:cubicBezTo>
                  <a:pt x="33" y="131"/>
                  <a:pt x="33" y="131"/>
                  <a:pt x="33" y="131"/>
                </a:cubicBezTo>
                <a:close/>
                <a:moveTo>
                  <a:pt x="34" y="149"/>
                </a:moveTo>
                <a:cubicBezTo>
                  <a:pt x="35" y="152"/>
                  <a:pt x="36" y="155"/>
                  <a:pt x="37" y="157"/>
                </a:cubicBezTo>
                <a:cubicBezTo>
                  <a:pt x="37" y="158"/>
                  <a:pt x="37" y="158"/>
                  <a:pt x="37" y="158"/>
                </a:cubicBezTo>
                <a:cubicBezTo>
                  <a:pt x="37" y="159"/>
                  <a:pt x="38" y="161"/>
                  <a:pt x="38" y="163"/>
                </a:cubicBezTo>
                <a:cubicBezTo>
                  <a:pt x="37" y="161"/>
                  <a:pt x="36" y="160"/>
                  <a:pt x="36" y="159"/>
                </a:cubicBezTo>
                <a:cubicBezTo>
                  <a:pt x="35" y="156"/>
                  <a:pt x="35" y="152"/>
                  <a:pt x="34" y="149"/>
                </a:cubicBezTo>
                <a:cubicBezTo>
                  <a:pt x="34" y="149"/>
                  <a:pt x="34" y="149"/>
                  <a:pt x="34" y="149"/>
                </a:cubicBezTo>
                <a:close/>
                <a:moveTo>
                  <a:pt x="38" y="166"/>
                </a:moveTo>
                <a:cubicBezTo>
                  <a:pt x="38" y="166"/>
                  <a:pt x="38" y="166"/>
                  <a:pt x="38" y="167"/>
                </a:cubicBezTo>
                <a:cubicBezTo>
                  <a:pt x="38" y="165"/>
                  <a:pt x="37" y="164"/>
                  <a:pt x="36" y="163"/>
                </a:cubicBezTo>
                <a:cubicBezTo>
                  <a:pt x="36" y="163"/>
                  <a:pt x="36" y="162"/>
                  <a:pt x="36" y="162"/>
                </a:cubicBezTo>
                <a:cubicBezTo>
                  <a:pt x="37" y="163"/>
                  <a:pt x="38" y="165"/>
                  <a:pt x="38" y="166"/>
                </a:cubicBezTo>
                <a:close/>
                <a:moveTo>
                  <a:pt x="40" y="173"/>
                </a:moveTo>
                <a:cubicBezTo>
                  <a:pt x="40" y="175"/>
                  <a:pt x="40" y="176"/>
                  <a:pt x="40" y="178"/>
                </a:cubicBezTo>
                <a:cubicBezTo>
                  <a:pt x="39" y="175"/>
                  <a:pt x="38" y="173"/>
                  <a:pt x="38" y="170"/>
                </a:cubicBezTo>
                <a:cubicBezTo>
                  <a:pt x="38" y="171"/>
                  <a:pt x="39" y="172"/>
                  <a:pt x="40" y="173"/>
                </a:cubicBezTo>
                <a:close/>
                <a:moveTo>
                  <a:pt x="42" y="197"/>
                </a:moveTo>
                <a:cubicBezTo>
                  <a:pt x="42" y="197"/>
                  <a:pt x="42" y="197"/>
                  <a:pt x="42" y="197"/>
                </a:cubicBezTo>
                <a:cubicBezTo>
                  <a:pt x="42" y="198"/>
                  <a:pt x="43" y="198"/>
                  <a:pt x="43" y="198"/>
                </a:cubicBezTo>
                <a:cubicBezTo>
                  <a:pt x="43" y="199"/>
                  <a:pt x="44" y="199"/>
                  <a:pt x="44" y="200"/>
                </a:cubicBezTo>
                <a:cubicBezTo>
                  <a:pt x="43" y="198"/>
                  <a:pt x="41" y="196"/>
                  <a:pt x="39" y="194"/>
                </a:cubicBezTo>
                <a:cubicBezTo>
                  <a:pt x="39" y="194"/>
                  <a:pt x="39" y="194"/>
                  <a:pt x="39" y="194"/>
                </a:cubicBezTo>
                <a:cubicBezTo>
                  <a:pt x="40" y="195"/>
                  <a:pt x="41" y="196"/>
                  <a:pt x="42" y="197"/>
                </a:cubicBezTo>
                <a:close/>
                <a:moveTo>
                  <a:pt x="43" y="192"/>
                </a:moveTo>
                <a:cubicBezTo>
                  <a:pt x="43" y="191"/>
                  <a:pt x="42" y="190"/>
                  <a:pt x="42" y="189"/>
                </a:cubicBezTo>
                <a:cubicBezTo>
                  <a:pt x="43" y="191"/>
                  <a:pt x="45" y="194"/>
                  <a:pt x="47" y="196"/>
                </a:cubicBezTo>
                <a:cubicBezTo>
                  <a:pt x="46" y="196"/>
                  <a:pt x="45" y="195"/>
                  <a:pt x="45" y="195"/>
                </a:cubicBezTo>
                <a:cubicBezTo>
                  <a:pt x="44" y="194"/>
                  <a:pt x="43" y="193"/>
                  <a:pt x="43" y="192"/>
                </a:cubicBezTo>
                <a:close/>
                <a:moveTo>
                  <a:pt x="48" y="198"/>
                </a:moveTo>
                <a:cubicBezTo>
                  <a:pt x="50" y="201"/>
                  <a:pt x="51" y="203"/>
                  <a:pt x="53" y="205"/>
                </a:cubicBezTo>
                <a:cubicBezTo>
                  <a:pt x="50" y="203"/>
                  <a:pt x="48" y="200"/>
                  <a:pt x="46" y="197"/>
                </a:cubicBezTo>
                <a:cubicBezTo>
                  <a:pt x="47" y="197"/>
                  <a:pt x="47" y="198"/>
                  <a:pt x="48" y="198"/>
                </a:cubicBezTo>
                <a:close/>
                <a:moveTo>
                  <a:pt x="49" y="188"/>
                </a:moveTo>
                <a:cubicBezTo>
                  <a:pt x="51" y="190"/>
                  <a:pt x="52" y="192"/>
                  <a:pt x="53" y="194"/>
                </a:cubicBezTo>
                <a:cubicBezTo>
                  <a:pt x="54" y="197"/>
                  <a:pt x="55" y="201"/>
                  <a:pt x="56" y="204"/>
                </a:cubicBezTo>
                <a:cubicBezTo>
                  <a:pt x="55" y="203"/>
                  <a:pt x="55" y="203"/>
                  <a:pt x="54" y="202"/>
                </a:cubicBezTo>
                <a:cubicBezTo>
                  <a:pt x="52" y="197"/>
                  <a:pt x="51" y="193"/>
                  <a:pt x="49" y="188"/>
                </a:cubicBezTo>
                <a:close/>
                <a:moveTo>
                  <a:pt x="61" y="205"/>
                </a:moveTo>
                <a:cubicBezTo>
                  <a:pt x="62" y="205"/>
                  <a:pt x="62" y="205"/>
                  <a:pt x="62" y="205"/>
                </a:cubicBezTo>
                <a:cubicBezTo>
                  <a:pt x="63" y="207"/>
                  <a:pt x="64" y="208"/>
                  <a:pt x="65" y="210"/>
                </a:cubicBezTo>
                <a:cubicBezTo>
                  <a:pt x="65" y="210"/>
                  <a:pt x="64" y="210"/>
                  <a:pt x="63" y="209"/>
                </a:cubicBezTo>
                <a:cubicBezTo>
                  <a:pt x="63" y="208"/>
                  <a:pt x="62" y="206"/>
                  <a:pt x="61" y="205"/>
                </a:cubicBezTo>
                <a:close/>
                <a:moveTo>
                  <a:pt x="65" y="202"/>
                </a:moveTo>
                <a:cubicBezTo>
                  <a:pt x="65" y="202"/>
                  <a:pt x="65" y="202"/>
                  <a:pt x="65" y="201"/>
                </a:cubicBezTo>
                <a:cubicBezTo>
                  <a:pt x="65" y="201"/>
                  <a:pt x="66" y="200"/>
                  <a:pt x="66" y="200"/>
                </a:cubicBezTo>
                <a:cubicBezTo>
                  <a:pt x="66" y="200"/>
                  <a:pt x="67" y="201"/>
                  <a:pt x="67" y="201"/>
                </a:cubicBezTo>
                <a:cubicBezTo>
                  <a:pt x="67" y="201"/>
                  <a:pt x="66" y="202"/>
                  <a:pt x="65" y="202"/>
                </a:cubicBezTo>
                <a:close/>
                <a:moveTo>
                  <a:pt x="70" y="206"/>
                </a:moveTo>
                <a:cubicBezTo>
                  <a:pt x="69" y="205"/>
                  <a:pt x="68" y="204"/>
                  <a:pt x="67" y="204"/>
                </a:cubicBezTo>
                <a:cubicBezTo>
                  <a:pt x="67" y="204"/>
                  <a:pt x="67" y="203"/>
                  <a:pt x="67" y="203"/>
                </a:cubicBezTo>
                <a:cubicBezTo>
                  <a:pt x="67" y="203"/>
                  <a:pt x="68" y="203"/>
                  <a:pt x="69" y="202"/>
                </a:cubicBezTo>
                <a:cubicBezTo>
                  <a:pt x="69" y="203"/>
                  <a:pt x="70" y="204"/>
                  <a:pt x="71" y="205"/>
                </a:cubicBezTo>
                <a:cubicBezTo>
                  <a:pt x="71" y="205"/>
                  <a:pt x="72" y="205"/>
                  <a:pt x="72" y="204"/>
                </a:cubicBezTo>
                <a:cubicBezTo>
                  <a:pt x="72" y="204"/>
                  <a:pt x="72" y="204"/>
                  <a:pt x="73" y="203"/>
                </a:cubicBezTo>
                <a:cubicBezTo>
                  <a:pt x="73" y="204"/>
                  <a:pt x="74" y="205"/>
                  <a:pt x="75" y="205"/>
                </a:cubicBezTo>
                <a:cubicBezTo>
                  <a:pt x="75" y="206"/>
                  <a:pt x="74" y="206"/>
                  <a:pt x="74" y="206"/>
                </a:cubicBezTo>
                <a:cubicBezTo>
                  <a:pt x="73" y="206"/>
                  <a:pt x="72" y="205"/>
                  <a:pt x="71" y="205"/>
                </a:cubicBezTo>
                <a:cubicBezTo>
                  <a:pt x="71" y="204"/>
                  <a:pt x="70" y="205"/>
                  <a:pt x="70" y="206"/>
                </a:cubicBezTo>
                <a:close/>
                <a:moveTo>
                  <a:pt x="71" y="193"/>
                </a:moveTo>
                <a:cubicBezTo>
                  <a:pt x="72" y="192"/>
                  <a:pt x="73" y="191"/>
                  <a:pt x="73" y="190"/>
                </a:cubicBezTo>
                <a:cubicBezTo>
                  <a:pt x="73" y="191"/>
                  <a:pt x="73" y="192"/>
                  <a:pt x="73" y="194"/>
                </a:cubicBezTo>
                <a:cubicBezTo>
                  <a:pt x="72" y="193"/>
                  <a:pt x="72" y="193"/>
                  <a:pt x="71" y="193"/>
                </a:cubicBezTo>
                <a:close/>
                <a:moveTo>
                  <a:pt x="73" y="159"/>
                </a:moveTo>
                <a:cubicBezTo>
                  <a:pt x="74" y="159"/>
                  <a:pt x="74" y="158"/>
                  <a:pt x="75" y="158"/>
                </a:cubicBezTo>
                <a:cubicBezTo>
                  <a:pt x="75" y="159"/>
                  <a:pt x="76" y="161"/>
                  <a:pt x="76" y="163"/>
                </a:cubicBezTo>
                <a:cubicBezTo>
                  <a:pt x="75" y="163"/>
                  <a:pt x="75" y="163"/>
                  <a:pt x="74" y="164"/>
                </a:cubicBezTo>
                <a:cubicBezTo>
                  <a:pt x="74" y="162"/>
                  <a:pt x="74" y="161"/>
                  <a:pt x="73" y="159"/>
                </a:cubicBezTo>
                <a:close/>
                <a:moveTo>
                  <a:pt x="75" y="191"/>
                </a:moveTo>
                <a:cubicBezTo>
                  <a:pt x="75" y="191"/>
                  <a:pt x="75" y="191"/>
                  <a:pt x="76" y="192"/>
                </a:cubicBezTo>
                <a:cubicBezTo>
                  <a:pt x="75" y="192"/>
                  <a:pt x="75" y="192"/>
                  <a:pt x="75" y="193"/>
                </a:cubicBezTo>
                <a:cubicBezTo>
                  <a:pt x="75" y="192"/>
                  <a:pt x="75" y="192"/>
                  <a:pt x="75" y="191"/>
                </a:cubicBezTo>
                <a:close/>
                <a:moveTo>
                  <a:pt x="75" y="188"/>
                </a:moveTo>
                <a:cubicBezTo>
                  <a:pt x="76" y="188"/>
                  <a:pt x="76" y="187"/>
                  <a:pt x="76" y="187"/>
                </a:cubicBezTo>
                <a:cubicBezTo>
                  <a:pt x="77" y="187"/>
                  <a:pt x="77" y="187"/>
                  <a:pt x="77" y="187"/>
                </a:cubicBezTo>
                <a:cubicBezTo>
                  <a:pt x="78" y="187"/>
                  <a:pt x="78" y="187"/>
                  <a:pt x="78" y="187"/>
                </a:cubicBezTo>
                <a:cubicBezTo>
                  <a:pt x="78" y="188"/>
                  <a:pt x="77" y="188"/>
                  <a:pt x="77" y="189"/>
                </a:cubicBezTo>
                <a:cubicBezTo>
                  <a:pt x="76" y="189"/>
                  <a:pt x="76" y="188"/>
                  <a:pt x="75" y="188"/>
                </a:cubicBezTo>
                <a:close/>
                <a:moveTo>
                  <a:pt x="77" y="193"/>
                </a:moveTo>
                <a:cubicBezTo>
                  <a:pt x="78" y="193"/>
                  <a:pt x="78" y="194"/>
                  <a:pt x="79" y="194"/>
                </a:cubicBezTo>
                <a:cubicBezTo>
                  <a:pt x="79" y="194"/>
                  <a:pt x="78" y="195"/>
                  <a:pt x="78" y="195"/>
                </a:cubicBezTo>
                <a:cubicBezTo>
                  <a:pt x="78" y="195"/>
                  <a:pt x="77" y="195"/>
                  <a:pt x="77" y="196"/>
                </a:cubicBezTo>
                <a:cubicBezTo>
                  <a:pt x="76" y="195"/>
                  <a:pt x="76" y="195"/>
                  <a:pt x="76" y="195"/>
                </a:cubicBezTo>
                <a:cubicBezTo>
                  <a:pt x="76" y="194"/>
                  <a:pt x="77" y="193"/>
                  <a:pt x="77" y="193"/>
                </a:cubicBezTo>
                <a:close/>
                <a:moveTo>
                  <a:pt x="79" y="180"/>
                </a:moveTo>
                <a:cubicBezTo>
                  <a:pt x="79" y="180"/>
                  <a:pt x="79" y="180"/>
                  <a:pt x="79" y="180"/>
                </a:cubicBezTo>
                <a:cubicBezTo>
                  <a:pt x="79" y="179"/>
                  <a:pt x="80" y="178"/>
                  <a:pt x="81" y="177"/>
                </a:cubicBezTo>
                <a:cubicBezTo>
                  <a:pt x="81" y="178"/>
                  <a:pt x="81" y="178"/>
                  <a:pt x="81" y="178"/>
                </a:cubicBezTo>
                <a:cubicBezTo>
                  <a:pt x="80" y="178"/>
                  <a:pt x="80" y="179"/>
                  <a:pt x="79" y="180"/>
                </a:cubicBezTo>
                <a:close/>
                <a:moveTo>
                  <a:pt x="82" y="188"/>
                </a:moveTo>
                <a:cubicBezTo>
                  <a:pt x="82" y="189"/>
                  <a:pt x="82" y="189"/>
                  <a:pt x="83" y="189"/>
                </a:cubicBezTo>
                <a:cubicBezTo>
                  <a:pt x="82" y="189"/>
                  <a:pt x="81" y="190"/>
                  <a:pt x="80" y="190"/>
                </a:cubicBezTo>
                <a:cubicBezTo>
                  <a:pt x="81" y="189"/>
                  <a:pt x="81" y="189"/>
                  <a:pt x="82" y="188"/>
                </a:cubicBezTo>
                <a:close/>
                <a:moveTo>
                  <a:pt x="83" y="191"/>
                </a:moveTo>
                <a:cubicBezTo>
                  <a:pt x="83" y="191"/>
                  <a:pt x="83" y="191"/>
                  <a:pt x="83" y="191"/>
                </a:cubicBezTo>
                <a:cubicBezTo>
                  <a:pt x="83" y="192"/>
                  <a:pt x="82" y="192"/>
                  <a:pt x="82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2" y="191"/>
                  <a:pt x="82" y="191"/>
                  <a:pt x="83" y="191"/>
                </a:cubicBezTo>
                <a:close/>
                <a:moveTo>
                  <a:pt x="83" y="187"/>
                </a:moveTo>
                <a:cubicBezTo>
                  <a:pt x="83" y="187"/>
                  <a:pt x="83" y="187"/>
                  <a:pt x="83" y="187"/>
                </a:cubicBezTo>
                <a:cubicBezTo>
                  <a:pt x="84" y="188"/>
                  <a:pt x="84" y="188"/>
                  <a:pt x="85" y="188"/>
                </a:cubicBezTo>
                <a:cubicBezTo>
                  <a:pt x="85" y="188"/>
                  <a:pt x="85" y="189"/>
                  <a:pt x="85" y="189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84" y="188"/>
                  <a:pt x="83" y="188"/>
                  <a:pt x="83" y="187"/>
                </a:cubicBezTo>
                <a:close/>
                <a:moveTo>
                  <a:pt x="84" y="198"/>
                </a:moveTo>
                <a:cubicBezTo>
                  <a:pt x="85" y="198"/>
                  <a:pt x="85" y="199"/>
                  <a:pt x="85" y="199"/>
                </a:cubicBezTo>
                <a:cubicBezTo>
                  <a:pt x="85" y="199"/>
                  <a:pt x="85" y="200"/>
                  <a:pt x="85" y="200"/>
                </a:cubicBezTo>
                <a:cubicBezTo>
                  <a:pt x="84" y="200"/>
                  <a:pt x="84" y="200"/>
                  <a:pt x="83" y="199"/>
                </a:cubicBezTo>
                <a:cubicBezTo>
                  <a:pt x="84" y="199"/>
                  <a:pt x="84" y="199"/>
                  <a:pt x="84" y="198"/>
                </a:cubicBezTo>
                <a:close/>
                <a:moveTo>
                  <a:pt x="85" y="194"/>
                </a:moveTo>
                <a:cubicBezTo>
                  <a:pt x="86" y="194"/>
                  <a:pt x="87" y="193"/>
                  <a:pt x="88" y="193"/>
                </a:cubicBezTo>
                <a:cubicBezTo>
                  <a:pt x="87" y="194"/>
                  <a:pt x="86" y="194"/>
                  <a:pt x="86" y="195"/>
                </a:cubicBezTo>
                <a:cubicBezTo>
                  <a:pt x="85" y="195"/>
                  <a:pt x="85" y="195"/>
                  <a:pt x="85" y="194"/>
                </a:cubicBezTo>
                <a:close/>
                <a:moveTo>
                  <a:pt x="86" y="205"/>
                </a:moveTo>
                <a:cubicBezTo>
                  <a:pt x="86" y="206"/>
                  <a:pt x="87" y="206"/>
                  <a:pt x="88" y="207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87" y="207"/>
                  <a:pt x="87" y="207"/>
                  <a:pt x="87" y="207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05"/>
                  <a:pt x="86" y="205"/>
                  <a:pt x="86" y="205"/>
                </a:cubicBezTo>
                <a:close/>
                <a:moveTo>
                  <a:pt x="88" y="204"/>
                </a:moveTo>
                <a:cubicBezTo>
                  <a:pt x="88" y="204"/>
                  <a:pt x="88" y="204"/>
                  <a:pt x="88" y="204"/>
                </a:cubicBezTo>
                <a:cubicBezTo>
                  <a:pt x="89" y="204"/>
                  <a:pt x="89" y="204"/>
                  <a:pt x="90" y="205"/>
                </a:cubicBezTo>
                <a:cubicBezTo>
                  <a:pt x="90" y="205"/>
                  <a:pt x="89" y="205"/>
                  <a:pt x="89" y="205"/>
                </a:cubicBezTo>
                <a:cubicBezTo>
                  <a:pt x="89" y="205"/>
                  <a:pt x="88" y="205"/>
                  <a:pt x="88" y="204"/>
                </a:cubicBezTo>
                <a:close/>
                <a:moveTo>
                  <a:pt x="90" y="186"/>
                </a:moveTo>
                <a:cubicBezTo>
                  <a:pt x="90" y="185"/>
                  <a:pt x="91" y="184"/>
                  <a:pt x="92" y="183"/>
                </a:cubicBezTo>
                <a:cubicBezTo>
                  <a:pt x="92" y="183"/>
                  <a:pt x="92" y="183"/>
                  <a:pt x="93" y="183"/>
                </a:cubicBezTo>
                <a:cubicBezTo>
                  <a:pt x="92" y="184"/>
                  <a:pt x="91" y="185"/>
                  <a:pt x="90" y="186"/>
                </a:cubicBezTo>
                <a:close/>
                <a:moveTo>
                  <a:pt x="91" y="205"/>
                </a:moveTo>
                <a:cubicBezTo>
                  <a:pt x="92" y="206"/>
                  <a:pt x="92" y="206"/>
                  <a:pt x="93" y="206"/>
                </a:cubicBezTo>
                <a:cubicBezTo>
                  <a:pt x="93" y="207"/>
                  <a:pt x="92" y="207"/>
                  <a:pt x="92" y="207"/>
                </a:cubicBezTo>
                <a:cubicBezTo>
                  <a:pt x="91" y="207"/>
                  <a:pt x="91" y="207"/>
                  <a:pt x="90" y="206"/>
                </a:cubicBezTo>
                <a:cubicBezTo>
                  <a:pt x="91" y="206"/>
                  <a:pt x="91" y="206"/>
                  <a:pt x="91" y="205"/>
                </a:cubicBezTo>
                <a:close/>
                <a:moveTo>
                  <a:pt x="93" y="186"/>
                </a:moveTo>
                <a:cubicBezTo>
                  <a:pt x="95" y="184"/>
                  <a:pt x="98" y="182"/>
                  <a:pt x="100" y="179"/>
                </a:cubicBezTo>
                <a:cubicBezTo>
                  <a:pt x="102" y="179"/>
                  <a:pt x="103" y="178"/>
                  <a:pt x="104" y="177"/>
                </a:cubicBezTo>
                <a:cubicBezTo>
                  <a:pt x="102" y="180"/>
                  <a:pt x="99" y="182"/>
                  <a:pt x="97" y="185"/>
                </a:cubicBezTo>
                <a:cubicBezTo>
                  <a:pt x="96" y="185"/>
                  <a:pt x="94" y="186"/>
                  <a:pt x="93" y="186"/>
                </a:cubicBezTo>
                <a:close/>
                <a:moveTo>
                  <a:pt x="95" y="190"/>
                </a:moveTo>
                <a:cubicBezTo>
                  <a:pt x="95" y="190"/>
                  <a:pt x="95" y="191"/>
                  <a:pt x="96" y="191"/>
                </a:cubicBezTo>
                <a:cubicBezTo>
                  <a:pt x="95" y="191"/>
                  <a:pt x="95" y="192"/>
                  <a:pt x="94" y="192"/>
                </a:cubicBezTo>
                <a:cubicBezTo>
                  <a:pt x="94" y="192"/>
                  <a:pt x="94" y="192"/>
                  <a:pt x="93" y="192"/>
                </a:cubicBezTo>
                <a:cubicBezTo>
                  <a:pt x="94" y="191"/>
                  <a:pt x="94" y="191"/>
                  <a:pt x="95" y="190"/>
                </a:cubicBezTo>
                <a:close/>
                <a:moveTo>
                  <a:pt x="96" y="208"/>
                </a:moveTo>
                <a:cubicBezTo>
                  <a:pt x="96" y="208"/>
                  <a:pt x="96" y="208"/>
                  <a:pt x="96" y="208"/>
                </a:cubicBezTo>
                <a:cubicBezTo>
                  <a:pt x="97" y="209"/>
                  <a:pt x="98" y="209"/>
                  <a:pt x="100" y="210"/>
                </a:cubicBezTo>
                <a:cubicBezTo>
                  <a:pt x="99" y="210"/>
                  <a:pt x="99" y="210"/>
                  <a:pt x="99" y="211"/>
                </a:cubicBezTo>
                <a:cubicBezTo>
                  <a:pt x="98" y="211"/>
                  <a:pt x="98" y="211"/>
                  <a:pt x="97" y="211"/>
                </a:cubicBezTo>
                <a:cubicBezTo>
                  <a:pt x="97" y="210"/>
                  <a:pt x="96" y="210"/>
                  <a:pt x="95" y="209"/>
                </a:cubicBezTo>
                <a:cubicBezTo>
                  <a:pt x="95" y="209"/>
                  <a:pt x="95" y="208"/>
                  <a:pt x="96" y="208"/>
                </a:cubicBezTo>
                <a:close/>
                <a:moveTo>
                  <a:pt x="99" y="218"/>
                </a:moveTo>
                <a:cubicBezTo>
                  <a:pt x="99" y="218"/>
                  <a:pt x="100" y="219"/>
                  <a:pt x="101" y="219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99" y="219"/>
                  <a:pt x="99" y="219"/>
                  <a:pt x="99" y="219"/>
                </a:cubicBezTo>
                <a:cubicBezTo>
                  <a:pt x="99" y="218"/>
                  <a:pt x="99" y="218"/>
                  <a:pt x="99" y="218"/>
                </a:cubicBezTo>
                <a:close/>
                <a:moveTo>
                  <a:pt x="101" y="224"/>
                </a:moveTo>
                <a:cubicBezTo>
                  <a:pt x="101" y="223"/>
                  <a:pt x="101" y="223"/>
                  <a:pt x="102" y="223"/>
                </a:cubicBezTo>
                <a:cubicBezTo>
                  <a:pt x="103" y="223"/>
                  <a:pt x="104" y="224"/>
                  <a:pt x="105" y="225"/>
                </a:cubicBezTo>
                <a:cubicBezTo>
                  <a:pt x="105" y="225"/>
                  <a:pt x="105" y="225"/>
                  <a:pt x="105" y="226"/>
                </a:cubicBezTo>
                <a:cubicBezTo>
                  <a:pt x="105" y="226"/>
                  <a:pt x="105" y="226"/>
                  <a:pt x="105" y="226"/>
                </a:cubicBezTo>
                <a:cubicBezTo>
                  <a:pt x="103" y="225"/>
                  <a:pt x="102" y="225"/>
                  <a:pt x="100" y="224"/>
                </a:cubicBezTo>
                <a:cubicBezTo>
                  <a:pt x="100" y="224"/>
                  <a:pt x="101" y="224"/>
                  <a:pt x="101" y="224"/>
                </a:cubicBezTo>
                <a:close/>
                <a:moveTo>
                  <a:pt x="104" y="222"/>
                </a:moveTo>
                <a:cubicBezTo>
                  <a:pt x="104" y="222"/>
                  <a:pt x="104" y="222"/>
                  <a:pt x="104" y="222"/>
                </a:cubicBezTo>
                <a:cubicBezTo>
                  <a:pt x="104" y="222"/>
                  <a:pt x="104" y="221"/>
                  <a:pt x="104" y="221"/>
                </a:cubicBezTo>
                <a:cubicBezTo>
                  <a:pt x="105" y="222"/>
                  <a:pt x="106" y="222"/>
                  <a:pt x="106" y="222"/>
                </a:cubicBezTo>
                <a:cubicBezTo>
                  <a:pt x="106" y="222"/>
                  <a:pt x="106" y="223"/>
                  <a:pt x="106" y="223"/>
                </a:cubicBezTo>
                <a:cubicBezTo>
                  <a:pt x="106" y="222"/>
                  <a:pt x="105" y="222"/>
                  <a:pt x="104" y="222"/>
                </a:cubicBezTo>
                <a:close/>
                <a:moveTo>
                  <a:pt x="108" y="226"/>
                </a:moveTo>
                <a:cubicBezTo>
                  <a:pt x="108" y="226"/>
                  <a:pt x="109" y="227"/>
                  <a:pt x="110" y="227"/>
                </a:cubicBezTo>
                <a:cubicBezTo>
                  <a:pt x="110" y="227"/>
                  <a:pt x="109" y="228"/>
                  <a:pt x="109" y="228"/>
                </a:cubicBezTo>
                <a:cubicBezTo>
                  <a:pt x="109" y="228"/>
                  <a:pt x="109" y="228"/>
                  <a:pt x="109" y="228"/>
                </a:cubicBezTo>
                <a:cubicBezTo>
                  <a:pt x="108" y="228"/>
                  <a:pt x="107" y="227"/>
                  <a:pt x="106" y="227"/>
                </a:cubicBezTo>
                <a:cubicBezTo>
                  <a:pt x="107" y="226"/>
                  <a:pt x="107" y="226"/>
                  <a:pt x="108" y="226"/>
                </a:cubicBezTo>
                <a:close/>
                <a:moveTo>
                  <a:pt x="108" y="210"/>
                </a:moveTo>
                <a:cubicBezTo>
                  <a:pt x="109" y="210"/>
                  <a:pt x="110" y="209"/>
                  <a:pt x="111" y="208"/>
                </a:cubicBezTo>
                <a:cubicBezTo>
                  <a:pt x="112" y="208"/>
                  <a:pt x="112" y="209"/>
                  <a:pt x="112" y="209"/>
                </a:cubicBezTo>
                <a:cubicBezTo>
                  <a:pt x="111" y="210"/>
                  <a:pt x="110" y="210"/>
                  <a:pt x="110" y="211"/>
                </a:cubicBezTo>
                <a:cubicBezTo>
                  <a:pt x="109" y="211"/>
                  <a:pt x="109" y="211"/>
                  <a:pt x="108" y="210"/>
                </a:cubicBezTo>
                <a:close/>
                <a:moveTo>
                  <a:pt x="112" y="213"/>
                </a:moveTo>
                <a:cubicBezTo>
                  <a:pt x="111" y="212"/>
                  <a:pt x="111" y="212"/>
                  <a:pt x="111" y="212"/>
                </a:cubicBezTo>
                <a:cubicBezTo>
                  <a:pt x="112" y="211"/>
                  <a:pt x="113" y="211"/>
                  <a:pt x="114" y="210"/>
                </a:cubicBezTo>
                <a:cubicBezTo>
                  <a:pt x="114" y="210"/>
                  <a:pt x="114" y="210"/>
                  <a:pt x="115" y="210"/>
                </a:cubicBezTo>
                <a:cubicBezTo>
                  <a:pt x="114" y="211"/>
                  <a:pt x="113" y="212"/>
                  <a:pt x="112" y="213"/>
                </a:cubicBezTo>
                <a:close/>
                <a:moveTo>
                  <a:pt x="119" y="221"/>
                </a:moveTo>
                <a:cubicBezTo>
                  <a:pt x="120" y="221"/>
                  <a:pt x="120" y="221"/>
                  <a:pt x="120" y="221"/>
                </a:cubicBezTo>
                <a:cubicBezTo>
                  <a:pt x="120" y="221"/>
                  <a:pt x="119" y="222"/>
                  <a:pt x="119" y="222"/>
                </a:cubicBezTo>
                <a:cubicBezTo>
                  <a:pt x="119" y="222"/>
                  <a:pt x="119" y="222"/>
                  <a:pt x="119" y="222"/>
                </a:cubicBezTo>
                <a:cubicBezTo>
                  <a:pt x="119" y="222"/>
                  <a:pt x="119" y="221"/>
                  <a:pt x="119" y="221"/>
                </a:cubicBezTo>
                <a:cubicBezTo>
                  <a:pt x="119" y="221"/>
                  <a:pt x="119" y="221"/>
                  <a:pt x="119" y="221"/>
                </a:cubicBezTo>
                <a:close/>
                <a:moveTo>
                  <a:pt x="120" y="211"/>
                </a:moveTo>
                <a:cubicBezTo>
                  <a:pt x="120" y="210"/>
                  <a:pt x="120" y="210"/>
                  <a:pt x="121" y="210"/>
                </a:cubicBezTo>
                <a:cubicBezTo>
                  <a:pt x="121" y="210"/>
                  <a:pt x="121" y="210"/>
                  <a:pt x="121" y="210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0" y="211"/>
                  <a:pt x="120" y="211"/>
                  <a:pt x="120" y="211"/>
                </a:cubicBezTo>
                <a:close/>
                <a:moveTo>
                  <a:pt x="123" y="218"/>
                </a:moveTo>
                <a:cubicBezTo>
                  <a:pt x="123" y="218"/>
                  <a:pt x="123" y="219"/>
                  <a:pt x="124" y="219"/>
                </a:cubicBezTo>
                <a:cubicBezTo>
                  <a:pt x="123" y="219"/>
                  <a:pt x="122" y="220"/>
                  <a:pt x="121" y="220"/>
                </a:cubicBezTo>
                <a:cubicBezTo>
                  <a:pt x="121" y="220"/>
                  <a:pt x="121" y="220"/>
                  <a:pt x="121" y="220"/>
                </a:cubicBezTo>
                <a:cubicBezTo>
                  <a:pt x="122" y="219"/>
                  <a:pt x="122" y="219"/>
                  <a:pt x="123" y="218"/>
                </a:cubicBezTo>
                <a:close/>
                <a:moveTo>
                  <a:pt x="123" y="222"/>
                </a:moveTo>
                <a:cubicBezTo>
                  <a:pt x="124" y="222"/>
                  <a:pt x="124" y="221"/>
                  <a:pt x="125" y="221"/>
                </a:cubicBezTo>
                <a:cubicBezTo>
                  <a:pt x="125" y="221"/>
                  <a:pt x="126" y="222"/>
                  <a:pt x="126" y="222"/>
                </a:cubicBezTo>
                <a:cubicBezTo>
                  <a:pt x="126" y="223"/>
                  <a:pt x="125" y="223"/>
                  <a:pt x="125" y="223"/>
                </a:cubicBezTo>
                <a:cubicBezTo>
                  <a:pt x="124" y="223"/>
                  <a:pt x="124" y="223"/>
                  <a:pt x="123" y="222"/>
                </a:cubicBezTo>
                <a:close/>
                <a:moveTo>
                  <a:pt x="125" y="225"/>
                </a:moveTo>
                <a:cubicBezTo>
                  <a:pt x="126" y="225"/>
                  <a:pt x="126" y="225"/>
                  <a:pt x="127" y="224"/>
                </a:cubicBezTo>
                <a:cubicBezTo>
                  <a:pt x="127" y="224"/>
                  <a:pt x="127" y="225"/>
                  <a:pt x="128" y="225"/>
                </a:cubicBezTo>
                <a:cubicBezTo>
                  <a:pt x="127" y="226"/>
                  <a:pt x="126" y="226"/>
                  <a:pt x="125" y="227"/>
                </a:cubicBezTo>
                <a:cubicBezTo>
                  <a:pt x="125" y="227"/>
                  <a:pt x="125" y="227"/>
                  <a:pt x="124" y="226"/>
                </a:cubicBezTo>
                <a:cubicBezTo>
                  <a:pt x="124" y="226"/>
                  <a:pt x="125" y="226"/>
                  <a:pt x="125" y="225"/>
                </a:cubicBezTo>
                <a:close/>
                <a:moveTo>
                  <a:pt x="127" y="221"/>
                </a:moveTo>
                <a:cubicBezTo>
                  <a:pt x="127" y="221"/>
                  <a:pt x="126" y="220"/>
                  <a:pt x="126" y="219"/>
                </a:cubicBezTo>
                <a:cubicBezTo>
                  <a:pt x="126" y="219"/>
                  <a:pt x="126" y="219"/>
                  <a:pt x="126" y="219"/>
                </a:cubicBezTo>
                <a:cubicBezTo>
                  <a:pt x="127" y="220"/>
                  <a:pt x="127" y="220"/>
                  <a:pt x="128" y="220"/>
                </a:cubicBezTo>
                <a:cubicBezTo>
                  <a:pt x="128" y="221"/>
                  <a:pt x="127" y="221"/>
                  <a:pt x="127" y="221"/>
                </a:cubicBezTo>
                <a:close/>
                <a:moveTo>
                  <a:pt x="128" y="218"/>
                </a:moveTo>
                <a:cubicBezTo>
                  <a:pt x="128" y="217"/>
                  <a:pt x="129" y="216"/>
                  <a:pt x="130" y="216"/>
                </a:cubicBezTo>
                <a:cubicBezTo>
                  <a:pt x="130" y="216"/>
                  <a:pt x="130" y="216"/>
                  <a:pt x="130" y="216"/>
                </a:cubicBezTo>
                <a:cubicBezTo>
                  <a:pt x="130" y="216"/>
                  <a:pt x="130" y="217"/>
                  <a:pt x="129" y="217"/>
                </a:cubicBezTo>
                <a:cubicBezTo>
                  <a:pt x="129" y="218"/>
                  <a:pt x="129" y="219"/>
                  <a:pt x="130" y="219"/>
                </a:cubicBezTo>
                <a:cubicBezTo>
                  <a:pt x="130" y="219"/>
                  <a:pt x="129" y="219"/>
                  <a:pt x="129" y="219"/>
                </a:cubicBezTo>
                <a:cubicBezTo>
                  <a:pt x="129" y="219"/>
                  <a:pt x="128" y="218"/>
                  <a:pt x="128" y="218"/>
                </a:cubicBezTo>
                <a:close/>
                <a:moveTo>
                  <a:pt x="130" y="222"/>
                </a:moveTo>
                <a:cubicBezTo>
                  <a:pt x="130" y="222"/>
                  <a:pt x="130" y="222"/>
                  <a:pt x="130" y="222"/>
                </a:cubicBezTo>
                <a:cubicBezTo>
                  <a:pt x="130" y="223"/>
                  <a:pt x="130" y="223"/>
                  <a:pt x="129" y="224"/>
                </a:cubicBezTo>
                <a:cubicBezTo>
                  <a:pt x="129" y="224"/>
                  <a:pt x="129" y="224"/>
                  <a:pt x="129" y="224"/>
                </a:cubicBezTo>
                <a:cubicBezTo>
                  <a:pt x="129" y="224"/>
                  <a:pt x="128" y="224"/>
                  <a:pt x="128" y="223"/>
                </a:cubicBezTo>
                <a:cubicBezTo>
                  <a:pt x="129" y="223"/>
                  <a:pt x="129" y="223"/>
                  <a:pt x="130" y="222"/>
                </a:cubicBezTo>
                <a:close/>
                <a:moveTo>
                  <a:pt x="162" y="206"/>
                </a:moveTo>
                <a:cubicBezTo>
                  <a:pt x="163" y="205"/>
                  <a:pt x="164" y="204"/>
                  <a:pt x="165" y="203"/>
                </a:cubicBezTo>
                <a:cubicBezTo>
                  <a:pt x="167" y="201"/>
                  <a:pt x="169" y="200"/>
                  <a:pt x="172" y="198"/>
                </a:cubicBezTo>
                <a:cubicBezTo>
                  <a:pt x="172" y="198"/>
                  <a:pt x="171" y="198"/>
                  <a:pt x="171" y="198"/>
                </a:cubicBezTo>
                <a:cubicBezTo>
                  <a:pt x="170" y="199"/>
                  <a:pt x="169" y="200"/>
                  <a:pt x="168" y="202"/>
                </a:cubicBezTo>
                <a:cubicBezTo>
                  <a:pt x="166" y="203"/>
                  <a:pt x="164" y="205"/>
                  <a:pt x="162" y="206"/>
                </a:cubicBezTo>
                <a:close/>
                <a:moveTo>
                  <a:pt x="167" y="210"/>
                </a:moveTo>
                <a:cubicBezTo>
                  <a:pt x="160" y="216"/>
                  <a:pt x="153" y="221"/>
                  <a:pt x="146" y="225"/>
                </a:cubicBezTo>
                <a:cubicBezTo>
                  <a:pt x="149" y="222"/>
                  <a:pt x="152" y="219"/>
                  <a:pt x="156" y="216"/>
                </a:cubicBezTo>
                <a:cubicBezTo>
                  <a:pt x="158" y="214"/>
                  <a:pt x="160" y="213"/>
                  <a:pt x="163" y="212"/>
                </a:cubicBezTo>
                <a:cubicBezTo>
                  <a:pt x="163" y="212"/>
                  <a:pt x="163" y="212"/>
                  <a:pt x="164" y="212"/>
                </a:cubicBezTo>
                <a:cubicBezTo>
                  <a:pt x="165" y="211"/>
                  <a:pt x="166" y="211"/>
                  <a:pt x="167" y="210"/>
                </a:cubicBezTo>
                <a:close/>
                <a:moveTo>
                  <a:pt x="154" y="209"/>
                </a:moveTo>
                <a:cubicBezTo>
                  <a:pt x="155" y="208"/>
                  <a:pt x="156" y="208"/>
                  <a:pt x="157" y="207"/>
                </a:cubicBezTo>
                <a:cubicBezTo>
                  <a:pt x="161" y="203"/>
                  <a:pt x="166" y="199"/>
                  <a:pt x="171" y="195"/>
                </a:cubicBezTo>
                <a:cubicBezTo>
                  <a:pt x="168" y="197"/>
                  <a:pt x="166" y="200"/>
                  <a:pt x="163" y="202"/>
                </a:cubicBezTo>
                <a:cubicBezTo>
                  <a:pt x="160" y="204"/>
                  <a:pt x="157" y="207"/>
                  <a:pt x="154" y="209"/>
                </a:cubicBezTo>
                <a:close/>
                <a:moveTo>
                  <a:pt x="158" y="208"/>
                </a:moveTo>
                <a:cubicBezTo>
                  <a:pt x="157" y="210"/>
                  <a:pt x="156" y="211"/>
                  <a:pt x="155" y="212"/>
                </a:cubicBezTo>
                <a:cubicBezTo>
                  <a:pt x="153" y="214"/>
                  <a:pt x="150" y="216"/>
                  <a:pt x="148" y="218"/>
                </a:cubicBezTo>
                <a:cubicBezTo>
                  <a:pt x="146" y="220"/>
                  <a:pt x="143" y="221"/>
                  <a:pt x="141" y="222"/>
                </a:cubicBezTo>
                <a:cubicBezTo>
                  <a:pt x="146" y="217"/>
                  <a:pt x="152" y="213"/>
                  <a:pt x="158" y="208"/>
                </a:cubicBezTo>
                <a:close/>
                <a:moveTo>
                  <a:pt x="146" y="227"/>
                </a:moveTo>
                <a:cubicBezTo>
                  <a:pt x="146" y="227"/>
                  <a:pt x="146" y="227"/>
                  <a:pt x="146" y="227"/>
                </a:cubicBezTo>
                <a:cubicBezTo>
                  <a:pt x="147" y="227"/>
                  <a:pt x="148" y="227"/>
                  <a:pt x="148" y="228"/>
                </a:cubicBezTo>
                <a:cubicBezTo>
                  <a:pt x="148" y="228"/>
                  <a:pt x="150" y="228"/>
                  <a:pt x="150" y="228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49" y="228"/>
                  <a:pt x="147" y="228"/>
                  <a:pt x="146" y="228"/>
                </a:cubicBezTo>
                <a:cubicBezTo>
                  <a:pt x="146" y="227"/>
                  <a:pt x="146" y="227"/>
                  <a:pt x="146" y="227"/>
                </a:cubicBezTo>
                <a:close/>
                <a:moveTo>
                  <a:pt x="151" y="231"/>
                </a:moveTo>
                <a:cubicBezTo>
                  <a:pt x="151" y="231"/>
                  <a:pt x="151" y="231"/>
                  <a:pt x="151" y="231"/>
                </a:cubicBezTo>
                <a:cubicBezTo>
                  <a:pt x="151" y="231"/>
                  <a:pt x="150" y="232"/>
                  <a:pt x="150" y="232"/>
                </a:cubicBezTo>
                <a:cubicBezTo>
                  <a:pt x="150" y="232"/>
                  <a:pt x="149" y="232"/>
                  <a:pt x="149" y="232"/>
                </a:cubicBezTo>
                <a:cubicBezTo>
                  <a:pt x="150" y="231"/>
                  <a:pt x="151" y="231"/>
                  <a:pt x="151" y="231"/>
                </a:cubicBezTo>
                <a:close/>
                <a:moveTo>
                  <a:pt x="150" y="228"/>
                </a:moveTo>
                <a:cubicBezTo>
                  <a:pt x="149" y="227"/>
                  <a:pt x="148" y="227"/>
                  <a:pt x="147" y="227"/>
                </a:cubicBezTo>
                <a:cubicBezTo>
                  <a:pt x="157" y="222"/>
                  <a:pt x="165" y="214"/>
                  <a:pt x="174" y="206"/>
                </a:cubicBezTo>
                <a:cubicBezTo>
                  <a:pt x="174" y="207"/>
                  <a:pt x="174" y="207"/>
                  <a:pt x="175" y="207"/>
                </a:cubicBezTo>
                <a:cubicBezTo>
                  <a:pt x="174" y="208"/>
                  <a:pt x="173" y="208"/>
                  <a:pt x="173" y="209"/>
                </a:cubicBezTo>
                <a:cubicBezTo>
                  <a:pt x="165" y="215"/>
                  <a:pt x="158" y="221"/>
                  <a:pt x="150" y="228"/>
                </a:cubicBezTo>
                <a:close/>
                <a:moveTo>
                  <a:pt x="169" y="216"/>
                </a:moveTo>
                <a:cubicBezTo>
                  <a:pt x="169" y="216"/>
                  <a:pt x="169" y="216"/>
                  <a:pt x="169" y="216"/>
                </a:cubicBezTo>
                <a:cubicBezTo>
                  <a:pt x="168" y="216"/>
                  <a:pt x="169" y="217"/>
                  <a:pt x="170" y="217"/>
                </a:cubicBezTo>
                <a:cubicBezTo>
                  <a:pt x="171" y="216"/>
                  <a:pt x="172" y="216"/>
                  <a:pt x="174" y="215"/>
                </a:cubicBezTo>
                <a:cubicBezTo>
                  <a:pt x="168" y="220"/>
                  <a:pt x="162" y="225"/>
                  <a:pt x="155" y="229"/>
                </a:cubicBezTo>
                <a:cubicBezTo>
                  <a:pt x="160" y="224"/>
                  <a:pt x="164" y="220"/>
                  <a:pt x="169" y="216"/>
                </a:cubicBezTo>
                <a:close/>
                <a:moveTo>
                  <a:pt x="183" y="211"/>
                </a:moveTo>
                <a:cubicBezTo>
                  <a:pt x="185" y="210"/>
                  <a:pt x="186" y="209"/>
                  <a:pt x="187" y="209"/>
                </a:cubicBezTo>
                <a:cubicBezTo>
                  <a:pt x="182" y="213"/>
                  <a:pt x="176" y="218"/>
                  <a:pt x="170" y="222"/>
                </a:cubicBezTo>
                <a:cubicBezTo>
                  <a:pt x="174" y="218"/>
                  <a:pt x="179" y="214"/>
                  <a:pt x="183" y="211"/>
                </a:cubicBezTo>
                <a:close/>
                <a:moveTo>
                  <a:pt x="180" y="210"/>
                </a:moveTo>
                <a:cubicBezTo>
                  <a:pt x="179" y="210"/>
                  <a:pt x="179" y="211"/>
                  <a:pt x="178" y="212"/>
                </a:cubicBezTo>
                <a:cubicBezTo>
                  <a:pt x="176" y="213"/>
                  <a:pt x="173" y="214"/>
                  <a:pt x="171" y="215"/>
                </a:cubicBezTo>
                <a:cubicBezTo>
                  <a:pt x="172" y="214"/>
                  <a:pt x="172" y="213"/>
                  <a:pt x="173" y="212"/>
                </a:cubicBezTo>
                <a:cubicBezTo>
                  <a:pt x="178" y="208"/>
                  <a:pt x="183" y="204"/>
                  <a:pt x="188" y="200"/>
                </a:cubicBezTo>
                <a:cubicBezTo>
                  <a:pt x="186" y="203"/>
                  <a:pt x="183" y="206"/>
                  <a:pt x="180" y="210"/>
                </a:cubicBezTo>
                <a:close/>
                <a:moveTo>
                  <a:pt x="183" y="199"/>
                </a:moveTo>
                <a:cubicBezTo>
                  <a:pt x="184" y="198"/>
                  <a:pt x="185" y="197"/>
                  <a:pt x="186" y="196"/>
                </a:cubicBezTo>
                <a:cubicBezTo>
                  <a:pt x="186" y="195"/>
                  <a:pt x="187" y="195"/>
                  <a:pt x="187" y="195"/>
                </a:cubicBezTo>
                <a:cubicBezTo>
                  <a:pt x="188" y="194"/>
                  <a:pt x="189" y="193"/>
                  <a:pt x="190" y="193"/>
                </a:cubicBezTo>
                <a:cubicBezTo>
                  <a:pt x="188" y="195"/>
                  <a:pt x="185" y="197"/>
                  <a:pt x="183" y="199"/>
                </a:cubicBezTo>
                <a:close/>
                <a:moveTo>
                  <a:pt x="195" y="193"/>
                </a:moveTo>
                <a:cubicBezTo>
                  <a:pt x="194" y="194"/>
                  <a:pt x="193" y="195"/>
                  <a:pt x="192" y="195"/>
                </a:cubicBezTo>
                <a:cubicBezTo>
                  <a:pt x="191" y="196"/>
                  <a:pt x="190" y="197"/>
                  <a:pt x="189" y="197"/>
                </a:cubicBezTo>
                <a:cubicBezTo>
                  <a:pt x="191" y="196"/>
                  <a:pt x="193" y="194"/>
                  <a:pt x="195" y="193"/>
                </a:cubicBezTo>
                <a:close/>
                <a:moveTo>
                  <a:pt x="197" y="198"/>
                </a:moveTo>
                <a:cubicBezTo>
                  <a:pt x="196" y="199"/>
                  <a:pt x="196" y="199"/>
                  <a:pt x="195" y="200"/>
                </a:cubicBezTo>
                <a:cubicBezTo>
                  <a:pt x="195" y="200"/>
                  <a:pt x="194" y="201"/>
                  <a:pt x="194" y="201"/>
                </a:cubicBezTo>
                <a:cubicBezTo>
                  <a:pt x="195" y="200"/>
                  <a:pt x="196" y="199"/>
                  <a:pt x="197" y="198"/>
                </a:cubicBezTo>
                <a:close/>
                <a:moveTo>
                  <a:pt x="196" y="192"/>
                </a:moveTo>
                <a:cubicBezTo>
                  <a:pt x="196" y="191"/>
                  <a:pt x="195" y="191"/>
                  <a:pt x="194" y="191"/>
                </a:cubicBezTo>
                <a:cubicBezTo>
                  <a:pt x="194" y="191"/>
                  <a:pt x="194" y="192"/>
                  <a:pt x="193" y="192"/>
                </a:cubicBezTo>
                <a:cubicBezTo>
                  <a:pt x="196" y="189"/>
                  <a:pt x="199" y="187"/>
                  <a:pt x="202" y="184"/>
                </a:cubicBezTo>
                <a:cubicBezTo>
                  <a:pt x="200" y="187"/>
                  <a:pt x="198" y="189"/>
                  <a:pt x="196" y="192"/>
                </a:cubicBezTo>
                <a:close/>
                <a:moveTo>
                  <a:pt x="204" y="185"/>
                </a:moveTo>
                <a:cubicBezTo>
                  <a:pt x="204" y="185"/>
                  <a:pt x="204" y="185"/>
                  <a:pt x="205" y="185"/>
                </a:cubicBezTo>
                <a:cubicBezTo>
                  <a:pt x="203" y="187"/>
                  <a:pt x="201" y="189"/>
                  <a:pt x="199" y="190"/>
                </a:cubicBezTo>
                <a:cubicBezTo>
                  <a:pt x="201" y="188"/>
                  <a:pt x="202" y="187"/>
                  <a:pt x="204" y="185"/>
                </a:cubicBezTo>
                <a:close/>
                <a:moveTo>
                  <a:pt x="200" y="181"/>
                </a:moveTo>
                <a:cubicBezTo>
                  <a:pt x="201" y="180"/>
                  <a:pt x="202" y="178"/>
                  <a:pt x="202" y="177"/>
                </a:cubicBezTo>
                <a:cubicBezTo>
                  <a:pt x="203" y="175"/>
                  <a:pt x="204" y="174"/>
                  <a:pt x="206" y="172"/>
                </a:cubicBezTo>
                <a:cubicBezTo>
                  <a:pt x="207" y="171"/>
                  <a:pt x="209" y="169"/>
                  <a:pt x="210" y="168"/>
                </a:cubicBezTo>
                <a:cubicBezTo>
                  <a:pt x="209" y="170"/>
                  <a:pt x="208" y="173"/>
                  <a:pt x="207" y="175"/>
                </a:cubicBezTo>
                <a:cubicBezTo>
                  <a:pt x="205" y="177"/>
                  <a:pt x="203" y="179"/>
                  <a:pt x="200" y="181"/>
                </a:cubicBezTo>
                <a:close/>
                <a:moveTo>
                  <a:pt x="207" y="181"/>
                </a:moveTo>
                <a:cubicBezTo>
                  <a:pt x="212" y="175"/>
                  <a:pt x="217" y="169"/>
                  <a:pt x="221" y="163"/>
                </a:cubicBezTo>
                <a:cubicBezTo>
                  <a:pt x="221" y="164"/>
                  <a:pt x="221" y="164"/>
                  <a:pt x="221" y="165"/>
                </a:cubicBezTo>
                <a:cubicBezTo>
                  <a:pt x="217" y="170"/>
                  <a:pt x="213" y="174"/>
                  <a:pt x="210" y="179"/>
                </a:cubicBezTo>
                <a:cubicBezTo>
                  <a:pt x="209" y="180"/>
                  <a:pt x="208" y="181"/>
                  <a:pt x="207" y="183"/>
                </a:cubicBezTo>
                <a:cubicBezTo>
                  <a:pt x="206" y="183"/>
                  <a:pt x="206" y="183"/>
                  <a:pt x="206" y="184"/>
                </a:cubicBezTo>
                <a:cubicBezTo>
                  <a:pt x="206" y="183"/>
                  <a:pt x="207" y="182"/>
                  <a:pt x="207" y="181"/>
                </a:cubicBezTo>
                <a:close/>
                <a:moveTo>
                  <a:pt x="218" y="155"/>
                </a:moveTo>
                <a:cubicBezTo>
                  <a:pt x="219" y="153"/>
                  <a:pt x="219" y="151"/>
                  <a:pt x="220" y="149"/>
                </a:cubicBezTo>
                <a:cubicBezTo>
                  <a:pt x="221" y="147"/>
                  <a:pt x="222" y="144"/>
                  <a:pt x="222" y="141"/>
                </a:cubicBezTo>
                <a:cubicBezTo>
                  <a:pt x="222" y="141"/>
                  <a:pt x="223" y="141"/>
                  <a:pt x="223" y="141"/>
                </a:cubicBezTo>
                <a:cubicBezTo>
                  <a:pt x="222" y="145"/>
                  <a:pt x="222" y="149"/>
                  <a:pt x="222" y="154"/>
                </a:cubicBezTo>
                <a:cubicBezTo>
                  <a:pt x="220" y="154"/>
                  <a:pt x="219" y="154"/>
                  <a:pt x="218" y="155"/>
                </a:cubicBezTo>
                <a:close/>
                <a:moveTo>
                  <a:pt x="217" y="149"/>
                </a:moveTo>
                <a:cubicBezTo>
                  <a:pt x="217" y="144"/>
                  <a:pt x="218" y="139"/>
                  <a:pt x="218" y="135"/>
                </a:cubicBezTo>
                <a:cubicBezTo>
                  <a:pt x="220" y="132"/>
                  <a:pt x="221" y="129"/>
                  <a:pt x="223" y="126"/>
                </a:cubicBezTo>
                <a:cubicBezTo>
                  <a:pt x="222" y="134"/>
                  <a:pt x="219" y="142"/>
                  <a:pt x="217" y="149"/>
                </a:cubicBezTo>
                <a:close/>
                <a:moveTo>
                  <a:pt x="223" y="98"/>
                </a:moveTo>
                <a:cubicBezTo>
                  <a:pt x="222" y="97"/>
                  <a:pt x="222" y="96"/>
                  <a:pt x="222" y="95"/>
                </a:cubicBezTo>
                <a:cubicBezTo>
                  <a:pt x="222" y="95"/>
                  <a:pt x="222" y="95"/>
                  <a:pt x="222" y="94"/>
                </a:cubicBezTo>
                <a:cubicBezTo>
                  <a:pt x="223" y="96"/>
                  <a:pt x="223" y="97"/>
                  <a:pt x="224" y="98"/>
                </a:cubicBezTo>
                <a:cubicBezTo>
                  <a:pt x="223" y="98"/>
                  <a:pt x="223" y="98"/>
                  <a:pt x="223" y="98"/>
                </a:cubicBezTo>
                <a:close/>
                <a:moveTo>
                  <a:pt x="221" y="87"/>
                </a:moveTo>
                <a:cubicBezTo>
                  <a:pt x="222" y="87"/>
                  <a:pt x="222" y="87"/>
                  <a:pt x="222" y="87"/>
                </a:cubicBezTo>
                <a:cubicBezTo>
                  <a:pt x="223" y="88"/>
                  <a:pt x="223" y="90"/>
                  <a:pt x="223" y="91"/>
                </a:cubicBezTo>
                <a:cubicBezTo>
                  <a:pt x="223" y="91"/>
                  <a:pt x="223" y="91"/>
                  <a:pt x="223" y="91"/>
                </a:cubicBezTo>
                <a:cubicBezTo>
                  <a:pt x="222" y="90"/>
                  <a:pt x="222" y="89"/>
                  <a:pt x="221" y="87"/>
                </a:cubicBezTo>
                <a:close/>
                <a:moveTo>
                  <a:pt x="226" y="83"/>
                </a:moveTo>
                <a:cubicBezTo>
                  <a:pt x="225" y="83"/>
                  <a:pt x="224" y="84"/>
                  <a:pt x="223" y="84"/>
                </a:cubicBezTo>
                <a:cubicBezTo>
                  <a:pt x="222" y="82"/>
                  <a:pt x="222" y="80"/>
                  <a:pt x="221" y="77"/>
                </a:cubicBezTo>
                <a:cubicBezTo>
                  <a:pt x="222" y="78"/>
                  <a:pt x="222" y="78"/>
                  <a:pt x="223" y="79"/>
                </a:cubicBezTo>
                <a:cubicBezTo>
                  <a:pt x="223" y="79"/>
                  <a:pt x="224" y="79"/>
                  <a:pt x="224" y="78"/>
                </a:cubicBezTo>
                <a:cubicBezTo>
                  <a:pt x="225" y="79"/>
                  <a:pt x="225" y="80"/>
                  <a:pt x="226" y="81"/>
                </a:cubicBezTo>
                <a:cubicBezTo>
                  <a:pt x="226" y="82"/>
                  <a:pt x="226" y="82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lose/>
                <a:moveTo>
                  <a:pt x="224" y="75"/>
                </a:moveTo>
                <a:cubicBezTo>
                  <a:pt x="223" y="74"/>
                  <a:pt x="223" y="74"/>
                  <a:pt x="223" y="73"/>
                </a:cubicBezTo>
                <a:cubicBezTo>
                  <a:pt x="223" y="73"/>
                  <a:pt x="223" y="73"/>
                  <a:pt x="223" y="73"/>
                </a:cubicBezTo>
                <a:cubicBezTo>
                  <a:pt x="224" y="74"/>
                  <a:pt x="224" y="75"/>
                  <a:pt x="224" y="76"/>
                </a:cubicBezTo>
                <a:cubicBezTo>
                  <a:pt x="224" y="75"/>
                  <a:pt x="224" y="75"/>
                  <a:pt x="224" y="75"/>
                </a:cubicBezTo>
                <a:close/>
                <a:moveTo>
                  <a:pt x="224" y="70"/>
                </a:moveTo>
                <a:cubicBezTo>
                  <a:pt x="223" y="69"/>
                  <a:pt x="222" y="67"/>
                  <a:pt x="221" y="65"/>
                </a:cubicBezTo>
                <a:cubicBezTo>
                  <a:pt x="222" y="67"/>
                  <a:pt x="223" y="68"/>
                  <a:pt x="224" y="69"/>
                </a:cubicBezTo>
                <a:cubicBezTo>
                  <a:pt x="224" y="69"/>
                  <a:pt x="223" y="69"/>
                  <a:pt x="224" y="70"/>
                </a:cubicBezTo>
                <a:cubicBezTo>
                  <a:pt x="224" y="70"/>
                  <a:pt x="224" y="70"/>
                  <a:pt x="224" y="70"/>
                </a:cubicBezTo>
                <a:close/>
                <a:moveTo>
                  <a:pt x="222" y="76"/>
                </a:moveTo>
                <a:cubicBezTo>
                  <a:pt x="222" y="76"/>
                  <a:pt x="222" y="76"/>
                  <a:pt x="222" y="76"/>
                </a:cubicBezTo>
                <a:cubicBezTo>
                  <a:pt x="221" y="75"/>
                  <a:pt x="221" y="75"/>
                  <a:pt x="220" y="74"/>
                </a:cubicBezTo>
                <a:cubicBezTo>
                  <a:pt x="220" y="74"/>
                  <a:pt x="220" y="74"/>
                  <a:pt x="220" y="73"/>
                </a:cubicBezTo>
                <a:cubicBezTo>
                  <a:pt x="220" y="74"/>
                  <a:pt x="221" y="74"/>
                  <a:pt x="221" y="75"/>
                </a:cubicBezTo>
                <a:cubicBezTo>
                  <a:pt x="221" y="75"/>
                  <a:pt x="222" y="75"/>
                  <a:pt x="222" y="76"/>
                </a:cubicBezTo>
                <a:close/>
                <a:moveTo>
                  <a:pt x="220" y="81"/>
                </a:moveTo>
                <a:cubicBezTo>
                  <a:pt x="219" y="80"/>
                  <a:pt x="219" y="78"/>
                  <a:pt x="218" y="77"/>
                </a:cubicBezTo>
                <a:cubicBezTo>
                  <a:pt x="217" y="75"/>
                  <a:pt x="217" y="74"/>
                  <a:pt x="216" y="73"/>
                </a:cubicBezTo>
                <a:cubicBezTo>
                  <a:pt x="217" y="73"/>
                  <a:pt x="218" y="74"/>
                  <a:pt x="219" y="75"/>
                </a:cubicBezTo>
                <a:cubicBezTo>
                  <a:pt x="219" y="77"/>
                  <a:pt x="220" y="79"/>
                  <a:pt x="220" y="81"/>
                </a:cubicBezTo>
                <a:close/>
                <a:moveTo>
                  <a:pt x="218" y="67"/>
                </a:moveTo>
                <a:cubicBezTo>
                  <a:pt x="217" y="65"/>
                  <a:pt x="216" y="63"/>
                  <a:pt x="215" y="61"/>
                </a:cubicBezTo>
                <a:cubicBezTo>
                  <a:pt x="217" y="63"/>
                  <a:pt x="218" y="65"/>
                  <a:pt x="219" y="68"/>
                </a:cubicBezTo>
                <a:cubicBezTo>
                  <a:pt x="219" y="67"/>
                  <a:pt x="219" y="67"/>
                  <a:pt x="218" y="67"/>
                </a:cubicBezTo>
                <a:close/>
                <a:moveTo>
                  <a:pt x="216" y="64"/>
                </a:moveTo>
                <a:cubicBezTo>
                  <a:pt x="214" y="62"/>
                  <a:pt x="212" y="59"/>
                  <a:pt x="210" y="56"/>
                </a:cubicBezTo>
                <a:cubicBezTo>
                  <a:pt x="209" y="54"/>
                  <a:pt x="207" y="53"/>
                  <a:pt x="206" y="51"/>
                </a:cubicBezTo>
                <a:cubicBezTo>
                  <a:pt x="208" y="53"/>
                  <a:pt x="211" y="55"/>
                  <a:pt x="213" y="58"/>
                </a:cubicBezTo>
                <a:cubicBezTo>
                  <a:pt x="213" y="58"/>
                  <a:pt x="213" y="58"/>
                  <a:pt x="213" y="58"/>
                </a:cubicBezTo>
                <a:cubicBezTo>
                  <a:pt x="214" y="60"/>
                  <a:pt x="215" y="62"/>
                  <a:pt x="216" y="64"/>
                </a:cubicBezTo>
                <a:close/>
                <a:moveTo>
                  <a:pt x="201" y="44"/>
                </a:moveTo>
                <a:cubicBezTo>
                  <a:pt x="200" y="44"/>
                  <a:pt x="200" y="43"/>
                  <a:pt x="199" y="43"/>
                </a:cubicBezTo>
                <a:cubicBezTo>
                  <a:pt x="202" y="45"/>
                  <a:pt x="205" y="47"/>
                  <a:pt x="208" y="50"/>
                </a:cubicBezTo>
                <a:cubicBezTo>
                  <a:pt x="205" y="48"/>
                  <a:pt x="203" y="46"/>
                  <a:pt x="201" y="44"/>
                </a:cubicBezTo>
                <a:close/>
                <a:moveTo>
                  <a:pt x="201" y="46"/>
                </a:moveTo>
                <a:cubicBezTo>
                  <a:pt x="204" y="50"/>
                  <a:pt x="207" y="55"/>
                  <a:pt x="209" y="58"/>
                </a:cubicBezTo>
                <a:cubicBezTo>
                  <a:pt x="209" y="58"/>
                  <a:pt x="209" y="58"/>
                  <a:pt x="209" y="58"/>
                </a:cubicBezTo>
                <a:cubicBezTo>
                  <a:pt x="205" y="53"/>
                  <a:pt x="201" y="48"/>
                  <a:pt x="197" y="44"/>
                </a:cubicBezTo>
                <a:cubicBezTo>
                  <a:pt x="198" y="45"/>
                  <a:pt x="200" y="45"/>
                  <a:pt x="201" y="46"/>
                </a:cubicBezTo>
                <a:close/>
                <a:moveTo>
                  <a:pt x="189" y="41"/>
                </a:moveTo>
                <a:cubicBezTo>
                  <a:pt x="189" y="41"/>
                  <a:pt x="189" y="41"/>
                  <a:pt x="188" y="41"/>
                </a:cubicBezTo>
                <a:cubicBezTo>
                  <a:pt x="188" y="40"/>
                  <a:pt x="188" y="40"/>
                  <a:pt x="187" y="40"/>
                </a:cubicBezTo>
                <a:cubicBezTo>
                  <a:pt x="187" y="40"/>
                  <a:pt x="187" y="40"/>
                  <a:pt x="186" y="40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86" y="40"/>
                  <a:pt x="185" y="39"/>
                  <a:pt x="185" y="39"/>
                </a:cubicBezTo>
                <a:cubicBezTo>
                  <a:pt x="186" y="39"/>
                  <a:pt x="188" y="38"/>
                  <a:pt x="189" y="38"/>
                </a:cubicBezTo>
                <a:cubicBezTo>
                  <a:pt x="190" y="39"/>
                  <a:pt x="191" y="40"/>
                  <a:pt x="192" y="41"/>
                </a:cubicBezTo>
                <a:cubicBezTo>
                  <a:pt x="191" y="41"/>
                  <a:pt x="190" y="41"/>
                  <a:pt x="189" y="41"/>
                </a:cubicBezTo>
                <a:close/>
                <a:moveTo>
                  <a:pt x="188" y="44"/>
                </a:moveTo>
                <a:cubicBezTo>
                  <a:pt x="189" y="45"/>
                  <a:pt x="190" y="46"/>
                  <a:pt x="191" y="47"/>
                </a:cubicBezTo>
                <a:cubicBezTo>
                  <a:pt x="190" y="47"/>
                  <a:pt x="189" y="47"/>
                  <a:pt x="188" y="48"/>
                </a:cubicBezTo>
                <a:cubicBezTo>
                  <a:pt x="187" y="47"/>
                  <a:pt x="186" y="46"/>
                  <a:pt x="185" y="46"/>
                </a:cubicBezTo>
                <a:cubicBezTo>
                  <a:pt x="186" y="45"/>
                  <a:pt x="187" y="45"/>
                  <a:pt x="188" y="44"/>
                </a:cubicBezTo>
                <a:close/>
                <a:moveTo>
                  <a:pt x="186" y="48"/>
                </a:moveTo>
                <a:cubicBezTo>
                  <a:pt x="185" y="49"/>
                  <a:pt x="183" y="49"/>
                  <a:pt x="182" y="49"/>
                </a:cubicBezTo>
                <a:cubicBezTo>
                  <a:pt x="182" y="49"/>
                  <a:pt x="181" y="48"/>
                  <a:pt x="181" y="47"/>
                </a:cubicBezTo>
                <a:cubicBezTo>
                  <a:pt x="181" y="47"/>
                  <a:pt x="182" y="47"/>
                  <a:pt x="183" y="46"/>
                </a:cubicBezTo>
                <a:cubicBezTo>
                  <a:pt x="184" y="47"/>
                  <a:pt x="185" y="48"/>
                  <a:pt x="186" y="48"/>
                </a:cubicBezTo>
                <a:close/>
                <a:moveTo>
                  <a:pt x="172" y="43"/>
                </a:moveTo>
                <a:cubicBezTo>
                  <a:pt x="176" y="42"/>
                  <a:pt x="180" y="41"/>
                  <a:pt x="183" y="40"/>
                </a:cubicBezTo>
                <a:cubicBezTo>
                  <a:pt x="183" y="40"/>
                  <a:pt x="184" y="40"/>
                  <a:pt x="184" y="40"/>
                </a:cubicBezTo>
                <a:cubicBezTo>
                  <a:pt x="184" y="40"/>
                  <a:pt x="184" y="40"/>
                  <a:pt x="184" y="40"/>
                </a:cubicBezTo>
                <a:cubicBezTo>
                  <a:pt x="180" y="41"/>
                  <a:pt x="176" y="42"/>
                  <a:pt x="172" y="43"/>
                </a:cubicBezTo>
                <a:close/>
                <a:moveTo>
                  <a:pt x="159" y="44"/>
                </a:moveTo>
                <a:cubicBezTo>
                  <a:pt x="161" y="43"/>
                  <a:pt x="163" y="41"/>
                  <a:pt x="164" y="40"/>
                </a:cubicBezTo>
                <a:cubicBezTo>
                  <a:pt x="170" y="39"/>
                  <a:pt x="175" y="38"/>
                  <a:pt x="180" y="37"/>
                </a:cubicBezTo>
                <a:cubicBezTo>
                  <a:pt x="173" y="40"/>
                  <a:pt x="166" y="42"/>
                  <a:pt x="159" y="44"/>
                </a:cubicBezTo>
                <a:close/>
                <a:moveTo>
                  <a:pt x="172" y="31"/>
                </a:moveTo>
                <a:cubicBezTo>
                  <a:pt x="171" y="31"/>
                  <a:pt x="171" y="31"/>
                  <a:pt x="170" y="31"/>
                </a:cubicBezTo>
                <a:cubicBezTo>
                  <a:pt x="169" y="31"/>
                  <a:pt x="168" y="31"/>
                  <a:pt x="167" y="30"/>
                </a:cubicBezTo>
                <a:cubicBezTo>
                  <a:pt x="167" y="30"/>
                  <a:pt x="167" y="30"/>
                  <a:pt x="166" y="29"/>
                </a:cubicBezTo>
                <a:cubicBezTo>
                  <a:pt x="166" y="29"/>
                  <a:pt x="165" y="29"/>
                  <a:pt x="164" y="28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7" y="29"/>
                  <a:pt x="170" y="30"/>
                  <a:pt x="173" y="31"/>
                </a:cubicBezTo>
                <a:cubicBezTo>
                  <a:pt x="173" y="31"/>
                  <a:pt x="173" y="31"/>
                  <a:pt x="172" y="31"/>
                </a:cubicBezTo>
                <a:close/>
                <a:moveTo>
                  <a:pt x="166" y="36"/>
                </a:moveTo>
                <a:cubicBezTo>
                  <a:pt x="166" y="36"/>
                  <a:pt x="167" y="36"/>
                  <a:pt x="167" y="36"/>
                </a:cubicBezTo>
                <a:cubicBezTo>
                  <a:pt x="167" y="36"/>
                  <a:pt x="167" y="36"/>
                  <a:pt x="167" y="36"/>
                </a:cubicBezTo>
                <a:cubicBezTo>
                  <a:pt x="166" y="37"/>
                  <a:pt x="164" y="37"/>
                  <a:pt x="163" y="37"/>
                </a:cubicBezTo>
                <a:cubicBezTo>
                  <a:pt x="164" y="37"/>
                  <a:pt x="165" y="36"/>
                  <a:pt x="166" y="36"/>
                </a:cubicBezTo>
                <a:close/>
                <a:moveTo>
                  <a:pt x="154" y="12"/>
                </a:moveTo>
                <a:cubicBezTo>
                  <a:pt x="154" y="12"/>
                  <a:pt x="154" y="12"/>
                  <a:pt x="154" y="12"/>
                </a:cubicBezTo>
                <a:cubicBezTo>
                  <a:pt x="153" y="11"/>
                  <a:pt x="153" y="11"/>
                  <a:pt x="152" y="11"/>
                </a:cubicBezTo>
                <a:cubicBezTo>
                  <a:pt x="153" y="11"/>
                  <a:pt x="155" y="11"/>
                  <a:pt x="156" y="12"/>
                </a:cubicBezTo>
                <a:cubicBezTo>
                  <a:pt x="157" y="12"/>
                  <a:pt x="159" y="13"/>
                  <a:pt x="160" y="14"/>
                </a:cubicBezTo>
                <a:cubicBezTo>
                  <a:pt x="158" y="13"/>
                  <a:pt x="156" y="13"/>
                  <a:pt x="154" y="12"/>
                </a:cubicBezTo>
                <a:close/>
                <a:moveTo>
                  <a:pt x="154" y="6"/>
                </a:moveTo>
                <a:cubicBezTo>
                  <a:pt x="153" y="6"/>
                  <a:pt x="153" y="6"/>
                  <a:pt x="153" y="7"/>
                </a:cubicBezTo>
                <a:cubicBezTo>
                  <a:pt x="150" y="6"/>
                  <a:pt x="147" y="6"/>
                  <a:pt x="144" y="6"/>
                </a:cubicBezTo>
                <a:cubicBezTo>
                  <a:pt x="144" y="5"/>
                  <a:pt x="143" y="5"/>
                  <a:pt x="142" y="5"/>
                </a:cubicBezTo>
                <a:cubicBezTo>
                  <a:pt x="139" y="5"/>
                  <a:pt x="136" y="4"/>
                  <a:pt x="133" y="3"/>
                </a:cubicBezTo>
                <a:cubicBezTo>
                  <a:pt x="136" y="3"/>
                  <a:pt x="138" y="3"/>
                  <a:pt x="140" y="3"/>
                </a:cubicBezTo>
                <a:cubicBezTo>
                  <a:pt x="147" y="4"/>
                  <a:pt x="154" y="5"/>
                  <a:pt x="161" y="7"/>
                </a:cubicBezTo>
                <a:cubicBezTo>
                  <a:pt x="163" y="8"/>
                  <a:pt x="165" y="9"/>
                  <a:pt x="167" y="10"/>
                </a:cubicBezTo>
                <a:cubicBezTo>
                  <a:pt x="167" y="10"/>
                  <a:pt x="166" y="10"/>
                  <a:pt x="166" y="10"/>
                </a:cubicBezTo>
                <a:cubicBezTo>
                  <a:pt x="165" y="9"/>
                  <a:pt x="165" y="10"/>
                  <a:pt x="165" y="10"/>
                </a:cubicBezTo>
                <a:cubicBezTo>
                  <a:pt x="164" y="9"/>
                  <a:pt x="162" y="9"/>
                  <a:pt x="160" y="8"/>
                </a:cubicBezTo>
                <a:cubicBezTo>
                  <a:pt x="158" y="7"/>
                  <a:pt x="156" y="7"/>
                  <a:pt x="154" y="6"/>
                </a:cubicBezTo>
                <a:close/>
                <a:moveTo>
                  <a:pt x="136" y="26"/>
                </a:moveTo>
                <a:cubicBezTo>
                  <a:pt x="135" y="26"/>
                  <a:pt x="135" y="26"/>
                  <a:pt x="135" y="27"/>
                </a:cubicBezTo>
                <a:cubicBezTo>
                  <a:pt x="134" y="26"/>
                  <a:pt x="133" y="26"/>
                  <a:pt x="132" y="26"/>
                </a:cubicBezTo>
                <a:cubicBezTo>
                  <a:pt x="133" y="26"/>
                  <a:pt x="135" y="26"/>
                  <a:pt x="136" y="26"/>
                </a:cubicBezTo>
                <a:close/>
                <a:moveTo>
                  <a:pt x="135" y="28"/>
                </a:moveTo>
                <a:cubicBezTo>
                  <a:pt x="135" y="29"/>
                  <a:pt x="134" y="29"/>
                  <a:pt x="134" y="29"/>
                </a:cubicBezTo>
                <a:cubicBezTo>
                  <a:pt x="134" y="29"/>
                  <a:pt x="133" y="29"/>
                  <a:pt x="133" y="29"/>
                </a:cubicBezTo>
                <a:cubicBezTo>
                  <a:pt x="134" y="29"/>
                  <a:pt x="134" y="29"/>
                  <a:pt x="135" y="28"/>
                </a:cubicBezTo>
                <a:cubicBezTo>
                  <a:pt x="135" y="28"/>
                  <a:pt x="135" y="28"/>
                  <a:pt x="135" y="28"/>
                </a:cubicBezTo>
                <a:close/>
                <a:moveTo>
                  <a:pt x="120" y="31"/>
                </a:moveTo>
                <a:cubicBezTo>
                  <a:pt x="120" y="31"/>
                  <a:pt x="119" y="31"/>
                  <a:pt x="118" y="31"/>
                </a:cubicBezTo>
                <a:cubicBezTo>
                  <a:pt x="118" y="31"/>
                  <a:pt x="118" y="31"/>
                  <a:pt x="118" y="31"/>
                </a:cubicBezTo>
                <a:cubicBezTo>
                  <a:pt x="119" y="31"/>
                  <a:pt x="120" y="31"/>
                  <a:pt x="121" y="31"/>
                </a:cubicBezTo>
                <a:cubicBezTo>
                  <a:pt x="121" y="31"/>
                  <a:pt x="121" y="31"/>
                  <a:pt x="120" y="31"/>
                </a:cubicBezTo>
                <a:close/>
                <a:moveTo>
                  <a:pt x="118" y="29"/>
                </a:moveTo>
                <a:cubicBezTo>
                  <a:pt x="117" y="29"/>
                  <a:pt x="117" y="29"/>
                  <a:pt x="116" y="29"/>
                </a:cubicBezTo>
                <a:cubicBezTo>
                  <a:pt x="117" y="28"/>
                  <a:pt x="119" y="27"/>
                  <a:pt x="120" y="27"/>
                </a:cubicBezTo>
                <a:cubicBezTo>
                  <a:pt x="121" y="27"/>
                  <a:pt x="121" y="26"/>
                  <a:pt x="122" y="26"/>
                </a:cubicBezTo>
                <a:cubicBezTo>
                  <a:pt x="121" y="27"/>
                  <a:pt x="120" y="28"/>
                  <a:pt x="118" y="29"/>
                </a:cubicBezTo>
                <a:close/>
                <a:moveTo>
                  <a:pt x="122" y="24"/>
                </a:moveTo>
                <a:cubicBezTo>
                  <a:pt x="120" y="24"/>
                  <a:pt x="119" y="24"/>
                  <a:pt x="118" y="24"/>
                </a:cubicBezTo>
                <a:cubicBezTo>
                  <a:pt x="118" y="24"/>
                  <a:pt x="118" y="23"/>
                  <a:pt x="119" y="23"/>
                </a:cubicBezTo>
                <a:cubicBezTo>
                  <a:pt x="120" y="24"/>
                  <a:pt x="121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lose/>
                <a:moveTo>
                  <a:pt x="117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7" y="16"/>
                  <a:pt x="117" y="15"/>
                  <a:pt x="116" y="15"/>
                </a:cubicBezTo>
                <a:cubicBezTo>
                  <a:pt x="115" y="15"/>
                  <a:pt x="113" y="15"/>
                  <a:pt x="112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5"/>
                  <a:pt x="110" y="15"/>
                  <a:pt x="110" y="15"/>
                </a:cubicBezTo>
                <a:cubicBezTo>
                  <a:pt x="113" y="14"/>
                  <a:pt x="115" y="13"/>
                  <a:pt x="118" y="12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21" y="12"/>
                  <a:pt x="122" y="12"/>
                  <a:pt x="123" y="13"/>
                </a:cubicBezTo>
                <a:cubicBezTo>
                  <a:pt x="121" y="14"/>
                  <a:pt x="119" y="15"/>
                  <a:pt x="117" y="16"/>
                </a:cubicBezTo>
                <a:close/>
                <a:moveTo>
                  <a:pt x="107" y="24"/>
                </a:moveTo>
                <a:cubicBezTo>
                  <a:pt x="108" y="24"/>
                  <a:pt x="109" y="24"/>
                  <a:pt x="110" y="24"/>
                </a:cubicBezTo>
                <a:cubicBezTo>
                  <a:pt x="109" y="25"/>
                  <a:pt x="108" y="25"/>
                  <a:pt x="107" y="25"/>
                </a:cubicBezTo>
                <a:cubicBezTo>
                  <a:pt x="107" y="25"/>
                  <a:pt x="106" y="25"/>
                  <a:pt x="105" y="25"/>
                </a:cubicBezTo>
                <a:cubicBezTo>
                  <a:pt x="106" y="25"/>
                  <a:pt x="107" y="24"/>
                  <a:pt x="107" y="24"/>
                </a:cubicBezTo>
                <a:close/>
                <a:moveTo>
                  <a:pt x="100" y="22"/>
                </a:moveTo>
                <a:cubicBezTo>
                  <a:pt x="101" y="22"/>
                  <a:pt x="102" y="22"/>
                  <a:pt x="102" y="21"/>
                </a:cubicBezTo>
                <a:cubicBezTo>
                  <a:pt x="104" y="22"/>
                  <a:pt x="105" y="22"/>
                  <a:pt x="106" y="22"/>
                </a:cubicBezTo>
                <a:cubicBezTo>
                  <a:pt x="106" y="22"/>
                  <a:pt x="106" y="22"/>
                  <a:pt x="105" y="22"/>
                </a:cubicBezTo>
                <a:cubicBezTo>
                  <a:pt x="104" y="22"/>
                  <a:pt x="102" y="22"/>
                  <a:pt x="100" y="22"/>
                </a:cubicBezTo>
                <a:close/>
                <a:moveTo>
                  <a:pt x="103" y="8"/>
                </a:moveTo>
                <a:cubicBezTo>
                  <a:pt x="104" y="7"/>
                  <a:pt x="104" y="7"/>
                  <a:pt x="105" y="7"/>
                </a:cubicBezTo>
                <a:cubicBezTo>
                  <a:pt x="106" y="7"/>
                  <a:pt x="106" y="7"/>
                  <a:pt x="106" y="7"/>
                </a:cubicBezTo>
                <a:cubicBezTo>
                  <a:pt x="105" y="7"/>
                  <a:pt x="104" y="7"/>
                  <a:pt x="103" y="8"/>
                </a:cubicBezTo>
                <a:close/>
                <a:moveTo>
                  <a:pt x="104" y="17"/>
                </a:moveTo>
                <a:cubicBezTo>
                  <a:pt x="103" y="17"/>
                  <a:pt x="103" y="17"/>
                  <a:pt x="102" y="17"/>
                </a:cubicBezTo>
                <a:cubicBezTo>
                  <a:pt x="101" y="18"/>
                  <a:pt x="99" y="18"/>
                  <a:pt x="97" y="18"/>
                </a:cubicBezTo>
                <a:cubicBezTo>
                  <a:pt x="97" y="18"/>
                  <a:pt x="97" y="18"/>
                  <a:pt x="97" y="18"/>
                </a:cubicBezTo>
                <a:cubicBezTo>
                  <a:pt x="97" y="18"/>
                  <a:pt x="97" y="18"/>
                  <a:pt x="97" y="18"/>
                </a:cubicBezTo>
                <a:cubicBezTo>
                  <a:pt x="99" y="18"/>
                  <a:pt x="101" y="17"/>
                  <a:pt x="102" y="16"/>
                </a:cubicBezTo>
                <a:cubicBezTo>
                  <a:pt x="103" y="16"/>
                  <a:pt x="103" y="17"/>
                  <a:pt x="104" y="17"/>
                </a:cubicBezTo>
                <a:close/>
                <a:moveTo>
                  <a:pt x="100" y="11"/>
                </a:moveTo>
                <a:cubicBezTo>
                  <a:pt x="99" y="12"/>
                  <a:pt x="98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8" y="11"/>
                  <a:pt x="98" y="11"/>
                </a:cubicBezTo>
                <a:cubicBezTo>
                  <a:pt x="99" y="11"/>
                  <a:pt x="100" y="11"/>
                  <a:pt x="102" y="11"/>
                </a:cubicBezTo>
                <a:cubicBezTo>
                  <a:pt x="101" y="11"/>
                  <a:pt x="101" y="11"/>
                  <a:pt x="100" y="11"/>
                </a:cubicBezTo>
                <a:close/>
                <a:moveTo>
                  <a:pt x="102" y="24"/>
                </a:moveTo>
                <a:cubicBezTo>
                  <a:pt x="102" y="24"/>
                  <a:pt x="101" y="25"/>
                  <a:pt x="100" y="25"/>
                </a:cubicBezTo>
                <a:cubicBezTo>
                  <a:pt x="97" y="25"/>
                  <a:pt x="95" y="25"/>
                  <a:pt x="93" y="25"/>
                </a:cubicBezTo>
                <a:cubicBezTo>
                  <a:pt x="93" y="24"/>
                  <a:pt x="93" y="24"/>
                  <a:pt x="94" y="24"/>
                </a:cubicBezTo>
                <a:cubicBezTo>
                  <a:pt x="97" y="24"/>
                  <a:pt x="99" y="24"/>
                  <a:pt x="102" y="24"/>
                </a:cubicBezTo>
                <a:close/>
                <a:moveTo>
                  <a:pt x="93" y="10"/>
                </a:moveTo>
                <a:cubicBezTo>
                  <a:pt x="93" y="10"/>
                  <a:pt x="93" y="11"/>
                  <a:pt x="92" y="11"/>
                </a:cubicBezTo>
                <a:cubicBezTo>
                  <a:pt x="91" y="11"/>
                  <a:pt x="89" y="12"/>
                  <a:pt x="88" y="12"/>
                </a:cubicBezTo>
                <a:cubicBezTo>
                  <a:pt x="87" y="13"/>
                  <a:pt x="87" y="13"/>
                  <a:pt x="87" y="13"/>
                </a:cubicBezTo>
                <a:cubicBezTo>
                  <a:pt x="86" y="13"/>
                  <a:pt x="86" y="14"/>
                  <a:pt x="85" y="14"/>
                </a:cubicBezTo>
                <a:cubicBezTo>
                  <a:pt x="87" y="12"/>
                  <a:pt x="90" y="11"/>
                  <a:pt x="93" y="10"/>
                </a:cubicBezTo>
                <a:cubicBezTo>
                  <a:pt x="94" y="9"/>
                  <a:pt x="95" y="9"/>
                  <a:pt x="96" y="9"/>
                </a:cubicBezTo>
                <a:cubicBezTo>
                  <a:pt x="95" y="9"/>
                  <a:pt x="94" y="10"/>
                  <a:pt x="93" y="10"/>
                </a:cubicBezTo>
                <a:close/>
                <a:moveTo>
                  <a:pt x="92" y="8"/>
                </a:moveTo>
                <a:cubicBezTo>
                  <a:pt x="78" y="11"/>
                  <a:pt x="65" y="20"/>
                  <a:pt x="55" y="27"/>
                </a:cubicBezTo>
                <a:cubicBezTo>
                  <a:pt x="50" y="30"/>
                  <a:pt x="46" y="34"/>
                  <a:pt x="42" y="37"/>
                </a:cubicBezTo>
                <a:cubicBezTo>
                  <a:pt x="41" y="37"/>
                  <a:pt x="41" y="37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39" y="38"/>
                  <a:pt x="39" y="39"/>
                </a:cubicBezTo>
                <a:cubicBezTo>
                  <a:pt x="42" y="35"/>
                  <a:pt x="46" y="32"/>
                  <a:pt x="51" y="29"/>
                </a:cubicBezTo>
                <a:cubicBezTo>
                  <a:pt x="57" y="24"/>
                  <a:pt x="65" y="19"/>
                  <a:pt x="72" y="15"/>
                </a:cubicBezTo>
                <a:cubicBezTo>
                  <a:pt x="79" y="12"/>
                  <a:pt x="87" y="9"/>
                  <a:pt x="94" y="7"/>
                </a:cubicBezTo>
                <a:cubicBezTo>
                  <a:pt x="94" y="7"/>
                  <a:pt x="94" y="7"/>
                  <a:pt x="95" y="7"/>
                </a:cubicBezTo>
                <a:cubicBezTo>
                  <a:pt x="94" y="8"/>
                  <a:pt x="93" y="8"/>
                  <a:pt x="92" y="8"/>
                </a:cubicBezTo>
                <a:close/>
                <a:moveTo>
                  <a:pt x="42" y="39"/>
                </a:moveTo>
                <a:cubicBezTo>
                  <a:pt x="42" y="39"/>
                  <a:pt x="42" y="39"/>
                  <a:pt x="42" y="39"/>
                </a:cubicBezTo>
                <a:cubicBezTo>
                  <a:pt x="44" y="38"/>
                  <a:pt x="47" y="37"/>
                  <a:pt x="49" y="36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8" y="38"/>
                  <a:pt x="48" y="39"/>
                </a:cubicBezTo>
                <a:cubicBezTo>
                  <a:pt x="47" y="40"/>
                  <a:pt x="46" y="40"/>
                  <a:pt x="45" y="41"/>
                </a:cubicBezTo>
                <a:cubicBezTo>
                  <a:pt x="46" y="40"/>
                  <a:pt x="47" y="39"/>
                  <a:pt x="49" y="38"/>
                </a:cubicBezTo>
                <a:cubicBezTo>
                  <a:pt x="49" y="37"/>
                  <a:pt x="48" y="36"/>
                  <a:pt x="48" y="37"/>
                </a:cubicBezTo>
                <a:cubicBezTo>
                  <a:pt x="46" y="39"/>
                  <a:pt x="44" y="40"/>
                  <a:pt x="42" y="42"/>
                </a:cubicBezTo>
                <a:cubicBezTo>
                  <a:pt x="42" y="42"/>
                  <a:pt x="41" y="42"/>
                  <a:pt x="41" y="42"/>
                </a:cubicBezTo>
                <a:cubicBezTo>
                  <a:pt x="41" y="43"/>
                  <a:pt x="40" y="43"/>
                  <a:pt x="40" y="44"/>
                </a:cubicBezTo>
                <a:cubicBezTo>
                  <a:pt x="40" y="44"/>
                  <a:pt x="40" y="44"/>
                  <a:pt x="39" y="44"/>
                </a:cubicBezTo>
                <a:cubicBezTo>
                  <a:pt x="40" y="43"/>
                  <a:pt x="41" y="41"/>
                  <a:pt x="42" y="39"/>
                </a:cubicBezTo>
                <a:close/>
                <a:moveTo>
                  <a:pt x="41" y="46"/>
                </a:moveTo>
                <a:cubicBezTo>
                  <a:pt x="42" y="46"/>
                  <a:pt x="43" y="45"/>
                  <a:pt x="44" y="44"/>
                </a:cubicBezTo>
                <a:cubicBezTo>
                  <a:pt x="42" y="47"/>
                  <a:pt x="40" y="50"/>
                  <a:pt x="38" y="53"/>
                </a:cubicBezTo>
                <a:cubicBezTo>
                  <a:pt x="38" y="53"/>
                  <a:pt x="37" y="54"/>
                  <a:pt x="37" y="54"/>
                </a:cubicBezTo>
                <a:cubicBezTo>
                  <a:pt x="37" y="54"/>
                  <a:pt x="37" y="54"/>
                  <a:pt x="37" y="54"/>
                </a:cubicBezTo>
                <a:cubicBezTo>
                  <a:pt x="38" y="52"/>
                  <a:pt x="39" y="49"/>
                  <a:pt x="41" y="46"/>
                </a:cubicBezTo>
                <a:close/>
                <a:moveTo>
                  <a:pt x="36" y="50"/>
                </a:moveTo>
                <a:cubicBezTo>
                  <a:pt x="36" y="50"/>
                  <a:pt x="36" y="50"/>
                  <a:pt x="37" y="49"/>
                </a:cubicBezTo>
                <a:cubicBezTo>
                  <a:pt x="37" y="50"/>
                  <a:pt x="37" y="50"/>
                  <a:pt x="37" y="50"/>
                </a:cubicBezTo>
                <a:cubicBezTo>
                  <a:pt x="36" y="52"/>
                  <a:pt x="35" y="54"/>
                  <a:pt x="34" y="57"/>
                </a:cubicBezTo>
                <a:cubicBezTo>
                  <a:pt x="33" y="57"/>
                  <a:pt x="32" y="58"/>
                  <a:pt x="31" y="59"/>
                </a:cubicBezTo>
                <a:cubicBezTo>
                  <a:pt x="33" y="56"/>
                  <a:pt x="34" y="53"/>
                  <a:pt x="36" y="50"/>
                </a:cubicBezTo>
                <a:close/>
                <a:moveTo>
                  <a:pt x="35" y="46"/>
                </a:moveTo>
                <a:cubicBezTo>
                  <a:pt x="36" y="45"/>
                  <a:pt x="37" y="44"/>
                  <a:pt x="38" y="43"/>
                </a:cubicBezTo>
                <a:cubicBezTo>
                  <a:pt x="37" y="44"/>
                  <a:pt x="36" y="45"/>
                  <a:pt x="36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lose/>
                <a:moveTo>
                  <a:pt x="32" y="55"/>
                </a:moveTo>
                <a:cubicBezTo>
                  <a:pt x="31" y="57"/>
                  <a:pt x="30" y="58"/>
                  <a:pt x="29" y="60"/>
                </a:cubicBezTo>
                <a:cubicBezTo>
                  <a:pt x="28" y="60"/>
                  <a:pt x="28" y="60"/>
                  <a:pt x="28" y="60"/>
                </a:cubicBezTo>
                <a:lnTo>
                  <a:pt x="32" y="55"/>
                </a:lnTo>
                <a:close/>
                <a:moveTo>
                  <a:pt x="28" y="54"/>
                </a:moveTo>
                <a:cubicBezTo>
                  <a:pt x="30" y="51"/>
                  <a:pt x="32" y="49"/>
                  <a:pt x="34" y="47"/>
                </a:cubicBezTo>
                <a:cubicBezTo>
                  <a:pt x="33" y="48"/>
                  <a:pt x="32" y="50"/>
                  <a:pt x="31" y="51"/>
                </a:cubicBezTo>
                <a:cubicBezTo>
                  <a:pt x="30" y="52"/>
                  <a:pt x="29" y="53"/>
                  <a:pt x="28" y="54"/>
                </a:cubicBezTo>
                <a:close/>
                <a:moveTo>
                  <a:pt x="31" y="79"/>
                </a:moveTo>
                <a:cubicBezTo>
                  <a:pt x="30" y="80"/>
                  <a:pt x="29" y="81"/>
                  <a:pt x="28" y="82"/>
                </a:cubicBezTo>
                <a:cubicBezTo>
                  <a:pt x="27" y="82"/>
                  <a:pt x="25" y="83"/>
                  <a:pt x="24" y="84"/>
                </a:cubicBezTo>
                <a:cubicBezTo>
                  <a:pt x="25" y="83"/>
                  <a:pt x="25" y="81"/>
                  <a:pt x="26" y="80"/>
                </a:cubicBezTo>
                <a:cubicBezTo>
                  <a:pt x="28" y="80"/>
                  <a:pt x="29" y="79"/>
                  <a:pt x="31" y="79"/>
                </a:cubicBezTo>
                <a:close/>
                <a:moveTo>
                  <a:pt x="23" y="83"/>
                </a:moveTo>
                <a:cubicBezTo>
                  <a:pt x="22" y="83"/>
                  <a:pt x="22" y="83"/>
                  <a:pt x="22" y="83"/>
                </a:cubicBezTo>
                <a:cubicBezTo>
                  <a:pt x="22" y="82"/>
                  <a:pt x="23" y="81"/>
                  <a:pt x="24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1"/>
                  <a:pt x="23" y="82"/>
                  <a:pt x="23" y="83"/>
                </a:cubicBezTo>
                <a:close/>
                <a:moveTo>
                  <a:pt x="22" y="98"/>
                </a:moveTo>
                <a:cubicBezTo>
                  <a:pt x="24" y="103"/>
                  <a:pt x="25" y="109"/>
                  <a:pt x="26" y="115"/>
                </a:cubicBezTo>
                <a:cubicBezTo>
                  <a:pt x="26" y="117"/>
                  <a:pt x="26" y="118"/>
                  <a:pt x="27" y="120"/>
                </a:cubicBezTo>
                <a:cubicBezTo>
                  <a:pt x="25" y="114"/>
                  <a:pt x="23" y="108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lose/>
                <a:moveTo>
                  <a:pt x="27" y="139"/>
                </a:moveTo>
                <a:cubicBezTo>
                  <a:pt x="27" y="139"/>
                  <a:pt x="27" y="139"/>
                  <a:pt x="27" y="139"/>
                </a:cubicBezTo>
                <a:cubicBezTo>
                  <a:pt x="26" y="140"/>
                  <a:pt x="27" y="140"/>
                  <a:pt x="27" y="140"/>
                </a:cubicBezTo>
                <a:cubicBezTo>
                  <a:pt x="27" y="141"/>
                  <a:pt x="27" y="141"/>
                  <a:pt x="27" y="141"/>
                </a:cubicBezTo>
                <a:cubicBezTo>
                  <a:pt x="25" y="137"/>
                  <a:pt x="24" y="133"/>
                  <a:pt x="23" y="129"/>
                </a:cubicBezTo>
                <a:cubicBezTo>
                  <a:pt x="23" y="127"/>
                  <a:pt x="23" y="125"/>
                  <a:pt x="23" y="123"/>
                </a:cubicBezTo>
                <a:cubicBezTo>
                  <a:pt x="22" y="121"/>
                  <a:pt x="22" y="118"/>
                  <a:pt x="22" y="115"/>
                </a:cubicBezTo>
                <a:cubicBezTo>
                  <a:pt x="24" y="123"/>
                  <a:pt x="25" y="131"/>
                  <a:pt x="27" y="139"/>
                </a:cubicBezTo>
                <a:close/>
                <a:moveTo>
                  <a:pt x="25" y="156"/>
                </a:moveTo>
                <a:cubicBezTo>
                  <a:pt x="23" y="153"/>
                  <a:pt x="22" y="149"/>
                  <a:pt x="21" y="146"/>
                </a:cubicBezTo>
                <a:cubicBezTo>
                  <a:pt x="21" y="145"/>
                  <a:pt x="20" y="145"/>
                  <a:pt x="20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2" y="147"/>
                  <a:pt x="23" y="150"/>
                  <a:pt x="25" y="154"/>
                </a:cubicBezTo>
                <a:cubicBezTo>
                  <a:pt x="25" y="154"/>
                  <a:pt x="25" y="155"/>
                  <a:pt x="25" y="156"/>
                </a:cubicBezTo>
                <a:cubicBezTo>
                  <a:pt x="25" y="156"/>
                  <a:pt x="25" y="156"/>
                  <a:pt x="25" y="156"/>
                </a:cubicBezTo>
                <a:close/>
                <a:moveTo>
                  <a:pt x="29" y="163"/>
                </a:moveTo>
                <a:cubicBezTo>
                  <a:pt x="30" y="164"/>
                  <a:pt x="30" y="165"/>
                  <a:pt x="30" y="167"/>
                </a:cubicBezTo>
                <a:cubicBezTo>
                  <a:pt x="29" y="164"/>
                  <a:pt x="29" y="162"/>
                  <a:pt x="28" y="160"/>
                </a:cubicBezTo>
                <a:cubicBezTo>
                  <a:pt x="28" y="161"/>
                  <a:pt x="29" y="162"/>
                  <a:pt x="29" y="163"/>
                </a:cubicBezTo>
                <a:close/>
                <a:moveTo>
                  <a:pt x="29" y="148"/>
                </a:moveTo>
                <a:cubicBezTo>
                  <a:pt x="29" y="147"/>
                  <a:pt x="29" y="146"/>
                  <a:pt x="29" y="145"/>
                </a:cubicBezTo>
                <a:cubicBezTo>
                  <a:pt x="30" y="143"/>
                  <a:pt x="30" y="142"/>
                  <a:pt x="31" y="140"/>
                </a:cubicBezTo>
                <a:cubicBezTo>
                  <a:pt x="31" y="141"/>
                  <a:pt x="31" y="141"/>
                  <a:pt x="31" y="141"/>
                </a:cubicBezTo>
                <a:cubicBezTo>
                  <a:pt x="31" y="142"/>
                  <a:pt x="31" y="143"/>
                  <a:pt x="32" y="144"/>
                </a:cubicBezTo>
                <a:cubicBezTo>
                  <a:pt x="32" y="147"/>
                  <a:pt x="33" y="151"/>
                  <a:pt x="33" y="155"/>
                </a:cubicBezTo>
                <a:cubicBezTo>
                  <a:pt x="32" y="153"/>
                  <a:pt x="31" y="151"/>
                  <a:pt x="30" y="149"/>
                </a:cubicBezTo>
                <a:cubicBezTo>
                  <a:pt x="30" y="149"/>
                  <a:pt x="30" y="149"/>
                  <a:pt x="30" y="149"/>
                </a:cubicBezTo>
                <a:cubicBezTo>
                  <a:pt x="30" y="149"/>
                  <a:pt x="30" y="148"/>
                  <a:pt x="29" y="148"/>
                </a:cubicBezTo>
                <a:close/>
                <a:moveTo>
                  <a:pt x="35" y="166"/>
                </a:moveTo>
                <a:cubicBezTo>
                  <a:pt x="36" y="168"/>
                  <a:pt x="36" y="169"/>
                  <a:pt x="36" y="171"/>
                </a:cubicBezTo>
                <a:cubicBezTo>
                  <a:pt x="35" y="166"/>
                  <a:pt x="33" y="161"/>
                  <a:pt x="30" y="156"/>
                </a:cubicBezTo>
                <a:cubicBezTo>
                  <a:pt x="30" y="156"/>
                  <a:pt x="30" y="155"/>
                  <a:pt x="30" y="155"/>
                </a:cubicBezTo>
                <a:cubicBezTo>
                  <a:pt x="32" y="159"/>
                  <a:pt x="33" y="162"/>
                  <a:pt x="35" y="166"/>
                </a:cubicBezTo>
                <a:close/>
                <a:moveTo>
                  <a:pt x="38" y="182"/>
                </a:moveTo>
                <a:cubicBezTo>
                  <a:pt x="39" y="183"/>
                  <a:pt x="39" y="185"/>
                  <a:pt x="39" y="186"/>
                </a:cubicBezTo>
                <a:cubicBezTo>
                  <a:pt x="39" y="186"/>
                  <a:pt x="39" y="186"/>
                  <a:pt x="39" y="186"/>
                </a:cubicBezTo>
                <a:cubicBezTo>
                  <a:pt x="38" y="184"/>
                  <a:pt x="37" y="182"/>
                  <a:pt x="35" y="180"/>
                </a:cubicBezTo>
                <a:cubicBezTo>
                  <a:pt x="34" y="178"/>
                  <a:pt x="33" y="175"/>
                  <a:pt x="32" y="173"/>
                </a:cubicBezTo>
                <a:cubicBezTo>
                  <a:pt x="32" y="171"/>
                  <a:pt x="32" y="170"/>
                  <a:pt x="31" y="168"/>
                </a:cubicBezTo>
                <a:cubicBezTo>
                  <a:pt x="34" y="173"/>
                  <a:pt x="36" y="177"/>
                  <a:pt x="38" y="182"/>
                </a:cubicBezTo>
                <a:close/>
                <a:moveTo>
                  <a:pt x="32" y="177"/>
                </a:moveTo>
                <a:cubicBezTo>
                  <a:pt x="32" y="177"/>
                  <a:pt x="32" y="178"/>
                  <a:pt x="32" y="178"/>
                </a:cubicBezTo>
                <a:cubicBezTo>
                  <a:pt x="34" y="182"/>
                  <a:pt x="37" y="186"/>
                  <a:pt x="39" y="190"/>
                </a:cubicBezTo>
                <a:cubicBezTo>
                  <a:pt x="39" y="190"/>
                  <a:pt x="39" y="190"/>
                  <a:pt x="39" y="191"/>
                </a:cubicBezTo>
                <a:cubicBezTo>
                  <a:pt x="36" y="188"/>
                  <a:pt x="34" y="185"/>
                  <a:pt x="32" y="183"/>
                </a:cubicBezTo>
                <a:cubicBezTo>
                  <a:pt x="32" y="182"/>
                  <a:pt x="32" y="182"/>
                  <a:pt x="32" y="182"/>
                </a:cubicBezTo>
                <a:cubicBezTo>
                  <a:pt x="32" y="182"/>
                  <a:pt x="32" y="182"/>
                  <a:pt x="32" y="181"/>
                </a:cubicBezTo>
                <a:cubicBezTo>
                  <a:pt x="32" y="180"/>
                  <a:pt x="32" y="179"/>
                  <a:pt x="32" y="177"/>
                </a:cubicBezTo>
                <a:close/>
                <a:moveTo>
                  <a:pt x="38" y="192"/>
                </a:moveTo>
                <a:cubicBezTo>
                  <a:pt x="38" y="192"/>
                  <a:pt x="38" y="193"/>
                  <a:pt x="38" y="193"/>
                </a:cubicBezTo>
                <a:cubicBezTo>
                  <a:pt x="38" y="192"/>
                  <a:pt x="37" y="192"/>
                  <a:pt x="37" y="192"/>
                </a:cubicBezTo>
                <a:cubicBezTo>
                  <a:pt x="36" y="190"/>
                  <a:pt x="36" y="189"/>
                  <a:pt x="35" y="188"/>
                </a:cubicBezTo>
                <a:cubicBezTo>
                  <a:pt x="36" y="189"/>
                  <a:pt x="37" y="191"/>
                  <a:pt x="38" y="192"/>
                </a:cubicBezTo>
                <a:close/>
                <a:moveTo>
                  <a:pt x="39" y="197"/>
                </a:moveTo>
                <a:cubicBezTo>
                  <a:pt x="39" y="196"/>
                  <a:pt x="39" y="196"/>
                  <a:pt x="38" y="196"/>
                </a:cubicBezTo>
                <a:cubicBezTo>
                  <a:pt x="39" y="196"/>
                  <a:pt x="39" y="196"/>
                  <a:pt x="39" y="196"/>
                </a:cubicBezTo>
                <a:cubicBezTo>
                  <a:pt x="41" y="199"/>
                  <a:pt x="44" y="202"/>
                  <a:pt x="48" y="204"/>
                </a:cubicBezTo>
                <a:cubicBezTo>
                  <a:pt x="48" y="204"/>
                  <a:pt x="49" y="204"/>
                  <a:pt x="49" y="203"/>
                </a:cubicBezTo>
                <a:cubicBezTo>
                  <a:pt x="49" y="204"/>
                  <a:pt x="50" y="205"/>
                  <a:pt x="50" y="205"/>
                </a:cubicBezTo>
                <a:cubicBezTo>
                  <a:pt x="50" y="205"/>
                  <a:pt x="49" y="205"/>
                  <a:pt x="49" y="204"/>
                </a:cubicBezTo>
                <a:cubicBezTo>
                  <a:pt x="48" y="204"/>
                  <a:pt x="48" y="205"/>
                  <a:pt x="48" y="206"/>
                </a:cubicBezTo>
                <a:cubicBezTo>
                  <a:pt x="50" y="207"/>
                  <a:pt x="52" y="208"/>
                  <a:pt x="54" y="209"/>
                </a:cubicBezTo>
                <a:cubicBezTo>
                  <a:pt x="54" y="210"/>
                  <a:pt x="55" y="211"/>
                  <a:pt x="56" y="212"/>
                </a:cubicBezTo>
                <a:cubicBezTo>
                  <a:pt x="54" y="210"/>
                  <a:pt x="51" y="209"/>
                  <a:pt x="49" y="208"/>
                </a:cubicBezTo>
                <a:cubicBezTo>
                  <a:pt x="46" y="205"/>
                  <a:pt x="42" y="201"/>
                  <a:pt x="39" y="197"/>
                </a:cubicBezTo>
                <a:close/>
                <a:moveTo>
                  <a:pt x="51" y="212"/>
                </a:moveTo>
                <a:cubicBezTo>
                  <a:pt x="52" y="214"/>
                  <a:pt x="54" y="216"/>
                  <a:pt x="56" y="218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5" y="217"/>
                  <a:pt x="54" y="216"/>
                  <a:pt x="52" y="215"/>
                </a:cubicBezTo>
                <a:cubicBezTo>
                  <a:pt x="51" y="214"/>
                  <a:pt x="50" y="212"/>
                  <a:pt x="49" y="210"/>
                </a:cubicBezTo>
                <a:cubicBezTo>
                  <a:pt x="49" y="211"/>
                  <a:pt x="50" y="211"/>
                  <a:pt x="51" y="212"/>
                </a:cubicBezTo>
                <a:close/>
                <a:moveTo>
                  <a:pt x="54" y="220"/>
                </a:moveTo>
                <a:cubicBezTo>
                  <a:pt x="55" y="221"/>
                  <a:pt x="56" y="222"/>
                  <a:pt x="57" y="223"/>
                </a:cubicBezTo>
                <a:cubicBezTo>
                  <a:pt x="56" y="222"/>
                  <a:pt x="55" y="222"/>
                  <a:pt x="54" y="221"/>
                </a:cubicBezTo>
                <a:cubicBezTo>
                  <a:pt x="53" y="220"/>
                  <a:pt x="52" y="220"/>
                  <a:pt x="52" y="219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19"/>
                  <a:pt x="53" y="220"/>
                  <a:pt x="53" y="220"/>
                </a:cubicBezTo>
                <a:cubicBezTo>
                  <a:pt x="54" y="220"/>
                  <a:pt x="54" y="220"/>
                  <a:pt x="54" y="220"/>
                </a:cubicBezTo>
                <a:close/>
                <a:moveTo>
                  <a:pt x="53" y="222"/>
                </a:moveTo>
                <a:cubicBezTo>
                  <a:pt x="53" y="223"/>
                  <a:pt x="54" y="223"/>
                  <a:pt x="54" y="223"/>
                </a:cubicBezTo>
                <a:cubicBezTo>
                  <a:pt x="53" y="223"/>
                  <a:pt x="52" y="222"/>
                  <a:pt x="51" y="221"/>
                </a:cubicBezTo>
                <a:cubicBezTo>
                  <a:pt x="51" y="221"/>
                  <a:pt x="51" y="221"/>
                  <a:pt x="51" y="220"/>
                </a:cubicBezTo>
                <a:cubicBezTo>
                  <a:pt x="51" y="221"/>
                  <a:pt x="52" y="222"/>
                  <a:pt x="53" y="222"/>
                </a:cubicBezTo>
                <a:close/>
                <a:moveTo>
                  <a:pt x="56" y="228"/>
                </a:moveTo>
                <a:cubicBezTo>
                  <a:pt x="57" y="228"/>
                  <a:pt x="57" y="228"/>
                  <a:pt x="57" y="228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55" y="227"/>
                  <a:pt x="54" y="226"/>
                  <a:pt x="52" y="225"/>
                </a:cubicBezTo>
                <a:cubicBezTo>
                  <a:pt x="54" y="226"/>
                  <a:pt x="55" y="227"/>
                  <a:pt x="56" y="228"/>
                </a:cubicBezTo>
                <a:close/>
                <a:moveTo>
                  <a:pt x="55" y="218"/>
                </a:moveTo>
                <a:cubicBezTo>
                  <a:pt x="55" y="218"/>
                  <a:pt x="55" y="218"/>
                  <a:pt x="55" y="218"/>
                </a:cubicBezTo>
                <a:cubicBezTo>
                  <a:pt x="57" y="219"/>
                  <a:pt x="58" y="220"/>
                  <a:pt x="60" y="221"/>
                </a:cubicBezTo>
                <a:cubicBezTo>
                  <a:pt x="63" y="224"/>
                  <a:pt x="66" y="227"/>
                  <a:pt x="69" y="230"/>
                </a:cubicBezTo>
                <a:cubicBezTo>
                  <a:pt x="69" y="230"/>
                  <a:pt x="68" y="230"/>
                  <a:pt x="67" y="229"/>
                </a:cubicBezTo>
                <a:cubicBezTo>
                  <a:pt x="65" y="228"/>
                  <a:pt x="62" y="226"/>
                  <a:pt x="60" y="225"/>
                </a:cubicBezTo>
                <a:cubicBezTo>
                  <a:pt x="58" y="223"/>
                  <a:pt x="56" y="220"/>
                  <a:pt x="55" y="218"/>
                </a:cubicBezTo>
                <a:close/>
                <a:moveTo>
                  <a:pt x="68" y="227"/>
                </a:moveTo>
                <a:cubicBezTo>
                  <a:pt x="68" y="227"/>
                  <a:pt x="68" y="227"/>
                  <a:pt x="68" y="227"/>
                </a:cubicBezTo>
                <a:cubicBezTo>
                  <a:pt x="67" y="226"/>
                  <a:pt x="66" y="225"/>
                  <a:pt x="65" y="224"/>
                </a:cubicBezTo>
                <a:cubicBezTo>
                  <a:pt x="66" y="225"/>
                  <a:pt x="67" y="226"/>
                  <a:pt x="69" y="226"/>
                </a:cubicBezTo>
                <a:cubicBezTo>
                  <a:pt x="69" y="227"/>
                  <a:pt x="70" y="227"/>
                  <a:pt x="70" y="228"/>
                </a:cubicBezTo>
                <a:cubicBezTo>
                  <a:pt x="69" y="228"/>
                  <a:pt x="69" y="228"/>
                  <a:pt x="68" y="227"/>
                </a:cubicBezTo>
                <a:close/>
                <a:moveTo>
                  <a:pt x="60" y="220"/>
                </a:moveTo>
                <a:cubicBezTo>
                  <a:pt x="59" y="218"/>
                  <a:pt x="57" y="216"/>
                  <a:pt x="55" y="215"/>
                </a:cubicBezTo>
                <a:cubicBezTo>
                  <a:pt x="58" y="216"/>
                  <a:pt x="60" y="218"/>
                  <a:pt x="63" y="219"/>
                </a:cubicBezTo>
                <a:cubicBezTo>
                  <a:pt x="64" y="221"/>
                  <a:pt x="65" y="222"/>
                  <a:pt x="66" y="223"/>
                </a:cubicBezTo>
                <a:cubicBezTo>
                  <a:pt x="64" y="222"/>
                  <a:pt x="62" y="221"/>
                  <a:pt x="60" y="220"/>
                </a:cubicBezTo>
                <a:close/>
                <a:moveTo>
                  <a:pt x="62" y="216"/>
                </a:moveTo>
                <a:cubicBezTo>
                  <a:pt x="66" y="219"/>
                  <a:pt x="71" y="222"/>
                  <a:pt x="75" y="225"/>
                </a:cubicBezTo>
                <a:cubicBezTo>
                  <a:pt x="71" y="222"/>
                  <a:pt x="67" y="220"/>
                  <a:pt x="63" y="218"/>
                </a:cubicBezTo>
                <a:cubicBezTo>
                  <a:pt x="63" y="217"/>
                  <a:pt x="62" y="217"/>
                  <a:pt x="62" y="216"/>
                </a:cubicBezTo>
                <a:close/>
                <a:moveTo>
                  <a:pt x="74" y="221"/>
                </a:moveTo>
                <a:cubicBezTo>
                  <a:pt x="73" y="220"/>
                  <a:pt x="73" y="220"/>
                  <a:pt x="72" y="219"/>
                </a:cubicBezTo>
                <a:cubicBezTo>
                  <a:pt x="75" y="221"/>
                  <a:pt x="77" y="223"/>
                  <a:pt x="80" y="225"/>
                </a:cubicBezTo>
                <a:cubicBezTo>
                  <a:pt x="80" y="225"/>
                  <a:pt x="80" y="225"/>
                  <a:pt x="80" y="225"/>
                </a:cubicBezTo>
                <a:cubicBezTo>
                  <a:pt x="78" y="224"/>
                  <a:pt x="76" y="222"/>
                  <a:pt x="74" y="221"/>
                </a:cubicBezTo>
                <a:close/>
                <a:moveTo>
                  <a:pt x="68" y="215"/>
                </a:moveTo>
                <a:cubicBezTo>
                  <a:pt x="66" y="214"/>
                  <a:pt x="65" y="213"/>
                  <a:pt x="64" y="211"/>
                </a:cubicBezTo>
                <a:cubicBezTo>
                  <a:pt x="65" y="212"/>
                  <a:pt x="67" y="212"/>
                  <a:pt x="68" y="213"/>
                </a:cubicBezTo>
                <a:cubicBezTo>
                  <a:pt x="69" y="213"/>
                  <a:pt x="69" y="214"/>
                  <a:pt x="70" y="214"/>
                </a:cubicBezTo>
                <a:cubicBezTo>
                  <a:pt x="70" y="214"/>
                  <a:pt x="70" y="215"/>
                  <a:pt x="69" y="215"/>
                </a:cubicBezTo>
                <a:cubicBezTo>
                  <a:pt x="69" y="216"/>
                  <a:pt x="70" y="216"/>
                  <a:pt x="71" y="216"/>
                </a:cubicBezTo>
                <a:cubicBezTo>
                  <a:pt x="71" y="215"/>
                  <a:pt x="72" y="215"/>
                  <a:pt x="73" y="215"/>
                </a:cubicBezTo>
                <a:cubicBezTo>
                  <a:pt x="74" y="215"/>
                  <a:pt x="75" y="215"/>
                  <a:pt x="75" y="216"/>
                </a:cubicBezTo>
                <a:cubicBezTo>
                  <a:pt x="77" y="218"/>
                  <a:pt x="78" y="220"/>
                  <a:pt x="79" y="222"/>
                </a:cubicBezTo>
                <a:cubicBezTo>
                  <a:pt x="75" y="220"/>
                  <a:pt x="71" y="217"/>
                  <a:pt x="68" y="215"/>
                </a:cubicBezTo>
                <a:close/>
                <a:moveTo>
                  <a:pt x="76" y="204"/>
                </a:moveTo>
                <a:cubicBezTo>
                  <a:pt x="75" y="203"/>
                  <a:pt x="74" y="202"/>
                  <a:pt x="73" y="202"/>
                </a:cubicBezTo>
                <a:cubicBezTo>
                  <a:pt x="73" y="202"/>
                  <a:pt x="73" y="202"/>
                  <a:pt x="73" y="202"/>
                </a:cubicBezTo>
                <a:cubicBezTo>
                  <a:pt x="74" y="202"/>
                  <a:pt x="75" y="203"/>
                  <a:pt x="76" y="203"/>
                </a:cubicBezTo>
                <a:cubicBezTo>
                  <a:pt x="76" y="203"/>
                  <a:pt x="76" y="204"/>
                  <a:pt x="76" y="204"/>
                </a:cubicBezTo>
                <a:close/>
                <a:moveTo>
                  <a:pt x="74" y="200"/>
                </a:moveTo>
                <a:cubicBezTo>
                  <a:pt x="74" y="200"/>
                  <a:pt x="74" y="200"/>
                  <a:pt x="74" y="200"/>
                </a:cubicBezTo>
                <a:cubicBezTo>
                  <a:pt x="74" y="200"/>
                  <a:pt x="74" y="199"/>
                  <a:pt x="74" y="199"/>
                </a:cubicBezTo>
                <a:cubicBezTo>
                  <a:pt x="75" y="200"/>
                  <a:pt x="76" y="201"/>
                  <a:pt x="77" y="202"/>
                </a:cubicBezTo>
                <a:cubicBezTo>
                  <a:pt x="77" y="202"/>
                  <a:pt x="77" y="202"/>
                  <a:pt x="77" y="202"/>
                </a:cubicBezTo>
                <a:cubicBezTo>
                  <a:pt x="76" y="201"/>
                  <a:pt x="75" y="201"/>
                  <a:pt x="74" y="200"/>
                </a:cubicBezTo>
                <a:close/>
                <a:moveTo>
                  <a:pt x="75" y="199"/>
                </a:moveTo>
                <a:cubicBezTo>
                  <a:pt x="75" y="199"/>
                  <a:pt x="76" y="199"/>
                  <a:pt x="76" y="199"/>
                </a:cubicBezTo>
                <a:cubicBezTo>
                  <a:pt x="76" y="199"/>
                  <a:pt x="77" y="200"/>
                  <a:pt x="78" y="200"/>
                </a:cubicBezTo>
                <a:cubicBezTo>
                  <a:pt x="78" y="200"/>
                  <a:pt x="78" y="201"/>
                  <a:pt x="78" y="201"/>
                </a:cubicBezTo>
                <a:cubicBezTo>
                  <a:pt x="77" y="200"/>
                  <a:pt x="76" y="199"/>
                  <a:pt x="75" y="199"/>
                </a:cubicBezTo>
                <a:close/>
                <a:moveTo>
                  <a:pt x="78" y="208"/>
                </a:moveTo>
                <a:cubicBezTo>
                  <a:pt x="78" y="208"/>
                  <a:pt x="79" y="208"/>
                  <a:pt x="79" y="208"/>
                </a:cubicBezTo>
                <a:cubicBezTo>
                  <a:pt x="79" y="208"/>
                  <a:pt x="78" y="209"/>
                  <a:pt x="78" y="209"/>
                </a:cubicBezTo>
                <a:cubicBezTo>
                  <a:pt x="78" y="209"/>
                  <a:pt x="78" y="208"/>
                  <a:pt x="77" y="208"/>
                </a:cubicBezTo>
                <a:cubicBezTo>
                  <a:pt x="78" y="208"/>
                  <a:pt x="78" y="208"/>
                  <a:pt x="78" y="208"/>
                </a:cubicBezTo>
                <a:close/>
                <a:moveTo>
                  <a:pt x="78" y="206"/>
                </a:moveTo>
                <a:cubicBezTo>
                  <a:pt x="78" y="206"/>
                  <a:pt x="78" y="206"/>
                  <a:pt x="78" y="205"/>
                </a:cubicBezTo>
                <a:cubicBezTo>
                  <a:pt x="78" y="205"/>
                  <a:pt x="78" y="205"/>
                  <a:pt x="79" y="204"/>
                </a:cubicBezTo>
                <a:cubicBezTo>
                  <a:pt x="79" y="204"/>
                  <a:pt x="79" y="204"/>
                  <a:pt x="79" y="204"/>
                </a:cubicBezTo>
                <a:cubicBezTo>
                  <a:pt x="79" y="205"/>
                  <a:pt x="79" y="205"/>
                  <a:pt x="79" y="205"/>
                </a:cubicBezTo>
                <a:cubicBezTo>
                  <a:pt x="79" y="205"/>
                  <a:pt x="78" y="205"/>
                  <a:pt x="78" y="206"/>
                </a:cubicBezTo>
                <a:close/>
                <a:moveTo>
                  <a:pt x="79" y="197"/>
                </a:moveTo>
                <a:cubicBezTo>
                  <a:pt x="79" y="196"/>
                  <a:pt x="80" y="196"/>
                  <a:pt x="80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81" y="197"/>
                  <a:pt x="80" y="197"/>
                  <a:pt x="80" y="197"/>
                </a:cubicBezTo>
                <a:lnTo>
                  <a:pt x="79" y="197"/>
                </a:lnTo>
                <a:close/>
                <a:moveTo>
                  <a:pt x="80" y="206"/>
                </a:moveTo>
                <a:cubicBezTo>
                  <a:pt x="81" y="206"/>
                  <a:pt x="81" y="206"/>
                  <a:pt x="81" y="206"/>
                </a:cubicBezTo>
                <a:cubicBezTo>
                  <a:pt x="81" y="207"/>
                  <a:pt x="81" y="207"/>
                  <a:pt x="81" y="207"/>
                </a:cubicBezTo>
                <a:cubicBezTo>
                  <a:pt x="81" y="207"/>
                  <a:pt x="80" y="207"/>
                  <a:pt x="80" y="207"/>
                </a:cubicBezTo>
                <a:cubicBezTo>
                  <a:pt x="80" y="207"/>
                  <a:pt x="80" y="207"/>
                  <a:pt x="80" y="207"/>
                </a:cubicBezTo>
                <a:cubicBezTo>
                  <a:pt x="80" y="207"/>
                  <a:pt x="80" y="206"/>
                  <a:pt x="80" y="206"/>
                </a:cubicBezTo>
                <a:close/>
                <a:moveTo>
                  <a:pt x="80" y="209"/>
                </a:moveTo>
                <a:cubicBezTo>
                  <a:pt x="82" y="210"/>
                  <a:pt x="83" y="211"/>
                  <a:pt x="85" y="212"/>
                </a:cubicBezTo>
                <a:cubicBezTo>
                  <a:pt x="85" y="212"/>
                  <a:pt x="84" y="212"/>
                  <a:pt x="84" y="212"/>
                </a:cubicBezTo>
                <a:cubicBezTo>
                  <a:pt x="83" y="211"/>
                  <a:pt x="81" y="210"/>
                  <a:pt x="80" y="210"/>
                </a:cubicBezTo>
                <a:cubicBezTo>
                  <a:pt x="80" y="209"/>
                  <a:pt x="80" y="209"/>
                  <a:pt x="80" y="209"/>
                </a:cubicBezTo>
                <a:close/>
                <a:moveTo>
                  <a:pt x="82" y="208"/>
                </a:moveTo>
                <a:cubicBezTo>
                  <a:pt x="82" y="208"/>
                  <a:pt x="82" y="208"/>
                  <a:pt x="83" y="208"/>
                </a:cubicBezTo>
                <a:cubicBezTo>
                  <a:pt x="84" y="208"/>
                  <a:pt x="85" y="209"/>
                  <a:pt x="86" y="210"/>
                </a:cubicBezTo>
                <a:cubicBezTo>
                  <a:pt x="86" y="210"/>
                  <a:pt x="86" y="210"/>
                  <a:pt x="85" y="211"/>
                </a:cubicBezTo>
                <a:cubicBezTo>
                  <a:pt x="84" y="210"/>
                  <a:pt x="83" y="209"/>
                  <a:pt x="82" y="208"/>
                </a:cubicBezTo>
                <a:close/>
                <a:moveTo>
                  <a:pt x="85" y="214"/>
                </a:moveTo>
                <a:cubicBezTo>
                  <a:pt x="88" y="216"/>
                  <a:pt x="91" y="217"/>
                  <a:pt x="94" y="219"/>
                </a:cubicBezTo>
                <a:cubicBezTo>
                  <a:pt x="93" y="218"/>
                  <a:pt x="91" y="218"/>
                  <a:pt x="89" y="217"/>
                </a:cubicBezTo>
                <a:cubicBezTo>
                  <a:pt x="88" y="216"/>
                  <a:pt x="86" y="215"/>
                  <a:pt x="85" y="214"/>
                </a:cubicBezTo>
                <a:cubicBezTo>
                  <a:pt x="85" y="214"/>
                  <a:pt x="85" y="214"/>
                  <a:pt x="85" y="214"/>
                </a:cubicBezTo>
                <a:close/>
                <a:moveTo>
                  <a:pt x="95" y="221"/>
                </a:moveTo>
                <a:cubicBezTo>
                  <a:pt x="95" y="221"/>
                  <a:pt x="95" y="221"/>
                  <a:pt x="95" y="221"/>
                </a:cubicBezTo>
                <a:cubicBezTo>
                  <a:pt x="95" y="221"/>
                  <a:pt x="94" y="221"/>
                  <a:pt x="94" y="221"/>
                </a:cubicBezTo>
                <a:cubicBezTo>
                  <a:pt x="94" y="221"/>
                  <a:pt x="93" y="220"/>
                  <a:pt x="93" y="220"/>
                </a:cubicBezTo>
                <a:cubicBezTo>
                  <a:pt x="94" y="220"/>
                  <a:pt x="94" y="220"/>
                  <a:pt x="95" y="221"/>
                </a:cubicBezTo>
                <a:close/>
                <a:moveTo>
                  <a:pt x="93" y="216"/>
                </a:moveTo>
                <a:cubicBezTo>
                  <a:pt x="94" y="215"/>
                  <a:pt x="94" y="215"/>
                  <a:pt x="94" y="215"/>
                </a:cubicBezTo>
                <a:cubicBezTo>
                  <a:pt x="95" y="216"/>
                  <a:pt x="96" y="216"/>
                  <a:pt x="97" y="217"/>
                </a:cubicBezTo>
                <a:cubicBezTo>
                  <a:pt x="96" y="217"/>
                  <a:pt x="97" y="218"/>
                  <a:pt x="97" y="218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6" y="217"/>
                  <a:pt x="95" y="216"/>
                  <a:pt x="93" y="216"/>
                </a:cubicBezTo>
                <a:close/>
                <a:moveTo>
                  <a:pt x="98" y="222"/>
                </a:moveTo>
                <a:cubicBezTo>
                  <a:pt x="99" y="222"/>
                  <a:pt x="99" y="222"/>
                  <a:pt x="100" y="222"/>
                </a:cubicBezTo>
                <a:cubicBezTo>
                  <a:pt x="100" y="222"/>
                  <a:pt x="100" y="222"/>
                  <a:pt x="99" y="223"/>
                </a:cubicBezTo>
                <a:cubicBezTo>
                  <a:pt x="99" y="223"/>
                  <a:pt x="99" y="223"/>
                  <a:pt x="99" y="223"/>
                </a:cubicBezTo>
                <a:cubicBezTo>
                  <a:pt x="99" y="223"/>
                  <a:pt x="98" y="223"/>
                  <a:pt x="97" y="222"/>
                </a:cubicBezTo>
                <a:cubicBezTo>
                  <a:pt x="97" y="222"/>
                  <a:pt x="98" y="222"/>
                  <a:pt x="98" y="222"/>
                </a:cubicBezTo>
                <a:close/>
                <a:moveTo>
                  <a:pt x="106" y="235"/>
                </a:moveTo>
                <a:cubicBezTo>
                  <a:pt x="106" y="236"/>
                  <a:pt x="106" y="236"/>
                  <a:pt x="107" y="236"/>
                </a:cubicBezTo>
                <a:cubicBezTo>
                  <a:pt x="108" y="236"/>
                  <a:pt x="109" y="237"/>
                  <a:pt x="110" y="237"/>
                </a:cubicBezTo>
                <a:cubicBezTo>
                  <a:pt x="111" y="238"/>
                  <a:pt x="111" y="238"/>
                  <a:pt x="111" y="238"/>
                </a:cubicBezTo>
                <a:cubicBezTo>
                  <a:pt x="109" y="238"/>
                  <a:pt x="107" y="237"/>
                  <a:pt x="106" y="235"/>
                </a:cubicBezTo>
                <a:close/>
                <a:moveTo>
                  <a:pt x="110" y="234"/>
                </a:moveTo>
                <a:cubicBezTo>
                  <a:pt x="111" y="234"/>
                  <a:pt x="111" y="234"/>
                  <a:pt x="112" y="234"/>
                </a:cubicBezTo>
                <a:cubicBezTo>
                  <a:pt x="113" y="235"/>
                  <a:pt x="113" y="235"/>
                  <a:pt x="114" y="235"/>
                </a:cubicBezTo>
                <a:cubicBezTo>
                  <a:pt x="114" y="236"/>
                  <a:pt x="114" y="236"/>
                  <a:pt x="113" y="236"/>
                </a:cubicBezTo>
                <a:cubicBezTo>
                  <a:pt x="112" y="235"/>
                  <a:pt x="111" y="235"/>
                  <a:pt x="110" y="234"/>
                </a:cubicBezTo>
                <a:close/>
                <a:moveTo>
                  <a:pt x="114" y="231"/>
                </a:moveTo>
                <a:cubicBezTo>
                  <a:pt x="113" y="231"/>
                  <a:pt x="113" y="230"/>
                  <a:pt x="113" y="230"/>
                </a:cubicBezTo>
                <a:cubicBezTo>
                  <a:pt x="113" y="230"/>
                  <a:pt x="114" y="230"/>
                  <a:pt x="114" y="230"/>
                </a:cubicBezTo>
                <a:cubicBezTo>
                  <a:pt x="115" y="231"/>
                  <a:pt x="115" y="231"/>
                  <a:pt x="116" y="231"/>
                </a:cubicBezTo>
                <a:cubicBezTo>
                  <a:pt x="115" y="232"/>
                  <a:pt x="115" y="232"/>
                  <a:pt x="115" y="232"/>
                </a:cubicBezTo>
                <a:cubicBezTo>
                  <a:pt x="115" y="231"/>
                  <a:pt x="114" y="231"/>
                  <a:pt x="114" y="231"/>
                </a:cubicBezTo>
                <a:close/>
                <a:moveTo>
                  <a:pt x="113" y="227"/>
                </a:moveTo>
                <a:cubicBezTo>
                  <a:pt x="113" y="227"/>
                  <a:pt x="113" y="227"/>
                  <a:pt x="114" y="227"/>
                </a:cubicBezTo>
                <a:cubicBezTo>
                  <a:pt x="115" y="228"/>
                  <a:pt x="116" y="228"/>
                  <a:pt x="117" y="228"/>
                </a:cubicBezTo>
                <a:cubicBezTo>
                  <a:pt x="117" y="229"/>
                  <a:pt x="117" y="230"/>
                  <a:pt x="118" y="229"/>
                </a:cubicBezTo>
                <a:cubicBezTo>
                  <a:pt x="118" y="229"/>
                  <a:pt x="118" y="229"/>
                  <a:pt x="118" y="229"/>
                </a:cubicBezTo>
                <a:cubicBezTo>
                  <a:pt x="118" y="229"/>
                  <a:pt x="119" y="229"/>
                  <a:pt x="119" y="230"/>
                </a:cubicBezTo>
                <a:cubicBezTo>
                  <a:pt x="119" y="230"/>
                  <a:pt x="119" y="230"/>
                  <a:pt x="119" y="230"/>
                </a:cubicBezTo>
                <a:cubicBezTo>
                  <a:pt x="118" y="230"/>
                  <a:pt x="117" y="230"/>
                  <a:pt x="117" y="230"/>
                </a:cubicBezTo>
                <a:cubicBezTo>
                  <a:pt x="115" y="229"/>
                  <a:pt x="114" y="228"/>
                  <a:pt x="113" y="227"/>
                </a:cubicBezTo>
                <a:close/>
                <a:moveTo>
                  <a:pt x="118" y="224"/>
                </a:moveTo>
                <a:cubicBezTo>
                  <a:pt x="119" y="224"/>
                  <a:pt x="120" y="223"/>
                  <a:pt x="121" y="222"/>
                </a:cubicBezTo>
                <a:cubicBezTo>
                  <a:pt x="121" y="222"/>
                  <a:pt x="121" y="222"/>
                  <a:pt x="121" y="222"/>
                </a:cubicBezTo>
                <a:cubicBezTo>
                  <a:pt x="121" y="223"/>
                  <a:pt x="120" y="224"/>
                  <a:pt x="119" y="225"/>
                </a:cubicBezTo>
                <a:cubicBezTo>
                  <a:pt x="119" y="225"/>
                  <a:pt x="118" y="225"/>
                  <a:pt x="118" y="224"/>
                </a:cubicBezTo>
                <a:close/>
                <a:moveTo>
                  <a:pt x="121" y="232"/>
                </a:moveTo>
                <a:cubicBezTo>
                  <a:pt x="121" y="232"/>
                  <a:pt x="121" y="232"/>
                  <a:pt x="122" y="232"/>
                </a:cubicBezTo>
                <a:cubicBezTo>
                  <a:pt x="123" y="232"/>
                  <a:pt x="124" y="233"/>
                  <a:pt x="124" y="234"/>
                </a:cubicBezTo>
                <a:cubicBezTo>
                  <a:pt x="125" y="234"/>
                  <a:pt x="126" y="233"/>
                  <a:pt x="125" y="232"/>
                </a:cubicBezTo>
                <a:cubicBezTo>
                  <a:pt x="125" y="232"/>
                  <a:pt x="124" y="232"/>
                  <a:pt x="124" y="231"/>
                </a:cubicBezTo>
                <a:cubicBezTo>
                  <a:pt x="126" y="231"/>
                  <a:pt x="129" y="230"/>
                  <a:pt x="131" y="230"/>
                </a:cubicBezTo>
                <a:cubicBezTo>
                  <a:pt x="131" y="230"/>
                  <a:pt x="131" y="230"/>
                  <a:pt x="131" y="230"/>
                </a:cubicBezTo>
                <a:cubicBezTo>
                  <a:pt x="130" y="231"/>
                  <a:pt x="130" y="232"/>
                  <a:pt x="129" y="233"/>
                </a:cubicBezTo>
                <a:cubicBezTo>
                  <a:pt x="128" y="233"/>
                  <a:pt x="128" y="233"/>
                  <a:pt x="128" y="234"/>
                </a:cubicBezTo>
                <a:cubicBezTo>
                  <a:pt x="126" y="234"/>
                  <a:pt x="124" y="234"/>
                  <a:pt x="122" y="234"/>
                </a:cubicBezTo>
                <a:cubicBezTo>
                  <a:pt x="121" y="233"/>
                  <a:pt x="121" y="233"/>
                  <a:pt x="120" y="232"/>
                </a:cubicBezTo>
                <a:cubicBezTo>
                  <a:pt x="120" y="232"/>
                  <a:pt x="120" y="232"/>
                  <a:pt x="121" y="232"/>
                </a:cubicBezTo>
                <a:close/>
                <a:moveTo>
                  <a:pt x="132" y="235"/>
                </a:moveTo>
                <a:cubicBezTo>
                  <a:pt x="130" y="235"/>
                  <a:pt x="128" y="236"/>
                  <a:pt x="126" y="236"/>
                </a:cubicBezTo>
                <a:cubicBezTo>
                  <a:pt x="125" y="236"/>
                  <a:pt x="124" y="235"/>
                  <a:pt x="123" y="235"/>
                </a:cubicBezTo>
                <a:cubicBezTo>
                  <a:pt x="126" y="235"/>
                  <a:pt x="129" y="235"/>
                  <a:pt x="132" y="235"/>
                </a:cubicBezTo>
                <a:close/>
                <a:moveTo>
                  <a:pt x="137" y="235"/>
                </a:moveTo>
                <a:cubicBezTo>
                  <a:pt x="137" y="235"/>
                  <a:pt x="136" y="235"/>
                  <a:pt x="136" y="236"/>
                </a:cubicBezTo>
                <a:cubicBezTo>
                  <a:pt x="135" y="236"/>
                  <a:pt x="134" y="236"/>
                  <a:pt x="133" y="236"/>
                </a:cubicBezTo>
                <a:cubicBezTo>
                  <a:pt x="132" y="236"/>
                  <a:pt x="131" y="236"/>
                  <a:pt x="130" y="237"/>
                </a:cubicBezTo>
                <a:cubicBezTo>
                  <a:pt x="132" y="236"/>
                  <a:pt x="134" y="236"/>
                  <a:pt x="137" y="235"/>
                </a:cubicBezTo>
                <a:close/>
                <a:moveTo>
                  <a:pt x="130" y="234"/>
                </a:moveTo>
                <a:cubicBezTo>
                  <a:pt x="132" y="233"/>
                  <a:pt x="134" y="232"/>
                  <a:pt x="135" y="231"/>
                </a:cubicBezTo>
                <a:cubicBezTo>
                  <a:pt x="135" y="231"/>
                  <a:pt x="136" y="232"/>
                  <a:pt x="137" y="232"/>
                </a:cubicBezTo>
                <a:cubicBezTo>
                  <a:pt x="138" y="231"/>
                  <a:pt x="139" y="231"/>
                  <a:pt x="140" y="230"/>
                </a:cubicBezTo>
                <a:cubicBezTo>
                  <a:pt x="139" y="231"/>
                  <a:pt x="139" y="232"/>
                  <a:pt x="138" y="233"/>
                </a:cubicBezTo>
                <a:cubicBezTo>
                  <a:pt x="135" y="233"/>
                  <a:pt x="133" y="234"/>
                  <a:pt x="130" y="234"/>
                </a:cubicBezTo>
                <a:close/>
                <a:moveTo>
                  <a:pt x="139" y="226"/>
                </a:moveTo>
                <a:cubicBezTo>
                  <a:pt x="139" y="226"/>
                  <a:pt x="139" y="227"/>
                  <a:pt x="139" y="227"/>
                </a:cubicBezTo>
                <a:cubicBezTo>
                  <a:pt x="138" y="227"/>
                  <a:pt x="137" y="227"/>
                  <a:pt x="136" y="227"/>
                </a:cubicBezTo>
                <a:cubicBezTo>
                  <a:pt x="137" y="227"/>
                  <a:pt x="137" y="227"/>
                  <a:pt x="137" y="227"/>
                </a:cubicBezTo>
                <a:cubicBezTo>
                  <a:pt x="139" y="226"/>
                  <a:pt x="140" y="225"/>
                  <a:pt x="142" y="224"/>
                </a:cubicBezTo>
                <a:cubicBezTo>
                  <a:pt x="141" y="225"/>
                  <a:pt x="140" y="225"/>
                  <a:pt x="139" y="226"/>
                </a:cubicBezTo>
                <a:close/>
                <a:moveTo>
                  <a:pt x="143" y="229"/>
                </a:moveTo>
                <a:cubicBezTo>
                  <a:pt x="145" y="229"/>
                  <a:pt x="146" y="229"/>
                  <a:pt x="147" y="229"/>
                </a:cubicBezTo>
                <a:cubicBezTo>
                  <a:pt x="148" y="229"/>
                  <a:pt x="149" y="229"/>
                  <a:pt x="149" y="229"/>
                </a:cubicBezTo>
                <a:cubicBezTo>
                  <a:pt x="149" y="229"/>
                  <a:pt x="148" y="230"/>
                  <a:pt x="148" y="230"/>
                </a:cubicBezTo>
                <a:cubicBezTo>
                  <a:pt x="147" y="231"/>
                  <a:pt x="145" y="232"/>
                  <a:pt x="144" y="232"/>
                </a:cubicBezTo>
                <a:cubicBezTo>
                  <a:pt x="143" y="233"/>
                  <a:pt x="141" y="233"/>
                  <a:pt x="140" y="233"/>
                </a:cubicBezTo>
                <a:cubicBezTo>
                  <a:pt x="141" y="232"/>
                  <a:pt x="142" y="230"/>
                  <a:pt x="143" y="229"/>
                </a:cubicBezTo>
                <a:close/>
                <a:moveTo>
                  <a:pt x="145" y="236"/>
                </a:moveTo>
                <a:cubicBezTo>
                  <a:pt x="149" y="235"/>
                  <a:pt x="153" y="234"/>
                  <a:pt x="158" y="234"/>
                </a:cubicBezTo>
                <a:cubicBezTo>
                  <a:pt x="157" y="234"/>
                  <a:pt x="157" y="234"/>
                  <a:pt x="157" y="235"/>
                </a:cubicBezTo>
                <a:cubicBezTo>
                  <a:pt x="152" y="235"/>
                  <a:pt x="148" y="236"/>
                  <a:pt x="144" y="236"/>
                </a:cubicBezTo>
                <a:cubicBezTo>
                  <a:pt x="144" y="236"/>
                  <a:pt x="145" y="236"/>
                  <a:pt x="145" y="236"/>
                </a:cubicBezTo>
                <a:close/>
                <a:moveTo>
                  <a:pt x="157" y="231"/>
                </a:moveTo>
                <a:cubicBezTo>
                  <a:pt x="158" y="231"/>
                  <a:pt x="160" y="230"/>
                  <a:pt x="161" y="229"/>
                </a:cubicBezTo>
                <a:cubicBezTo>
                  <a:pt x="160" y="230"/>
                  <a:pt x="160" y="230"/>
                  <a:pt x="159" y="231"/>
                </a:cubicBezTo>
                <a:cubicBezTo>
                  <a:pt x="159" y="231"/>
                  <a:pt x="158" y="231"/>
                  <a:pt x="157" y="231"/>
                </a:cubicBezTo>
                <a:close/>
                <a:moveTo>
                  <a:pt x="159" y="229"/>
                </a:moveTo>
                <a:cubicBezTo>
                  <a:pt x="161" y="227"/>
                  <a:pt x="164" y="225"/>
                  <a:pt x="166" y="223"/>
                </a:cubicBezTo>
                <a:cubicBezTo>
                  <a:pt x="166" y="224"/>
                  <a:pt x="165" y="225"/>
                  <a:pt x="164" y="226"/>
                </a:cubicBezTo>
                <a:cubicBezTo>
                  <a:pt x="162" y="227"/>
                  <a:pt x="161" y="228"/>
                  <a:pt x="159" y="229"/>
                </a:cubicBezTo>
                <a:close/>
                <a:moveTo>
                  <a:pt x="165" y="227"/>
                </a:moveTo>
                <a:cubicBezTo>
                  <a:pt x="174" y="222"/>
                  <a:pt x="182" y="215"/>
                  <a:pt x="190" y="208"/>
                </a:cubicBezTo>
                <a:cubicBezTo>
                  <a:pt x="190" y="209"/>
                  <a:pt x="189" y="210"/>
                  <a:pt x="189" y="210"/>
                </a:cubicBezTo>
                <a:cubicBezTo>
                  <a:pt x="189" y="210"/>
                  <a:pt x="189" y="210"/>
                  <a:pt x="189" y="210"/>
                </a:cubicBezTo>
                <a:cubicBezTo>
                  <a:pt x="180" y="217"/>
                  <a:pt x="172" y="224"/>
                  <a:pt x="163" y="231"/>
                </a:cubicBezTo>
                <a:cubicBezTo>
                  <a:pt x="163" y="231"/>
                  <a:pt x="162" y="231"/>
                  <a:pt x="162" y="231"/>
                </a:cubicBezTo>
                <a:cubicBezTo>
                  <a:pt x="163" y="229"/>
                  <a:pt x="164" y="228"/>
                  <a:pt x="165" y="227"/>
                </a:cubicBezTo>
                <a:close/>
                <a:moveTo>
                  <a:pt x="177" y="222"/>
                </a:moveTo>
                <a:cubicBezTo>
                  <a:pt x="175" y="224"/>
                  <a:pt x="172" y="226"/>
                  <a:pt x="170" y="229"/>
                </a:cubicBezTo>
                <a:cubicBezTo>
                  <a:pt x="169" y="229"/>
                  <a:pt x="168" y="230"/>
                  <a:pt x="168" y="230"/>
                </a:cubicBezTo>
                <a:cubicBezTo>
                  <a:pt x="167" y="230"/>
                  <a:pt x="167" y="230"/>
                  <a:pt x="167" y="230"/>
                </a:cubicBezTo>
                <a:cubicBezTo>
                  <a:pt x="170" y="227"/>
                  <a:pt x="174" y="224"/>
                  <a:pt x="177" y="222"/>
                </a:cubicBezTo>
                <a:close/>
                <a:moveTo>
                  <a:pt x="185" y="218"/>
                </a:moveTo>
                <a:cubicBezTo>
                  <a:pt x="184" y="218"/>
                  <a:pt x="183" y="219"/>
                  <a:pt x="183" y="220"/>
                </a:cubicBezTo>
                <a:cubicBezTo>
                  <a:pt x="181" y="221"/>
                  <a:pt x="179" y="223"/>
                  <a:pt x="177" y="225"/>
                </a:cubicBezTo>
                <a:cubicBezTo>
                  <a:pt x="176" y="225"/>
                  <a:pt x="176" y="226"/>
                  <a:pt x="175" y="226"/>
                </a:cubicBezTo>
                <a:cubicBezTo>
                  <a:pt x="178" y="223"/>
                  <a:pt x="181" y="220"/>
                  <a:pt x="185" y="218"/>
                </a:cubicBezTo>
                <a:close/>
                <a:moveTo>
                  <a:pt x="184" y="216"/>
                </a:moveTo>
                <a:cubicBezTo>
                  <a:pt x="186" y="215"/>
                  <a:pt x="188" y="213"/>
                  <a:pt x="190" y="212"/>
                </a:cubicBezTo>
                <a:cubicBezTo>
                  <a:pt x="190" y="212"/>
                  <a:pt x="190" y="212"/>
                  <a:pt x="190" y="212"/>
                </a:cubicBezTo>
                <a:cubicBezTo>
                  <a:pt x="191" y="211"/>
                  <a:pt x="191" y="211"/>
                  <a:pt x="192" y="210"/>
                </a:cubicBezTo>
                <a:cubicBezTo>
                  <a:pt x="192" y="211"/>
                  <a:pt x="192" y="211"/>
                  <a:pt x="191" y="211"/>
                </a:cubicBezTo>
                <a:cubicBezTo>
                  <a:pt x="189" y="213"/>
                  <a:pt x="186" y="215"/>
                  <a:pt x="184" y="216"/>
                </a:cubicBezTo>
                <a:close/>
                <a:moveTo>
                  <a:pt x="192" y="212"/>
                </a:moveTo>
                <a:cubicBezTo>
                  <a:pt x="193" y="212"/>
                  <a:pt x="193" y="212"/>
                  <a:pt x="194" y="212"/>
                </a:cubicBezTo>
                <a:cubicBezTo>
                  <a:pt x="193" y="212"/>
                  <a:pt x="193" y="213"/>
                  <a:pt x="192" y="214"/>
                </a:cubicBezTo>
                <a:cubicBezTo>
                  <a:pt x="191" y="215"/>
                  <a:pt x="189" y="217"/>
                  <a:pt x="187" y="218"/>
                </a:cubicBezTo>
                <a:cubicBezTo>
                  <a:pt x="189" y="216"/>
                  <a:pt x="191" y="214"/>
                  <a:pt x="192" y="212"/>
                </a:cubicBezTo>
                <a:close/>
                <a:moveTo>
                  <a:pt x="193" y="207"/>
                </a:moveTo>
                <a:cubicBezTo>
                  <a:pt x="194" y="206"/>
                  <a:pt x="194" y="205"/>
                  <a:pt x="195" y="204"/>
                </a:cubicBezTo>
                <a:cubicBezTo>
                  <a:pt x="197" y="202"/>
                  <a:pt x="199" y="201"/>
                  <a:pt x="201" y="199"/>
                </a:cubicBezTo>
                <a:cubicBezTo>
                  <a:pt x="202" y="198"/>
                  <a:pt x="202" y="198"/>
                  <a:pt x="203" y="197"/>
                </a:cubicBezTo>
                <a:cubicBezTo>
                  <a:pt x="203" y="198"/>
                  <a:pt x="202" y="199"/>
                  <a:pt x="201" y="200"/>
                </a:cubicBezTo>
                <a:cubicBezTo>
                  <a:pt x="198" y="203"/>
                  <a:pt x="196" y="205"/>
                  <a:pt x="193" y="207"/>
                </a:cubicBezTo>
                <a:close/>
                <a:moveTo>
                  <a:pt x="206" y="192"/>
                </a:moveTo>
                <a:cubicBezTo>
                  <a:pt x="204" y="194"/>
                  <a:pt x="202" y="196"/>
                  <a:pt x="199" y="197"/>
                </a:cubicBezTo>
                <a:cubicBezTo>
                  <a:pt x="201" y="195"/>
                  <a:pt x="202" y="193"/>
                  <a:pt x="204" y="191"/>
                </a:cubicBezTo>
                <a:cubicBezTo>
                  <a:pt x="210" y="184"/>
                  <a:pt x="216" y="177"/>
                  <a:pt x="223" y="171"/>
                </a:cubicBezTo>
                <a:cubicBezTo>
                  <a:pt x="223" y="171"/>
                  <a:pt x="223" y="171"/>
                  <a:pt x="223" y="171"/>
                </a:cubicBezTo>
                <a:cubicBezTo>
                  <a:pt x="220" y="174"/>
                  <a:pt x="218" y="177"/>
                  <a:pt x="216" y="179"/>
                </a:cubicBezTo>
                <a:cubicBezTo>
                  <a:pt x="213" y="183"/>
                  <a:pt x="209" y="188"/>
                  <a:pt x="206" y="192"/>
                </a:cubicBezTo>
                <a:close/>
                <a:moveTo>
                  <a:pt x="220" y="144"/>
                </a:moveTo>
                <a:cubicBezTo>
                  <a:pt x="220" y="146"/>
                  <a:pt x="219" y="148"/>
                  <a:pt x="219" y="150"/>
                </a:cubicBezTo>
                <a:cubicBezTo>
                  <a:pt x="219" y="150"/>
                  <a:pt x="219" y="150"/>
                  <a:pt x="219" y="150"/>
                </a:cubicBezTo>
                <a:cubicBezTo>
                  <a:pt x="221" y="144"/>
                  <a:pt x="222" y="137"/>
                  <a:pt x="224" y="131"/>
                </a:cubicBezTo>
                <a:cubicBezTo>
                  <a:pt x="223" y="133"/>
                  <a:pt x="223" y="134"/>
                  <a:pt x="223" y="136"/>
                </a:cubicBezTo>
                <a:cubicBezTo>
                  <a:pt x="222" y="139"/>
                  <a:pt x="221" y="142"/>
                  <a:pt x="220" y="144"/>
                </a:cubicBezTo>
                <a:close/>
                <a:moveTo>
                  <a:pt x="223" y="102"/>
                </a:moveTo>
                <a:cubicBezTo>
                  <a:pt x="223" y="102"/>
                  <a:pt x="223" y="101"/>
                  <a:pt x="223" y="101"/>
                </a:cubicBezTo>
                <a:cubicBezTo>
                  <a:pt x="224" y="101"/>
                  <a:pt x="224" y="100"/>
                  <a:pt x="225" y="100"/>
                </a:cubicBezTo>
                <a:cubicBezTo>
                  <a:pt x="225" y="100"/>
                  <a:pt x="225" y="101"/>
                  <a:pt x="225" y="101"/>
                </a:cubicBezTo>
                <a:cubicBezTo>
                  <a:pt x="225" y="101"/>
                  <a:pt x="224" y="102"/>
                  <a:pt x="223" y="102"/>
                </a:cubicBezTo>
                <a:close/>
                <a:moveTo>
                  <a:pt x="226" y="103"/>
                </a:moveTo>
                <a:cubicBezTo>
                  <a:pt x="226" y="103"/>
                  <a:pt x="227" y="104"/>
                  <a:pt x="227" y="104"/>
                </a:cubicBezTo>
                <a:cubicBezTo>
                  <a:pt x="227" y="104"/>
                  <a:pt x="227" y="104"/>
                  <a:pt x="227" y="104"/>
                </a:cubicBezTo>
                <a:cubicBezTo>
                  <a:pt x="226" y="105"/>
                  <a:pt x="225" y="105"/>
                  <a:pt x="224" y="105"/>
                </a:cubicBezTo>
                <a:cubicBezTo>
                  <a:pt x="224" y="105"/>
                  <a:pt x="224" y="105"/>
                  <a:pt x="224" y="104"/>
                </a:cubicBezTo>
                <a:cubicBezTo>
                  <a:pt x="224" y="104"/>
                  <a:pt x="225" y="103"/>
                  <a:pt x="226" y="103"/>
                </a:cubicBezTo>
                <a:close/>
                <a:moveTo>
                  <a:pt x="226" y="151"/>
                </a:moveTo>
                <a:cubicBezTo>
                  <a:pt x="226" y="151"/>
                  <a:pt x="225" y="152"/>
                  <a:pt x="225" y="152"/>
                </a:cubicBezTo>
                <a:cubicBezTo>
                  <a:pt x="225" y="152"/>
                  <a:pt x="225" y="153"/>
                  <a:pt x="225" y="153"/>
                </a:cubicBezTo>
                <a:cubicBezTo>
                  <a:pt x="225" y="152"/>
                  <a:pt x="225" y="151"/>
                  <a:pt x="226" y="151"/>
                </a:cubicBezTo>
                <a:close/>
                <a:moveTo>
                  <a:pt x="224" y="151"/>
                </a:moveTo>
                <a:cubicBezTo>
                  <a:pt x="224" y="146"/>
                  <a:pt x="225" y="140"/>
                  <a:pt x="225" y="135"/>
                </a:cubicBezTo>
                <a:cubicBezTo>
                  <a:pt x="225" y="135"/>
                  <a:pt x="225" y="135"/>
                  <a:pt x="226" y="135"/>
                </a:cubicBezTo>
                <a:cubicBezTo>
                  <a:pt x="226" y="138"/>
                  <a:pt x="226" y="142"/>
                  <a:pt x="226" y="145"/>
                </a:cubicBezTo>
                <a:cubicBezTo>
                  <a:pt x="225" y="147"/>
                  <a:pt x="225" y="149"/>
                  <a:pt x="224" y="151"/>
                </a:cubicBezTo>
                <a:close/>
                <a:moveTo>
                  <a:pt x="226" y="158"/>
                </a:moveTo>
                <a:cubicBezTo>
                  <a:pt x="226" y="157"/>
                  <a:pt x="227" y="157"/>
                  <a:pt x="227" y="156"/>
                </a:cubicBezTo>
                <a:cubicBezTo>
                  <a:pt x="227" y="157"/>
                  <a:pt x="227" y="157"/>
                  <a:pt x="227" y="158"/>
                </a:cubicBezTo>
                <a:cubicBezTo>
                  <a:pt x="226" y="159"/>
                  <a:pt x="226" y="159"/>
                  <a:pt x="225" y="160"/>
                </a:cubicBezTo>
                <a:cubicBezTo>
                  <a:pt x="226" y="159"/>
                  <a:pt x="226" y="159"/>
                  <a:pt x="226" y="158"/>
                </a:cubicBezTo>
                <a:close/>
                <a:moveTo>
                  <a:pt x="226" y="123"/>
                </a:moveTo>
                <a:cubicBezTo>
                  <a:pt x="226" y="122"/>
                  <a:pt x="226" y="121"/>
                  <a:pt x="226" y="119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27" y="124"/>
                  <a:pt x="227" y="129"/>
                  <a:pt x="227" y="135"/>
                </a:cubicBezTo>
                <a:cubicBezTo>
                  <a:pt x="227" y="131"/>
                  <a:pt x="226" y="127"/>
                  <a:pt x="226" y="123"/>
                </a:cubicBezTo>
                <a:close/>
                <a:moveTo>
                  <a:pt x="224" y="164"/>
                </a:moveTo>
                <a:cubicBezTo>
                  <a:pt x="225" y="163"/>
                  <a:pt x="226" y="162"/>
                  <a:pt x="227" y="161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6" y="163"/>
                  <a:pt x="225" y="164"/>
                  <a:pt x="224" y="165"/>
                </a:cubicBezTo>
                <a:cubicBezTo>
                  <a:pt x="224" y="164"/>
                  <a:pt x="224" y="164"/>
                  <a:pt x="224" y="164"/>
                </a:cubicBezTo>
                <a:close/>
                <a:moveTo>
                  <a:pt x="227" y="169"/>
                </a:moveTo>
                <a:cubicBezTo>
                  <a:pt x="227" y="168"/>
                  <a:pt x="228" y="167"/>
                  <a:pt x="228" y="167"/>
                </a:cubicBezTo>
                <a:cubicBezTo>
                  <a:pt x="227" y="168"/>
                  <a:pt x="226" y="170"/>
                  <a:pt x="225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6" y="171"/>
                  <a:pt x="226" y="170"/>
                  <a:pt x="227" y="169"/>
                </a:cubicBezTo>
                <a:close/>
                <a:moveTo>
                  <a:pt x="228" y="123"/>
                </a:moveTo>
                <a:cubicBezTo>
                  <a:pt x="228" y="121"/>
                  <a:pt x="228" y="119"/>
                  <a:pt x="228" y="117"/>
                </a:cubicBezTo>
                <a:cubicBezTo>
                  <a:pt x="228" y="116"/>
                  <a:pt x="228" y="116"/>
                  <a:pt x="229" y="115"/>
                </a:cubicBezTo>
                <a:cubicBezTo>
                  <a:pt x="228" y="118"/>
                  <a:pt x="228" y="121"/>
                  <a:pt x="228" y="123"/>
                </a:cubicBezTo>
                <a:close/>
                <a:moveTo>
                  <a:pt x="227" y="112"/>
                </a:moveTo>
                <a:cubicBezTo>
                  <a:pt x="227" y="111"/>
                  <a:pt x="227" y="111"/>
                  <a:pt x="226" y="110"/>
                </a:cubicBezTo>
                <a:cubicBezTo>
                  <a:pt x="227" y="110"/>
                  <a:pt x="228" y="109"/>
                  <a:pt x="229" y="108"/>
                </a:cubicBezTo>
                <a:cubicBezTo>
                  <a:pt x="229" y="109"/>
                  <a:pt x="229" y="109"/>
                  <a:pt x="229" y="109"/>
                </a:cubicBezTo>
                <a:cubicBezTo>
                  <a:pt x="228" y="110"/>
                  <a:pt x="227" y="111"/>
                  <a:pt x="227" y="112"/>
                </a:cubicBezTo>
                <a:close/>
                <a:moveTo>
                  <a:pt x="232" y="108"/>
                </a:moveTo>
                <a:cubicBezTo>
                  <a:pt x="232" y="108"/>
                  <a:pt x="232" y="107"/>
                  <a:pt x="232" y="107"/>
                </a:cubicBezTo>
                <a:cubicBezTo>
                  <a:pt x="232" y="106"/>
                  <a:pt x="232" y="106"/>
                  <a:pt x="233" y="105"/>
                </a:cubicBezTo>
                <a:cubicBezTo>
                  <a:pt x="233" y="108"/>
                  <a:pt x="234" y="111"/>
                  <a:pt x="235" y="114"/>
                </a:cubicBezTo>
                <a:cubicBezTo>
                  <a:pt x="235" y="114"/>
                  <a:pt x="235" y="114"/>
                  <a:pt x="235" y="115"/>
                </a:cubicBezTo>
                <a:cubicBezTo>
                  <a:pt x="234" y="112"/>
                  <a:pt x="233" y="110"/>
                  <a:pt x="232" y="108"/>
                </a:cubicBezTo>
                <a:close/>
                <a:moveTo>
                  <a:pt x="234" y="103"/>
                </a:moveTo>
                <a:cubicBezTo>
                  <a:pt x="234" y="103"/>
                  <a:pt x="234" y="103"/>
                  <a:pt x="233" y="103"/>
                </a:cubicBezTo>
                <a:cubicBezTo>
                  <a:pt x="232" y="97"/>
                  <a:pt x="230" y="92"/>
                  <a:pt x="229" y="87"/>
                </a:cubicBezTo>
                <a:cubicBezTo>
                  <a:pt x="230" y="89"/>
                  <a:pt x="231" y="90"/>
                  <a:pt x="231" y="92"/>
                </a:cubicBezTo>
                <a:cubicBezTo>
                  <a:pt x="233" y="97"/>
                  <a:pt x="234" y="102"/>
                  <a:pt x="235" y="107"/>
                </a:cubicBezTo>
                <a:cubicBezTo>
                  <a:pt x="235" y="106"/>
                  <a:pt x="234" y="105"/>
                  <a:pt x="234" y="103"/>
                </a:cubicBezTo>
                <a:close/>
                <a:moveTo>
                  <a:pt x="229" y="69"/>
                </a:moveTo>
                <a:cubicBezTo>
                  <a:pt x="230" y="69"/>
                  <a:pt x="230" y="69"/>
                  <a:pt x="230" y="70"/>
                </a:cubicBezTo>
                <a:cubicBezTo>
                  <a:pt x="231" y="71"/>
                  <a:pt x="231" y="72"/>
                  <a:pt x="232" y="72"/>
                </a:cubicBezTo>
                <a:cubicBezTo>
                  <a:pt x="231" y="72"/>
                  <a:pt x="231" y="72"/>
                  <a:pt x="231" y="72"/>
                </a:cubicBezTo>
                <a:cubicBezTo>
                  <a:pt x="231" y="72"/>
                  <a:pt x="231" y="72"/>
                  <a:pt x="231" y="71"/>
                </a:cubicBezTo>
                <a:cubicBezTo>
                  <a:pt x="230" y="71"/>
                  <a:pt x="230" y="71"/>
                  <a:pt x="230" y="71"/>
                </a:cubicBezTo>
                <a:cubicBezTo>
                  <a:pt x="230" y="71"/>
                  <a:pt x="230" y="71"/>
                  <a:pt x="230" y="71"/>
                </a:cubicBezTo>
                <a:cubicBezTo>
                  <a:pt x="230" y="70"/>
                  <a:pt x="229" y="69"/>
                  <a:pt x="229" y="69"/>
                </a:cubicBezTo>
                <a:close/>
                <a:moveTo>
                  <a:pt x="233" y="86"/>
                </a:moveTo>
                <a:cubicBezTo>
                  <a:pt x="233" y="86"/>
                  <a:pt x="233" y="86"/>
                  <a:pt x="233" y="86"/>
                </a:cubicBezTo>
                <a:cubicBezTo>
                  <a:pt x="233" y="87"/>
                  <a:pt x="234" y="88"/>
                  <a:pt x="234" y="88"/>
                </a:cubicBezTo>
                <a:cubicBezTo>
                  <a:pt x="234" y="88"/>
                  <a:pt x="233" y="87"/>
                  <a:pt x="233" y="86"/>
                </a:cubicBezTo>
                <a:close/>
                <a:moveTo>
                  <a:pt x="232" y="69"/>
                </a:moveTo>
                <a:cubicBezTo>
                  <a:pt x="231" y="68"/>
                  <a:pt x="231" y="68"/>
                  <a:pt x="231" y="67"/>
                </a:cubicBezTo>
                <a:cubicBezTo>
                  <a:pt x="232" y="69"/>
                  <a:pt x="233" y="70"/>
                  <a:pt x="235" y="71"/>
                </a:cubicBezTo>
                <a:cubicBezTo>
                  <a:pt x="235" y="72"/>
                  <a:pt x="235" y="73"/>
                  <a:pt x="236" y="74"/>
                </a:cubicBezTo>
                <a:cubicBezTo>
                  <a:pt x="236" y="74"/>
                  <a:pt x="236" y="74"/>
                  <a:pt x="237" y="74"/>
                </a:cubicBezTo>
                <a:cubicBezTo>
                  <a:pt x="237" y="75"/>
                  <a:pt x="237" y="75"/>
                  <a:pt x="237" y="76"/>
                </a:cubicBezTo>
                <a:cubicBezTo>
                  <a:pt x="235" y="73"/>
                  <a:pt x="234" y="71"/>
                  <a:pt x="232" y="69"/>
                </a:cubicBezTo>
                <a:close/>
                <a:moveTo>
                  <a:pt x="226" y="55"/>
                </a:moveTo>
                <a:cubicBezTo>
                  <a:pt x="225" y="54"/>
                  <a:pt x="225" y="53"/>
                  <a:pt x="224" y="52"/>
                </a:cubicBezTo>
                <a:cubicBezTo>
                  <a:pt x="224" y="51"/>
                  <a:pt x="223" y="50"/>
                  <a:pt x="223" y="50"/>
                </a:cubicBezTo>
                <a:cubicBezTo>
                  <a:pt x="224" y="51"/>
                  <a:pt x="225" y="52"/>
                  <a:pt x="226" y="53"/>
                </a:cubicBezTo>
                <a:cubicBezTo>
                  <a:pt x="226" y="53"/>
                  <a:pt x="226" y="54"/>
                  <a:pt x="226" y="55"/>
                </a:cubicBezTo>
                <a:close/>
                <a:moveTo>
                  <a:pt x="223" y="54"/>
                </a:moveTo>
                <a:cubicBezTo>
                  <a:pt x="225" y="56"/>
                  <a:pt x="226" y="59"/>
                  <a:pt x="228" y="62"/>
                </a:cubicBezTo>
                <a:cubicBezTo>
                  <a:pt x="226" y="60"/>
                  <a:pt x="224" y="58"/>
                  <a:pt x="223" y="56"/>
                </a:cubicBezTo>
                <a:cubicBezTo>
                  <a:pt x="223" y="56"/>
                  <a:pt x="224" y="56"/>
                  <a:pt x="223" y="56"/>
                </a:cubicBezTo>
                <a:cubicBezTo>
                  <a:pt x="223" y="55"/>
                  <a:pt x="223" y="54"/>
                  <a:pt x="223" y="54"/>
                </a:cubicBezTo>
                <a:close/>
                <a:moveTo>
                  <a:pt x="228" y="65"/>
                </a:moveTo>
                <a:cubicBezTo>
                  <a:pt x="227" y="66"/>
                  <a:pt x="227" y="66"/>
                  <a:pt x="227" y="66"/>
                </a:cubicBezTo>
                <a:cubicBezTo>
                  <a:pt x="227" y="68"/>
                  <a:pt x="228" y="70"/>
                  <a:pt x="228" y="71"/>
                </a:cubicBezTo>
                <a:cubicBezTo>
                  <a:pt x="228" y="71"/>
                  <a:pt x="228" y="72"/>
                  <a:pt x="228" y="72"/>
                </a:cubicBezTo>
                <a:cubicBezTo>
                  <a:pt x="227" y="70"/>
                  <a:pt x="226" y="68"/>
                  <a:pt x="225" y="66"/>
                </a:cubicBezTo>
                <a:cubicBezTo>
                  <a:pt x="225" y="65"/>
                  <a:pt x="224" y="65"/>
                  <a:pt x="224" y="65"/>
                </a:cubicBezTo>
                <a:cubicBezTo>
                  <a:pt x="223" y="64"/>
                  <a:pt x="222" y="62"/>
                  <a:pt x="222" y="61"/>
                </a:cubicBezTo>
                <a:cubicBezTo>
                  <a:pt x="222" y="61"/>
                  <a:pt x="223" y="60"/>
                  <a:pt x="222" y="60"/>
                </a:cubicBezTo>
                <a:cubicBezTo>
                  <a:pt x="221" y="58"/>
                  <a:pt x="220" y="57"/>
                  <a:pt x="218" y="55"/>
                </a:cubicBezTo>
                <a:cubicBezTo>
                  <a:pt x="218" y="55"/>
                  <a:pt x="218" y="54"/>
                  <a:pt x="217" y="53"/>
                </a:cubicBezTo>
                <a:cubicBezTo>
                  <a:pt x="221" y="57"/>
                  <a:pt x="225" y="61"/>
                  <a:pt x="228" y="65"/>
                </a:cubicBezTo>
                <a:close/>
                <a:moveTo>
                  <a:pt x="214" y="48"/>
                </a:moveTo>
                <a:cubicBezTo>
                  <a:pt x="213" y="47"/>
                  <a:pt x="212" y="45"/>
                  <a:pt x="211" y="44"/>
                </a:cubicBezTo>
                <a:cubicBezTo>
                  <a:pt x="214" y="46"/>
                  <a:pt x="216" y="47"/>
                  <a:pt x="218" y="49"/>
                </a:cubicBezTo>
                <a:cubicBezTo>
                  <a:pt x="219" y="51"/>
                  <a:pt x="220" y="53"/>
                  <a:pt x="221" y="54"/>
                </a:cubicBezTo>
                <a:cubicBezTo>
                  <a:pt x="219" y="52"/>
                  <a:pt x="216" y="50"/>
                  <a:pt x="214" y="48"/>
                </a:cubicBezTo>
                <a:close/>
                <a:moveTo>
                  <a:pt x="211" y="42"/>
                </a:moveTo>
                <a:cubicBezTo>
                  <a:pt x="211" y="41"/>
                  <a:pt x="211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2" y="42"/>
                  <a:pt x="214" y="43"/>
                  <a:pt x="215" y="45"/>
                </a:cubicBezTo>
                <a:cubicBezTo>
                  <a:pt x="214" y="44"/>
                  <a:pt x="212" y="43"/>
                  <a:pt x="211" y="42"/>
                </a:cubicBezTo>
                <a:close/>
                <a:moveTo>
                  <a:pt x="210" y="47"/>
                </a:moveTo>
                <a:cubicBezTo>
                  <a:pt x="211" y="48"/>
                  <a:pt x="211" y="48"/>
                  <a:pt x="211" y="49"/>
                </a:cubicBezTo>
                <a:cubicBezTo>
                  <a:pt x="210" y="47"/>
                  <a:pt x="208" y="45"/>
                  <a:pt x="206" y="43"/>
                </a:cubicBezTo>
                <a:cubicBezTo>
                  <a:pt x="207" y="44"/>
                  <a:pt x="209" y="46"/>
                  <a:pt x="210" y="47"/>
                </a:cubicBezTo>
                <a:close/>
                <a:moveTo>
                  <a:pt x="208" y="40"/>
                </a:moveTo>
                <a:cubicBezTo>
                  <a:pt x="207" y="39"/>
                  <a:pt x="206" y="38"/>
                  <a:pt x="206" y="37"/>
                </a:cubicBezTo>
                <a:cubicBezTo>
                  <a:pt x="206" y="38"/>
                  <a:pt x="207" y="38"/>
                  <a:pt x="208" y="39"/>
                </a:cubicBezTo>
                <a:cubicBezTo>
                  <a:pt x="208" y="39"/>
                  <a:pt x="208" y="39"/>
                  <a:pt x="208" y="40"/>
                </a:cubicBezTo>
                <a:cubicBezTo>
                  <a:pt x="208" y="40"/>
                  <a:pt x="208" y="40"/>
                  <a:pt x="208" y="40"/>
                </a:cubicBezTo>
                <a:close/>
                <a:moveTo>
                  <a:pt x="207" y="42"/>
                </a:moveTo>
                <a:cubicBezTo>
                  <a:pt x="205" y="40"/>
                  <a:pt x="202" y="39"/>
                  <a:pt x="200" y="37"/>
                </a:cubicBezTo>
                <a:cubicBezTo>
                  <a:pt x="200" y="37"/>
                  <a:pt x="200" y="37"/>
                  <a:pt x="201" y="37"/>
                </a:cubicBezTo>
                <a:cubicBezTo>
                  <a:pt x="201" y="37"/>
                  <a:pt x="202" y="36"/>
                  <a:pt x="201" y="36"/>
                </a:cubicBezTo>
                <a:cubicBezTo>
                  <a:pt x="201" y="36"/>
                  <a:pt x="201" y="36"/>
                  <a:pt x="201" y="36"/>
                </a:cubicBezTo>
                <a:cubicBezTo>
                  <a:pt x="202" y="36"/>
                  <a:pt x="202" y="36"/>
                  <a:pt x="203" y="36"/>
                </a:cubicBezTo>
                <a:cubicBezTo>
                  <a:pt x="204" y="38"/>
                  <a:pt x="206" y="40"/>
                  <a:pt x="207" y="42"/>
                </a:cubicBezTo>
                <a:close/>
                <a:moveTo>
                  <a:pt x="202" y="34"/>
                </a:moveTo>
                <a:cubicBezTo>
                  <a:pt x="201" y="34"/>
                  <a:pt x="201" y="34"/>
                  <a:pt x="200" y="34"/>
                </a:cubicBezTo>
                <a:cubicBezTo>
                  <a:pt x="198" y="32"/>
                  <a:pt x="196" y="30"/>
                  <a:pt x="194" y="28"/>
                </a:cubicBezTo>
                <a:cubicBezTo>
                  <a:pt x="197" y="29"/>
                  <a:pt x="200" y="31"/>
                  <a:pt x="202" y="33"/>
                </a:cubicBezTo>
                <a:cubicBezTo>
                  <a:pt x="202" y="33"/>
                  <a:pt x="201" y="34"/>
                  <a:pt x="202" y="34"/>
                </a:cubicBezTo>
                <a:close/>
                <a:moveTo>
                  <a:pt x="194" y="32"/>
                </a:moveTo>
                <a:cubicBezTo>
                  <a:pt x="195" y="32"/>
                  <a:pt x="195" y="32"/>
                  <a:pt x="195" y="32"/>
                </a:cubicBezTo>
                <a:cubicBezTo>
                  <a:pt x="196" y="33"/>
                  <a:pt x="197" y="34"/>
                  <a:pt x="198" y="35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7" y="35"/>
                  <a:pt x="196" y="34"/>
                  <a:pt x="195" y="34"/>
                </a:cubicBezTo>
                <a:cubicBezTo>
                  <a:pt x="193" y="33"/>
                  <a:pt x="191" y="31"/>
                  <a:pt x="189" y="29"/>
                </a:cubicBezTo>
                <a:cubicBezTo>
                  <a:pt x="190" y="29"/>
                  <a:pt x="190" y="29"/>
                  <a:pt x="190" y="29"/>
                </a:cubicBezTo>
                <a:cubicBezTo>
                  <a:pt x="191" y="30"/>
                  <a:pt x="193" y="31"/>
                  <a:pt x="194" y="32"/>
                </a:cubicBezTo>
                <a:close/>
                <a:moveTo>
                  <a:pt x="192" y="33"/>
                </a:moveTo>
                <a:cubicBezTo>
                  <a:pt x="191" y="33"/>
                  <a:pt x="191" y="33"/>
                  <a:pt x="190" y="33"/>
                </a:cubicBezTo>
                <a:cubicBezTo>
                  <a:pt x="190" y="32"/>
                  <a:pt x="190" y="33"/>
                  <a:pt x="190" y="33"/>
                </a:cubicBezTo>
                <a:cubicBezTo>
                  <a:pt x="191" y="34"/>
                  <a:pt x="193" y="35"/>
                  <a:pt x="195" y="36"/>
                </a:cubicBezTo>
                <a:cubicBezTo>
                  <a:pt x="195" y="36"/>
                  <a:pt x="196" y="36"/>
                  <a:pt x="196" y="37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98" y="38"/>
                  <a:pt x="200" y="40"/>
                  <a:pt x="201" y="41"/>
                </a:cubicBezTo>
                <a:cubicBezTo>
                  <a:pt x="203" y="43"/>
                  <a:pt x="204" y="44"/>
                  <a:pt x="205" y="46"/>
                </a:cubicBezTo>
                <a:cubicBezTo>
                  <a:pt x="202" y="42"/>
                  <a:pt x="197" y="39"/>
                  <a:pt x="193" y="36"/>
                </a:cubicBezTo>
                <a:cubicBezTo>
                  <a:pt x="193" y="36"/>
                  <a:pt x="193" y="35"/>
                  <a:pt x="192" y="35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190" y="34"/>
                  <a:pt x="188" y="34"/>
                  <a:pt x="187" y="33"/>
                </a:cubicBezTo>
                <a:cubicBezTo>
                  <a:pt x="187" y="33"/>
                  <a:pt x="186" y="34"/>
                  <a:pt x="187" y="34"/>
                </a:cubicBezTo>
                <a:cubicBezTo>
                  <a:pt x="187" y="34"/>
                  <a:pt x="187" y="34"/>
                  <a:pt x="187" y="35"/>
                </a:cubicBezTo>
                <a:cubicBezTo>
                  <a:pt x="184" y="35"/>
                  <a:pt x="180" y="35"/>
                  <a:pt x="177" y="36"/>
                </a:cubicBezTo>
                <a:cubicBezTo>
                  <a:pt x="178" y="35"/>
                  <a:pt x="180" y="35"/>
                  <a:pt x="181" y="34"/>
                </a:cubicBezTo>
                <a:cubicBezTo>
                  <a:pt x="182" y="34"/>
                  <a:pt x="182" y="33"/>
                  <a:pt x="181" y="33"/>
                </a:cubicBezTo>
                <a:cubicBezTo>
                  <a:pt x="180" y="33"/>
                  <a:pt x="179" y="32"/>
                  <a:pt x="178" y="32"/>
                </a:cubicBezTo>
                <a:cubicBezTo>
                  <a:pt x="179" y="32"/>
                  <a:pt x="179" y="31"/>
                  <a:pt x="178" y="31"/>
                </a:cubicBezTo>
                <a:cubicBezTo>
                  <a:pt x="176" y="30"/>
                  <a:pt x="173" y="29"/>
                  <a:pt x="170" y="28"/>
                </a:cubicBezTo>
                <a:cubicBezTo>
                  <a:pt x="170" y="27"/>
                  <a:pt x="170" y="27"/>
                  <a:pt x="170" y="27"/>
                </a:cubicBezTo>
                <a:cubicBezTo>
                  <a:pt x="168" y="26"/>
                  <a:pt x="166" y="26"/>
                  <a:pt x="164" y="25"/>
                </a:cubicBezTo>
                <a:cubicBezTo>
                  <a:pt x="164" y="25"/>
                  <a:pt x="165" y="24"/>
                  <a:pt x="166" y="23"/>
                </a:cubicBezTo>
                <a:cubicBezTo>
                  <a:pt x="166" y="23"/>
                  <a:pt x="166" y="23"/>
                  <a:pt x="166" y="23"/>
                </a:cubicBezTo>
                <a:cubicBezTo>
                  <a:pt x="173" y="26"/>
                  <a:pt x="180" y="29"/>
                  <a:pt x="186" y="32"/>
                </a:cubicBezTo>
                <a:cubicBezTo>
                  <a:pt x="187" y="32"/>
                  <a:pt x="188" y="31"/>
                  <a:pt x="187" y="30"/>
                </a:cubicBezTo>
                <a:cubicBezTo>
                  <a:pt x="186" y="30"/>
                  <a:pt x="185" y="29"/>
                  <a:pt x="184" y="28"/>
                </a:cubicBezTo>
                <a:cubicBezTo>
                  <a:pt x="185" y="29"/>
                  <a:pt x="186" y="29"/>
                  <a:pt x="187" y="29"/>
                </a:cubicBezTo>
                <a:cubicBezTo>
                  <a:pt x="189" y="30"/>
                  <a:pt x="190" y="32"/>
                  <a:pt x="192" y="33"/>
                </a:cubicBezTo>
                <a:close/>
                <a:moveTo>
                  <a:pt x="167" y="17"/>
                </a:moveTo>
                <a:cubicBezTo>
                  <a:pt x="165" y="15"/>
                  <a:pt x="162" y="14"/>
                  <a:pt x="160" y="12"/>
                </a:cubicBezTo>
                <a:cubicBezTo>
                  <a:pt x="160" y="12"/>
                  <a:pt x="160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ubicBezTo>
                  <a:pt x="164" y="12"/>
                  <a:pt x="166" y="14"/>
                  <a:pt x="169" y="15"/>
                </a:cubicBezTo>
                <a:cubicBezTo>
                  <a:pt x="174" y="18"/>
                  <a:pt x="180" y="23"/>
                  <a:pt x="185" y="26"/>
                </a:cubicBezTo>
                <a:cubicBezTo>
                  <a:pt x="179" y="23"/>
                  <a:pt x="173" y="20"/>
                  <a:pt x="167" y="17"/>
                </a:cubicBezTo>
                <a:close/>
                <a:moveTo>
                  <a:pt x="172" y="13"/>
                </a:moveTo>
                <a:cubicBezTo>
                  <a:pt x="171" y="13"/>
                  <a:pt x="169" y="12"/>
                  <a:pt x="168" y="11"/>
                </a:cubicBezTo>
                <a:cubicBezTo>
                  <a:pt x="169" y="12"/>
                  <a:pt x="171" y="12"/>
                  <a:pt x="173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33" y="12"/>
                </a:moveTo>
                <a:cubicBezTo>
                  <a:pt x="133" y="12"/>
                  <a:pt x="132" y="12"/>
                  <a:pt x="132" y="12"/>
                </a:cubicBezTo>
                <a:cubicBezTo>
                  <a:pt x="131" y="12"/>
                  <a:pt x="129" y="12"/>
                  <a:pt x="128" y="12"/>
                </a:cubicBezTo>
                <a:cubicBezTo>
                  <a:pt x="128" y="12"/>
                  <a:pt x="127" y="12"/>
                  <a:pt x="127" y="12"/>
                </a:cubicBezTo>
                <a:cubicBezTo>
                  <a:pt x="127" y="12"/>
                  <a:pt x="127" y="11"/>
                  <a:pt x="128" y="11"/>
                </a:cubicBezTo>
                <a:cubicBezTo>
                  <a:pt x="130" y="11"/>
                  <a:pt x="131" y="11"/>
                  <a:pt x="133" y="12"/>
                </a:cubicBezTo>
                <a:close/>
                <a:moveTo>
                  <a:pt x="132" y="28"/>
                </a:moveTo>
                <a:cubicBezTo>
                  <a:pt x="132" y="28"/>
                  <a:pt x="131" y="29"/>
                  <a:pt x="130" y="29"/>
                </a:cubicBezTo>
                <a:cubicBezTo>
                  <a:pt x="129" y="29"/>
                  <a:pt x="129" y="29"/>
                  <a:pt x="128" y="29"/>
                </a:cubicBezTo>
                <a:cubicBezTo>
                  <a:pt x="129" y="29"/>
                  <a:pt x="129" y="28"/>
                  <a:pt x="129" y="28"/>
                </a:cubicBezTo>
                <a:cubicBezTo>
                  <a:pt x="129" y="28"/>
                  <a:pt x="129" y="27"/>
                  <a:pt x="128" y="27"/>
                </a:cubicBezTo>
                <a:cubicBezTo>
                  <a:pt x="127" y="28"/>
                  <a:pt x="126" y="28"/>
                  <a:pt x="124" y="29"/>
                </a:cubicBezTo>
                <a:cubicBezTo>
                  <a:pt x="123" y="29"/>
                  <a:pt x="122" y="29"/>
                  <a:pt x="121" y="29"/>
                </a:cubicBezTo>
                <a:cubicBezTo>
                  <a:pt x="122" y="28"/>
                  <a:pt x="124" y="27"/>
                  <a:pt x="125" y="26"/>
                </a:cubicBezTo>
                <a:cubicBezTo>
                  <a:pt x="128" y="27"/>
                  <a:pt x="130" y="27"/>
                  <a:pt x="132" y="28"/>
                </a:cubicBezTo>
                <a:close/>
                <a:moveTo>
                  <a:pt x="124" y="22"/>
                </a:moveTo>
                <a:cubicBezTo>
                  <a:pt x="123" y="22"/>
                  <a:pt x="122" y="22"/>
                  <a:pt x="121" y="22"/>
                </a:cubicBezTo>
                <a:cubicBezTo>
                  <a:pt x="121" y="22"/>
                  <a:pt x="122" y="22"/>
                  <a:pt x="122" y="21"/>
                </a:cubicBezTo>
                <a:cubicBezTo>
                  <a:pt x="123" y="21"/>
                  <a:pt x="125" y="22"/>
                  <a:pt x="126" y="22"/>
                </a:cubicBezTo>
                <a:cubicBezTo>
                  <a:pt x="125" y="22"/>
                  <a:pt x="125" y="22"/>
                  <a:pt x="124" y="22"/>
                </a:cubicBezTo>
                <a:close/>
                <a:moveTo>
                  <a:pt x="123" y="15"/>
                </a:moveTo>
                <a:cubicBezTo>
                  <a:pt x="122" y="16"/>
                  <a:pt x="121" y="16"/>
                  <a:pt x="120" y="17"/>
                </a:cubicBezTo>
                <a:cubicBezTo>
                  <a:pt x="120" y="17"/>
                  <a:pt x="119" y="17"/>
                  <a:pt x="119" y="17"/>
                </a:cubicBezTo>
                <a:cubicBezTo>
                  <a:pt x="121" y="16"/>
                  <a:pt x="122" y="15"/>
                  <a:pt x="124" y="14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4" y="14"/>
                  <a:pt x="125" y="14"/>
                  <a:pt x="126" y="15"/>
                </a:cubicBezTo>
                <a:cubicBezTo>
                  <a:pt x="125" y="15"/>
                  <a:pt x="124" y="15"/>
                  <a:pt x="123" y="15"/>
                </a:cubicBezTo>
                <a:close/>
                <a:moveTo>
                  <a:pt x="125" y="11"/>
                </a:moveTo>
                <a:cubicBezTo>
                  <a:pt x="124" y="11"/>
                  <a:pt x="123" y="11"/>
                  <a:pt x="122" y="11"/>
                </a:cubicBezTo>
                <a:cubicBezTo>
                  <a:pt x="123" y="11"/>
                  <a:pt x="124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14" y="5"/>
                </a:moveTo>
                <a:cubicBezTo>
                  <a:pt x="114" y="5"/>
                  <a:pt x="114" y="5"/>
                  <a:pt x="113" y="5"/>
                </a:cubicBezTo>
                <a:cubicBezTo>
                  <a:pt x="113" y="5"/>
                  <a:pt x="113" y="5"/>
                  <a:pt x="113" y="6"/>
                </a:cubicBezTo>
                <a:cubicBezTo>
                  <a:pt x="111" y="6"/>
                  <a:pt x="110" y="6"/>
                  <a:pt x="108" y="6"/>
                </a:cubicBezTo>
                <a:cubicBezTo>
                  <a:pt x="108" y="6"/>
                  <a:pt x="108" y="6"/>
                  <a:pt x="108" y="6"/>
                </a:cubicBezTo>
                <a:cubicBezTo>
                  <a:pt x="109" y="6"/>
                  <a:pt x="111" y="5"/>
                  <a:pt x="113" y="5"/>
                </a:cubicBezTo>
                <a:cubicBezTo>
                  <a:pt x="114" y="5"/>
                  <a:pt x="114" y="5"/>
                  <a:pt x="115" y="5"/>
                </a:cubicBezTo>
                <a:cubicBezTo>
                  <a:pt x="115" y="5"/>
                  <a:pt x="115" y="5"/>
                  <a:pt x="114" y="5"/>
                </a:cubicBezTo>
                <a:close/>
                <a:moveTo>
                  <a:pt x="99" y="5"/>
                </a:moveTo>
                <a:cubicBezTo>
                  <a:pt x="99" y="5"/>
                  <a:pt x="98" y="5"/>
                  <a:pt x="98" y="5"/>
                </a:cubicBezTo>
                <a:cubicBezTo>
                  <a:pt x="99" y="5"/>
                  <a:pt x="100" y="4"/>
                  <a:pt x="102" y="4"/>
                </a:cubicBezTo>
                <a:cubicBezTo>
                  <a:pt x="101" y="4"/>
                  <a:pt x="100" y="5"/>
                  <a:pt x="99" y="5"/>
                </a:cubicBezTo>
                <a:close/>
                <a:moveTo>
                  <a:pt x="22" y="63"/>
                </a:move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2" y="65"/>
                  <a:pt x="21" y="66"/>
                  <a:pt x="20" y="68"/>
                </a:cubicBezTo>
                <a:cubicBezTo>
                  <a:pt x="19" y="68"/>
                  <a:pt x="19" y="69"/>
                  <a:pt x="18" y="70"/>
                </a:cubicBezTo>
                <a:cubicBezTo>
                  <a:pt x="18" y="70"/>
                  <a:pt x="17" y="70"/>
                  <a:pt x="17" y="70"/>
                </a:cubicBezTo>
                <a:cubicBezTo>
                  <a:pt x="19" y="68"/>
                  <a:pt x="20" y="65"/>
                  <a:pt x="22" y="63"/>
                </a:cubicBezTo>
                <a:close/>
                <a:moveTo>
                  <a:pt x="21" y="78"/>
                </a:moveTo>
                <a:cubicBezTo>
                  <a:pt x="23" y="76"/>
                  <a:pt x="24" y="75"/>
                  <a:pt x="25" y="73"/>
                </a:cubicBezTo>
                <a:cubicBezTo>
                  <a:pt x="24" y="76"/>
                  <a:pt x="22" y="79"/>
                  <a:pt x="20" y="82"/>
                </a:cubicBezTo>
                <a:cubicBezTo>
                  <a:pt x="19" y="83"/>
                  <a:pt x="18" y="84"/>
                  <a:pt x="17" y="85"/>
                </a:cubicBezTo>
                <a:cubicBezTo>
                  <a:pt x="17" y="85"/>
                  <a:pt x="17" y="84"/>
                  <a:pt x="17" y="84"/>
                </a:cubicBezTo>
                <a:cubicBezTo>
                  <a:pt x="17" y="83"/>
                  <a:pt x="17" y="83"/>
                  <a:pt x="16" y="83"/>
                </a:cubicBezTo>
                <a:cubicBezTo>
                  <a:pt x="17" y="82"/>
                  <a:pt x="17" y="81"/>
                  <a:pt x="17" y="80"/>
                </a:cubicBezTo>
                <a:cubicBezTo>
                  <a:pt x="18" y="79"/>
                  <a:pt x="19" y="78"/>
                  <a:pt x="20" y="77"/>
                </a:cubicBezTo>
                <a:cubicBezTo>
                  <a:pt x="20" y="78"/>
                  <a:pt x="21" y="78"/>
                  <a:pt x="21" y="78"/>
                </a:cubicBezTo>
                <a:close/>
                <a:moveTo>
                  <a:pt x="20" y="88"/>
                </a:moveTo>
                <a:cubicBezTo>
                  <a:pt x="20" y="87"/>
                  <a:pt x="20" y="87"/>
                  <a:pt x="20" y="86"/>
                </a:cubicBezTo>
                <a:cubicBezTo>
                  <a:pt x="20" y="85"/>
                  <a:pt x="21" y="85"/>
                  <a:pt x="21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22" y="84"/>
                  <a:pt x="22" y="85"/>
                  <a:pt x="22" y="85"/>
                </a:cubicBezTo>
                <a:cubicBezTo>
                  <a:pt x="21" y="86"/>
                  <a:pt x="21" y="87"/>
                  <a:pt x="20" y="88"/>
                </a:cubicBezTo>
                <a:close/>
                <a:moveTo>
                  <a:pt x="21" y="120"/>
                </a:moveTo>
                <a:cubicBezTo>
                  <a:pt x="19" y="113"/>
                  <a:pt x="18" y="107"/>
                  <a:pt x="17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9" y="102"/>
                  <a:pt x="19" y="105"/>
                  <a:pt x="20" y="108"/>
                </a:cubicBezTo>
                <a:cubicBezTo>
                  <a:pt x="20" y="110"/>
                  <a:pt x="20" y="113"/>
                  <a:pt x="20" y="115"/>
                </a:cubicBezTo>
                <a:cubicBezTo>
                  <a:pt x="20" y="117"/>
                  <a:pt x="21" y="118"/>
                  <a:pt x="21" y="120"/>
                </a:cubicBezTo>
                <a:close/>
                <a:moveTo>
                  <a:pt x="17" y="89"/>
                </a:moveTo>
                <a:cubicBezTo>
                  <a:pt x="17" y="89"/>
                  <a:pt x="17" y="89"/>
                  <a:pt x="18" y="89"/>
                </a:cubicBezTo>
                <a:cubicBezTo>
                  <a:pt x="18" y="91"/>
                  <a:pt x="18" y="93"/>
                  <a:pt x="18" y="95"/>
                </a:cubicBezTo>
                <a:cubicBezTo>
                  <a:pt x="18" y="95"/>
                  <a:pt x="18" y="95"/>
                  <a:pt x="18" y="95"/>
                </a:cubicBezTo>
                <a:cubicBezTo>
                  <a:pt x="18" y="93"/>
                  <a:pt x="17" y="92"/>
                  <a:pt x="17" y="90"/>
                </a:cubicBezTo>
                <a:cubicBezTo>
                  <a:pt x="17" y="90"/>
                  <a:pt x="17" y="90"/>
                  <a:pt x="16" y="89"/>
                </a:cubicBezTo>
                <a:cubicBezTo>
                  <a:pt x="17" y="89"/>
                  <a:pt x="17" y="89"/>
                  <a:pt x="17" y="89"/>
                </a:cubicBezTo>
                <a:close/>
                <a:moveTo>
                  <a:pt x="18" y="114"/>
                </a:moveTo>
                <a:cubicBezTo>
                  <a:pt x="17" y="110"/>
                  <a:pt x="16" y="106"/>
                  <a:pt x="15" y="103"/>
                </a:cubicBezTo>
                <a:cubicBezTo>
                  <a:pt x="15" y="102"/>
                  <a:pt x="16" y="102"/>
                  <a:pt x="16" y="102"/>
                </a:cubicBezTo>
                <a:cubicBezTo>
                  <a:pt x="16" y="106"/>
                  <a:pt x="17" y="110"/>
                  <a:pt x="18" y="114"/>
                </a:cubicBezTo>
                <a:close/>
                <a:moveTo>
                  <a:pt x="15" y="100"/>
                </a:moveTo>
                <a:cubicBezTo>
                  <a:pt x="15" y="98"/>
                  <a:pt x="15" y="96"/>
                  <a:pt x="15" y="93"/>
                </a:cubicBezTo>
                <a:cubicBezTo>
                  <a:pt x="15" y="95"/>
                  <a:pt x="16" y="97"/>
                  <a:pt x="16" y="98"/>
                </a:cubicBezTo>
                <a:cubicBezTo>
                  <a:pt x="15" y="99"/>
                  <a:pt x="15" y="99"/>
                  <a:pt x="15" y="100"/>
                </a:cubicBezTo>
                <a:close/>
                <a:moveTo>
                  <a:pt x="21" y="131"/>
                </a:moveTo>
                <a:cubicBezTo>
                  <a:pt x="21" y="133"/>
                  <a:pt x="22" y="135"/>
                  <a:pt x="22" y="136"/>
                </a:cubicBezTo>
                <a:cubicBezTo>
                  <a:pt x="22" y="136"/>
                  <a:pt x="22" y="136"/>
                  <a:pt x="22" y="135"/>
                </a:cubicBezTo>
                <a:cubicBezTo>
                  <a:pt x="21" y="134"/>
                  <a:pt x="20" y="135"/>
                  <a:pt x="20" y="136"/>
                </a:cubicBezTo>
                <a:cubicBezTo>
                  <a:pt x="21" y="139"/>
                  <a:pt x="22" y="142"/>
                  <a:pt x="23" y="145"/>
                </a:cubicBezTo>
                <a:cubicBezTo>
                  <a:pt x="22" y="143"/>
                  <a:pt x="21" y="141"/>
                  <a:pt x="19" y="140"/>
                </a:cubicBezTo>
                <a:cubicBezTo>
                  <a:pt x="17" y="129"/>
                  <a:pt x="16" y="118"/>
                  <a:pt x="14" y="107"/>
                </a:cubicBezTo>
                <a:cubicBezTo>
                  <a:pt x="16" y="115"/>
                  <a:pt x="19" y="123"/>
                  <a:pt x="21" y="131"/>
                </a:cubicBezTo>
                <a:close/>
                <a:moveTo>
                  <a:pt x="17" y="165"/>
                </a:moveTo>
                <a:cubicBezTo>
                  <a:pt x="17" y="165"/>
                  <a:pt x="17" y="165"/>
                  <a:pt x="17" y="165"/>
                </a:cubicBezTo>
                <a:cubicBezTo>
                  <a:pt x="18" y="167"/>
                  <a:pt x="18" y="168"/>
                  <a:pt x="19" y="170"/>
                </a:cubicBezTo>
                <a:cubicBezTo>
                  <a:pt x="19" y="169"/>
                  <a:pt x="18" y="169"/>
                  <a:pt x="18" y="168"/>
                </a:cubicBezTo>
                <a:cubicBezTo>
                  <a:pt x="17" y="167"/>
                  <a:pt x="17" y="166"/>
                  <a:pt x="16" y="166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65"/>
                  <a:pt x="17" y="165"/>
                  <a:pt x="17" y="165"/>
                </a:cubicBezTo>
                <a:close/>
                <a:moveTo>
                  <a:pt x="19" y="163"/>
                </a:moveTo>
                <a:cubicBezTo>
                  <a:pt x="19" y="163"/>
                  <a:pt x="18" y="163"/>
                  <a:pt x="18" y="163"/>
                </a:cubicBezTo>
                <a:cubicBezTo>
                  <a:pt x="17" y="162"/>
                  <a:pt x="17" y="162"/>
                  <a:pt x="16" y="161"/>
                </a:cubicBezTo>
                <a:cubicBezTo>
                  <a:pt x="16" y="157"/>
                  <a:pt x="15" y="154"/>
                  <a:pt x="15" y="150"/>
                </a:cubicBezTo>
                <a:cubicBezTo>
                  <a:pt x="16" y="155"/>
                  <a:pt x="18" y="160"/>
                  <a:pt x="20" y="164"/>
                </a:cubicBezTo>
                <a:cubicBezTo>
                  <a:pt x="19" y="164"/>
                  <a:pt x="19" y="164"/>
                  <a:pt x="19" y="163"/>
                </a:cubicBezTo>
                <a:close/>
                <a:moveTo>
                  <a:pt x="15" y="169"/>
                </a:moveTo>
                <a:cubicBezTo>
                  <a:pt x="15" y="169"/>
                  <a:pt x="15" y="169"/>
                  <a:pt x="15" y="169"/>
                </a:cubicBezTo>
                <a:cubicBezTo>
                  <a:pt x="14" y="165"/>
                  <a:pt x="13" y="162"/>
                  <a:pt x="11" y="158"/>
                </a:cubicBezTo>
                <a:cubicBezTo>
                  <a:pt x="12" y="160"/>
                  <a:pt x="13" y="162"/>
                  <a:pt x="14" y="164"/>
                </a:cubicBezTo>
                <a:cubicBezTo>
                  <a:pt x="14" y="164"/>
                  <a:pt x="14" y="164"/>
                  <a:pt x="14" y="164"/>
                </a:cubicBezTo>
                <a:cubicBezTo>
                  <a:pt x="15" y="165"/>
                  <a:pt x="15" y="166"/>
                  <a:pt x="16" y="167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68"/>
                  <a:pt x="15" y="168"/>
                  <a:pt x="15" y="169"/>
                </a:cubicBezTo>
                <a:close/>
                <a:moveTo>
                  <a:pt x="8" y="128"/>
                </a:moveTo>
                <a:cubicBezTo>
                  <a:pt x="9" y="129"/>
                  <a:pt x="10" y="128"/>
                  <a:pt x="10" y="128"/>
                </a:cubicBezTo>
                <a:cubicBezTo>
                  <a:pt x="10" y="124"/>
                  <a:pt x="9" y="120"/>
                  <a:pt x="9" y="117"/>
                </a:cubicBezTo>
                <a:cubicBezTo>
                  <a:pt x="9" y="116"/>
                  <a:pt x="10" y="115"/>
                  <a:pt x="10" y="114"/>
                </a:cubicBezTo>
                <a:cubicBezTo>
                  <a:pt x="10" y="121"/>
                  <a:pt x="11" y="129"/>
                  <a:pt x="12" y="137"/>
                </a:cubicBezTo>
                <a:cubicBezTo>
                  <a:pt x="12" y="142"/>
                  <a:pt x="13" y="146"/>
                  <a:pt x="13" y="151"/>
                </a:cubicBezTo>
                <a:cubicBezTo>
                  <a:pt x="12" y="147"/>
                  <a:pt x="11" y="142"/>
                  <a:pt x="10" y="138"/>
                </a:cubicBezTo>
                <a:cubicBezTo>
                  <a:pt x="10" y="136"/>
                  <a:pt x="9" y="134"/>
                  <a:pt x="9" y="133"/>
                </a:cubicBezTo>
                <a:cubicBezTo>
                  <a:pt x="9" y="131"/>
                  <a:pt x="8" y="129"/>
                  <a:pt x="8" y="128"/>
                </a:cubicBezTo>
                <a:cubicBezTo>
                  <a:pt x="8" y="128"/>
                  <a:pt x="8" y="128"/>
                  <a:pt x="8" y="128"/>
                </a:cubicBezTo>
                <a:close/>
                <a:moveTo>
                  <a:pt x="8" y="106"/>
                </a:moveTo>
                <a:cubicBezTo>
                  <a:pt x="8" y="105"/>
                  <a:pt x="9" y="104"/>
                  <a:pt x="9" y="103"/>
                </a:cubicBezTo>
                <a:cubicBezTo>
                  <a:pt x="9" y="105"/>
                  <a:pt x="9" y="108"/>
                  <a:pt x="9" y="111"/>
                </a:cubicBezTo>
                <a:cubicBezTo>
                  <a:pt x="9" y="109"/>
                  <a:pt x="8" y="108"/>
                  <a:pt x="8" y="106"/>
                </a:cubicBezTo>
                <a:close/>
                <a:moveTo>
                  <a:pt x="9" y="99"/>
                </a:moveTo>
                <a:cubicBezTo>
                  <a:pt x="10" y="98"/>
                  <a:pt x="10" y="97"/>
                  <a:pt x="10" y="96"/>
                </a:cubicBezTo>
                <a:cubicBezTo>
                  <a:pt x="10" y="97"/>
                  <a:pt x="11" y="97"/>
                  <a:pt x="11" y="97"/>
                </a:cubicBezTo>
                <a:cubicBezTo>
                  <a:pt x="11" y="99"/>
                  <a:pt x="10" y="101"/>
                  <a:pt x="10" y="103"/>
                </a:cubicBezTo>
                <a:cubicBezTo>
                  <a:pt x="10" y="102"/>
                  <a:pt x="10" y="100"/>
                  <a:pt x="9" y="99"/>
                </a:cubicBezTo>
                <a:close/>
                <a:moveTo>
                  <a:pt x="11" y="149"/>
                </a:moveTo>
                <a:cubicBezTo>
                  <a:pt x="12" y="153"/>
                  <a:pt x="13" y="157"/>
                  <a:pt x="14" y="161"/>
                </a:cubicBezTo>
                <a:cubicBezTo>
                  <a:pt x="13" y="159"/>
                  <a:pt x="12" y="156"/>
                  <a:pt x="11" y="154"/>
                </a:cubicBezTo>
                <a:cubicBezTo>
                  <a:pt x="11" y="152"/>
                  <a:pt x="11" y="150"/>
                  <a:pt x="11" y="149"/>
                </a:cubicBezTo>
                <a:close/>
                <a:moveTo>
                  <a:pt x="14" y="141"/>
                </a:moveTo>
                <a:cubicBezTo>
                  <a:pt x="14" y="140"/>
                  <a:pt x="14" y="139"/>
                  <a:pt x="14" y="138"/>
                </a:cubicBezTo>
                <a:cubicBezTo>
                  <a:pt x="14" y="136"/>
                  <a:pt x="14" y="134"/>
                  <a:pt x="14" y="132"/>
                </a:cubicBezTo>
                <a:cubicBezTo>
                  <a:pt x="14" y="133"/>
                  <a:pt x="14" y="134"/>
                  <a:pt x="15" y="135"/>
                </a:cubicBezTo>
                <a:cubicBezTo>
                  <a:pt x="15" y="138"/>
                  <a:pt x="16" y="141"/>
                  <a:pt x="16" y="143"/>
                </a:cubicBezTo>
                <a:cubicBezTo>
                  <a:pt x="17" y="147"/>
                  <a:pt x="17" y="152"/>
                  <a:pt x="18" y="156"/>
                </a:cubicBezTo>
                <a:cubicBezTo>
                  <a:pt x="17" y="151"/>
                  <a:pt x="15" y="146"/>
                  <a:pt x="14" y="141"/>
                </a:cubicBezTo>
                <a:close/>
                <a:moveTo>
                  <a:pt x="10" y="90"/>
                </a:moveTo>
                <a:cubicBezTo>
                  <a:pt x="10" y="91"/>
                  <a:pt x="9" y="92"/>
                  <a:pt x="8" y="92"/>
                </a:cubicBezTo>
                <a:cubicBezTo>
                  <a:pt x="9" y="91"/>
                  <a:pt x="10" y="89"/>
                  <a:pt x="12" y="88"/>
                </a:cubicBezTo>
                <a:cubicBezTo>
                  <a:pt x="11" y="89"/>
                  <a:pt x="11" y="89"/>
                  <a:pt x="10" y="90"/>
                </a:cubicBezTo>
                <a:close/>
                <a:moveTo>
                  <a:pt x="9" y="93"/>
                </a:moveTo>
                <a:cubicBezTo>
                  <a:pt x="9" y="94"/>
                  <a:pt x="9" y="95"/>
                  <a:pt x="9" y="96"/>
                </a:cubicBezTo>
                <a:cubicBezTo>
                  <a:pt x="8" y="96"/>
                  <a:pt x="8" y="95"/>
                  <a:pt x="8" y="95"/>
                </a:cubicBezTo>
                <a:cubicBezTo>
                  <a:pt x="8" y="95"/>
                  <a:pt x="8" y="95"/>
                  <a:pt x="8" y="95"/>
                </a:cubicBezTo>
                <a:cubicBezTo>
                  <a:pt x="8" y="94"/>
                  <a:pt x="9" y="94"/>
                  <a:pt x="9" y="93"/>
                </a:cubicBezTo>
                <a:close/>
                <a:moveTo>
                  <a:pt x="8" y="116"/>
                </a:moveTo>
                <a:cubicBezTo>
                  <a:pt x="8" y="117"/>
                  <a:pt x="7" y="117"/>
                  <a:pt x="7" y="118"/>
                </a:cubicBezTo>
                <a:cubicBezTo>
                  <a:pt x="7" y="117"/>
                  <a:pt x="7" y="117"/>
                  <a:pt x="7" y="116"/>
                </a:cubicBezTo>
                <a:cubicBezTo>
                  <a:pt x="7" y="115"/>
                  <a:pt x="7" y="113"/>
                  <a:pt x="7" y="112"/>
                </a:cubicBezTo>
                <a:cubicBezTo>
                  <a:pt x="7" y="113"/>
                  <a:pt x="8" y="115"/>
                  <a:pt x="8" y="116"/>
                </a:cubicBezTo>
                <a:close/>
                <a:moveTo>
                  <a:pt x="8" y="144"/>
                </a:moveTo>
                <a:cubicBezTo>
                  <a:pt x="8" y="140"/>
                  <a:pt x="7" y="136"/>
                  <a:pt x="7" y="133"/>
                </a:cubicBezTo>
                <a:cubicBezTo>
                  <a:pt x="7" y="133"/>
                  <a:pt x="7" y="134"/>
                  <a:pt x="7" y="134"/>
                </a:cubicBezTo>
                <a:cubicBezTo>
                  <a:pt x="8" y="137"/>
                  <a:pt x="8" y="141"/>
                  <a:pt x="8" y="144"/>
                </a:cubicBezTo>
                <a:close/>
                <a:moveTo>
                  <a:pt x="9" y="159"/>
                </a:moveTo>
                <a:cubicBezTo>
                  <a:pt x="9" y="158"/>
                  <a:pt x="8" y="157"/>
                  <a:pt x="8" y="157"/>
                </a:cubicBezTo>
                <a:cubicBezTo>
                  <a:pt x="8" y="156"/>
                  <a:pt x="8" y="156"/>
                  <a:pt x="8" y="155"/>
                </a:cubicBezTo>
                <a:cubicBezTo>
                  <a:pt x="8" y="156"/>
                  <a:pt x="9" y="157"/>
                  <a:pt x="9" y="158"/>
                </a:cubicBezTo>
                <a:cubicBezTo>
                  <a:pt x="9" y="158"/>
                  <a:pt x="10" y="158"/>
                  <a:pt x="10" y="158"/>
                </a:cubicBezTo>
                <a:cubicBezTo>
                  <a:pt x="11" y="160"/>
                  <a:pt x="12" y="163"/>
                  <a:pt x="12" y="165"/>
                </a:cubicBezTo>
                <a:cubicBezTo>
                  <a:pt x="12" y="165"/>
                  <a:pt x="12" y="165"/>
                  <a:pt x="12" y="166"/>
                </a:cubicBezTo>
                <a:cubicBezTo>
                  <a:pt x="14" y="171"/>
                  <a:pt x="16" y="176"/>
                  <a:pt x="19" y="181"/>
                </a:cubicBezTo>
                <a:cubicBezTo>
                  <a:pt x="20" y="182"/>
                  <a:pt x="20" y="183"/>
                  <a:pt x="20" y="184"/>
                </a:cubicBezTo>
                <a:cubicBezTo>
                  <a:pt x="20" y="183"/>
                  <a:pt x="20" y="182"/>
                  <a:pt x="19" y="182"/>
                </a:cubicBezTo>
                <a:cubicBezTo>
                  <a:pt x="15" y="174"/>
                  <a:pt x="12" y="166"/>
                  <a:pt x="9" y="159"/>
                </a:cubicBezTo>
                <a:close/>
                <a:moveTo>
                  <a:pt x="18" y="144"/>
                </a:moveTo>
                <a:cubicBezTo>
                  <a:pt x="19" y="145"/>
                  <a:pt x="19" y="145"/>
                  <a:pt x="19" y="146"/>
                </a:cubicBezTo>
                <a:cubicBezTo>
                  <a:pt x="19" y="147"/>
                  <a:pt x="19" y="147"/>
                  <a:pt x="19" y="148"/>
                </a:cubicBezTo>
                <a:cubicBezTo>
                  <a:pt x="21" y="154"/>
                  <a:pt x="23" y="161"/>
                  <a:pt x="25" y="168"/>
                </a:cubicBezTo>
                <a:cubicBezTo>
                  <a:pt x="25" y="168"/>
                  <a:pt x="25" y="169"/>
                  <a:pt x="25" y="169"/>
                </a:cubicBezTo>
                <a:cubicBezTo>
                  <a:pt x="24" y="168"/>
                  <a:pt x="24" y="168"/>
                  <a:pt x="23" y="168"/>
                </a:cubicBezTo>
                <a:cubicBezTo>
                  <a:pt x="22" y="160"/>
                  <a:pt x="20" y="152"/>
                  <a:pt x="18" y="144"/>
                </a:cubicBezTo>
                <a:close/>
                <a:moveTo>
                  <a:pt x="27" y="189"/>
                </a:moveTo>
                <a:cubicBezTo>
                  <a:pt x="28" y="191"/>
                  <a:pt x="29" y="193"/>
                  <a:pt x="30" y="195"/>
                </a:cubicBezTo>
                <a:cubicBezTo>
                  <a:pt x="30" y="195"/>
                  <a:pt x="30" y="195"/>
                  <a:pt x="29" y="195"/>
                </a:cubicBezTo>
                <a:cubicBezTo>
                  <a:pt x="28" y="191"/>
                  <a:pt x="26" y="188"/>
                  <a:pt x="25" y="185"/>
                </a:cubicBezTo>
                <a:cubicBezTo>
                  <a:pt x="25" y="187"/>
                  <a:pt x="26" y="188"/>
                  <a:pt x="27" y="189"/>
                </a:cubicBezTo>
                <a:close/>
                <a:moveTo>
                  <a:pt x="30" y="190"/>
                </a:moveTo>
                <a:cubicBezTo>
                  <a:pt x="29" y="190"/>
                  <a:pt x="29" y="189"/>
                  <a:pt x="29" y="188"/>
                </a:cubicBezTo>
                <a:cubicBezTo>
                  <a:pt x="29" y="189"/>
                  <a:pt x="30" y="190"/>
                  <a:pt x="31" y="191"/>
                </a:cubicBezTo>
                <a:cubicBezTo>
                  <a:pt x="32" y="192"/>
                  <a:pt x="32" y="193"/>
                  <a:pt x="32" y="194"/>
                </a:cubicBezTo>
                <a:cubicBezTo>
                  <a:pt x="32" y="194"/>
                  <a:pt x="32" y="194"/>
                  <a:pt x="32" y="194"/>
                </a:cubicBezTo>
                <a:cubicBezTo>
                  <a:pt x="31" y="193"/>
                  <a:pt x="31" y="192"/>
                  <a:pt x="30" y="190"/>
                </a:cubicBezTo>
                <a:close/>
                <a:moveTo>
                  <a:pt x="31" y="187"/>
                </a:moveTo>
                <a:cubicBezTo>
                  <a:pt x="30" y="185"/>
                  <a:pt x="28" y="182"/>
                  <a:pt x="27" y="180"/>
                </a:cubicBezTo>
                <a:cubicBezTo>
                  <a:pt x="29" y="182"/>
                  <a:pt x="30" y="184"/>
                  <a:pt x="31" y="186"/>
                </a:cubicBezTo>
                <a:cubicBezTo>
                  <a:pt x="31" y="186"/>
                  <a:pt x="31" y="186"/>
                  <a:pt x="32" y="187"/>
                </a:cubicBezTo>
                <a:cubicBezTo>
                  <a:pt x="33" y="189"/>
                  <a:pt x="35" y="192"/>
                  <a:pt x="36" y="195"/>
                </a:cubicBezTo>
                <a:cubicBezTo>
                  <a:pt x="36" y="195"/>
                  <a:pt x="36" y="195"/>
                  <a:pt x="36" y="195"/>
                </a:cubicBezTo>
                <a:cubicBezTo>
                  <a:pt x="36" y="194"/>
                  <a:pt x="35" y="194"/>
                  <a:pt x="35" y="193"/>
                </a:cubicBezTo>
                <a:cubicBezTo>
                  <a:pt x="34" y="192"/>
                  <a:pt x="34" y="192"/>
                  <a:pt x="33" y="191"/>
                </a:cubicBezTo>
                <a:cubicBezTo>
                  <a:pt x="32" y="190"/>
                  <a:pt x="32" y="188"/>
                  <a:pt x="31" y="187"/>
                </a:cubicBezTo>
                <a:close/>
                <a:moveTo>
                  <a:pt x="37" y="206"/>
                </a:moveTo>
                <a:cubicBezTo>
                  <a:pt x="39" y="208"/>
                  <a:pt x="41" y="210"/>
                  <a:pt x="43" y="212"/>
                </a:cubicBezTo>
                <a:cubicBezTo>
                  <a:pt x="42" y="211"/>
                  <a:pt x="41" y="211"/>
                  <a:pt x="40" y="210"/>
                </a:cubicBezTo>
                <a:cubicBezTo>
                  <a:pt x="40" y="210"/>
                  <a:pt x="40" y="210"/>
                  <a:pt x="39" y="209"/>
                </a:cubicBezTo>
                <a:cubicBezTo>
                  <a:pt x="38" y="207"/>
                  <a:pt x="36" y="205"/>
                  <a:pt x="34" y="204"/>
                </a:cubicBezTo>
                <a:cubicBezTo>
                  <a:pt x="35" y="204"/>
                  <a:pt x="36" y="205"/>
                  <a:pt x="37" y="206"/>
                </a:cubicBezTo>
                <a:close/>
                <a:moveTo>
                  <a:pt x="41" y="205"/>
                </a:moveTo>
                <a:cubicBezTo>
                  <a:pt x="41" y="204"/>
                  <a:pt x="40" y="203"/>
                  <a:pt x="40" y="203"/>
                </a:cubicBezTo>
                <a:cubicBezTo>
                  <a:pt x="40" y="203"/>
                  <a:pt x="40" y="203"/>
                  <a:pt x="40" y="203"/>
                </a:cubicBezTo>
                <a:cubicBezTo>
                  <a:pt x="42" y="205"/>
                  <a:pt x="44" y="208"/>
                  <a:pt x="46" y="211"/>
                </a:cubicBezTo>
                <a:cubicBezTo>
                  <a:pt x="45" y="209"/>
                  <a:pt x="43" y="207"/>
                  <a:pt x="41" y="205"/>
                </a:cubicBezTo>
                <a:close/>
                <a:moveTo>
                  <a:pt x="43" y="212"/>
                </a:moveTo>
                <a:cubicBezTo>
                  <a:pt x="44" y="212"/>
                  <a:pt x="44" y="213"/>
                  <a:pt x="45" y="213"/>
                </a:cubicBezTo>
                <a:cubicBezTo>
                  <a:pt x="45" y="213"/>
                  <a:pt x="45" y="213"/>
                  <a:pt x="45" y="213"/>
                </a:cubicBezTo>
                <a:cubicBezTo>
                  <a:pt x="46" y="214"/>
                  <a:pt x="47" y="215"/>
                  <a:pt x="49" y="216"/>
                </a:cubicBezTo>
                <a:cubicBezTo>
                  <a:pt x="47" y="214"/>
                  <a:pt x="45" y="213"/>
                  <a:pt x="43" y="212"/>
                </a:cubicBezTo>
                <a:cubicBezTo>
                  <a:pt x="43" y="212"/>
                  <a:pt x="43" y="212"/>
                  <a:pt x="43" y="212"/>
                </a:cubicBezTo>
                <a:close/>
                <a:moveTo>
                  <a:pt x="44" y="215"/>
                </a:moveTo>
                <a:cubicBezTo>
                  <a:pt x="45" y="215"/>
                  <a:pt x="45" y="215"/>
                  <a:pt x="45" y="216"/>
                </a:cubicBezTo>
                <a:cubicBezTo>
                  <a:pt x="45" y="216"/>
                  <a:pt x="45" y="216"/>
                  <a:pt x="45" y="216"/>
                </a:cubicBezTo>
                <a:cubicBezTo>
                  <a:pt x="45" y="217"/>
                  <a:pt x="46" y="217"/>
                  <a:pt x="46" y="217"/>
                </a:cubicBezTo>
                <a:cubicBezTo>
                  <a:pt x="45" y="216"/>
                  <a:pt x="44" y="216"/>
                  <a:pt x="44" y="215"/>
                </a:cubicBezTo>
                <a:cubicBezTo>
                  <a:pt x="44" y="215"/>
                  <a:pt x="44" y="215"/>
                  <a:pt x="44" y="215"/>
                </a:cubicBezTo>
                <a:close/>
                <a:moveTo>
                  <a:pt x="50" y="222"/>
                </a:moveTo>
                <a:cubicBezTo>
                  <a:pt x="51" y="222"/>
                  <a:pt x="51" y="222"/>
                  <a:pt x="51" y="223"/>
                </a:cubicBezTo>
                <a:cubicBezTo>
                  <a:pt x="49" y="221"/>
                  <a:pt x="47" y="219"/>
                  <a:pt x="45" y="217"/>
                </a:cubicBezTo>
                <a:cubicBezTo>
                  <a:pt x="46" y="219"/>
                  <a:pt x="48" y="220"/>
                  <a:pt x="50" y="222"/>
                </a:cubicBezTo>
                <a:close/>
                <a:moveTo>
                  <a:pt x="73" y="227"/>
                </a:moveTo>
                <a:cubicBezTo>
                  <a:pt x="72" y="226"/>
                  <a:pt x="70" y="226"/>
                  <a:pt x="69" y="225"/>
                </a:cubicBezTo>
                <a:cubicBezTo>
                  <a:pt x="68" y="223"/>
                  <a:pt x="67" y="222"/>
                  <a:pt x="66" y="221"/>
                </a:cubicBezTo>
                <a:cubicBezTo>
                  <a:pt x="74" y="225"/>
                  <a:pt x="81" y="229"/>
                  <a:pt x="88" y="235"/>
                </a:cubicBezTo>
                <a:cubicBezTo>
                  <a:pt x="87" y="235"/>
                  <a:pt x="86" y="234"/>
                  <a:pt x="86" y="234"/>
                </a:cubicBezTo>
                <a:cubicBezTo>
                  <a:pt x="81" y="232"/>
                  <a:pt x="77" y="229"/>
                  <a:pt x="73" y="227"/>
                </a:cubicBezTo>
                <a:close/>
                <a:moveTo>
                  <a:pt x="81" y="225"/>
                </a:moveTo>
                <a:cubicBezTo>
                  <a:pt x="82" y="226"/>
                  <a:pt x="84" y="227"/>
                  <a:pt x="85" y="229"/>
                </a:cubicBezTo>
                <a:cubicBezTo>
                  <a:pt x="84" y="228"/>
                  <a:pt x="83" y="227"/>
                  <a:pt x="81" y="226"/>
                </a:cubicBezTo>
                <a:cubicBezTo>
                  <a:pt x="81" y="226"/>
                  <a:pt x="81" y="226"/>
                  <a:pt x="81" y="225"/>
                </a:cubicBezTo>
                <a:close/>
                <a:moveTo>
                  <a:pt x="82" y="223"/>
                </a:moveTo>
                <a:cubicBezTo>
                  <a:pt x="81" y="223"/>
                  <a:pt x="81" y="223"/>
                  <a:pt x="81" y="224"/>
                </a:cubicBezTo>
                <a:cubicBezTo>
                  <a:pt x="81" y="224"/>
                  <a:pt x="81" y="223"/>
                  <a:pt x="80" y="223"/>
                </a:cubicBezTo>
                <a:cubicBezTo>
                  <a:pt x="79" y="221"/>
                  <a:pt x="78" y="219"/>
                  <a:pt x="77" y="216"/>
                </a:cubicBezTo>
                <a:cubicBezTo>
                  <a:pt x="79" y="218"/>
                  <a:pt x="81" y="220"/>
                  <a:pt x="83" y="222"/>
                </a:cubicBezTo>
                <a:cubicBezTo>
                  <a:pt x="83" y="222"/>
                  <a:pt x="83" y="222"/>
                  <a:pt x="83" y="223"/>
                </a:cubicBezTo>
                <a:cubicBezTo>
                  <a:pt x="86" y="225"/>
                  <a:pt x="89" y="228"/>
                  <a:pt x="93" y="230"/>
                </a:cubicBezTo>
                <a:cubicBezTo>
                  <a:pt x="93" y="230"/>
                  <a:pt x="93" y="230"/>
                  <a:pt x="93" y="231"/>
                </a:cubicBezTo>
                <a:cubicBezTo>
                  <a:pt x="89" y="229"/>
                  <a:pt x="86" y="226"/>
                  <a:pt x="82" y="223"/>
                </a:cubicBezTo>
                <a:close/>
                <a:moveTo>
                  <a:pt x="98" y="240"/>
                </a:moveTo>
                <a:cubicBezTo>
                  <a:pt x="98" y="240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8" y="238"/>
                  <a:pt x="97" y="237"/>
                  <a:pt x="96" y="236"/>
                </a:cubicBezTo>
                <a:cubicBezTo>
                  <a:pt x="97" y="237"/>
                  <a:pt x="97" y="237"/>
                  <a:pt x="98" y="237"/>
                </a:cubicBezTo>
                <a:cubicBezTo>
                  <a:pt x="98" y="237"/>
                  <a:pt x="98" y="238"/>
                  <a:pt x="98" y="238"/>
                </a:cubicBezTo>
                <a:cubicBezTo>
                  <a:pt x="100" y="239"/>
                  <a:pt x="102" y="240"/>
                  <a:pt x="104" y="241"/>
                </a:cubicBezTo>
                <a:cubicBezTo>
                  <a:pt x="102" y="241"/>
                  <a:pt x="101" y="241"/>
                  <a:pt x="99" y="241"/>
                </a:cubicBezTo>
                <a:cubicBezTo>
                  <a:pt x="97" y="239"/>
                  <a:pt x="95" y="238"/>
                  <a:pt x="93" y="237"/>
                </a:cubicBezTo>
                <a:cubicBezTo>
                  <a:pt x="91" y="236"/>
                  <a:pt x="90" y="235"/>
                  <a:pt x="89" y="234"/>
                </a:cubicBezTo>
                <a:cubicBezTo>
                  <a:pt x="92" y="236"/>
                  <a:pt x="95" y="238"/>
                  <a:pt x="98" y="240"/>
                </a:cubicBezTo>
                <a:close/>
                <a:moveTo>
                  <a:pt x="96" y="243"/>
                </a:moveTo>
                <a:cubicBezTo>
                  <a:pt x="99" y="244"/>
                  <a:pt x="102" y="244"/>
                  <a:pt x="105" y="244"/>
                </a:cubicBezTo>
                <a:cubicBezTo>
                  <a:pt x="107" y="245"/>
                  <a:pt x="109" y="245"/>
                  <a:pt x="112" y="246"/>
                </a:cubicBezTo>
                <a:cubicBezTo>
                  <a:pt x="109" y="246"/>
                  <a:pt x="107" y="246"/>
                  <a:pt x="104" y="246"/>
                </a:cubicBezTo>
                <a:cubicBezTo>
                  <a:pt x="101" y="245"/>
                  <a:pt x="99" y="244"/>
                  <a:pt x="96" y="244"/>
                </a:cubicBezTo>
                <a:cubicBezTo>
                  <a:pt x="96" y="244"/>
                  <a:pt x="96" y="243"/>
                  <a:pt x="96" y="243"/>
                </a:cubicBezTo>
                <a:close/>
                <a:moveTo>
                  <a:pt x="109" y="242"/>
                </a:moveTo>
                <a:cubicBezTo>
                  <a:pt x="106" y="241"/>
                  <a:pt x="104" y="240"/>
                  <a:pt x="101" y="238"/>
                </a:cubicBezTo>
                <a:cubicBezTo>
                  <a:pt x="104" y="239"/>
                  <a:pt x="106" y="239"/>
                  <a:pt x="108" y="239"/>
                </a:cubicBezTo>
                <a:cubicBezTo>
                  <a:pt x="110" y="241"/>
                  <a:pt x="113" y="242"/>
                  <a:pt x="115" y="243"/>
                </a:cubicBezTo>
                <a:cubicBezTo>
                  <a:pt x="113" y="243"/>
                  <a:pt x="111" y="243"/>
                  <a:pt x="109" y="242"/>
                </a:cubicBezTo>
                <a:close/>
                <a:moveTo>
                  <a:pt x="122" y="241"/>
                </a:moveTo>
                <a:cubicBezTo>
                  <a:pt x="122" y="241"/>
                  <a:pt x="122" y="240"/>
                  <a:pt x="122" y="240"/>
                </a:cubicBezTo>
                <a:cubicBezTo>
                  <a:pt x="122" y="240"/>
                  <a:pt x="122" y="240"/>
                  <a:pt x="122" y="240"/>
                </a:cubicBezTo>
                <a:cubicBezTo>
                  <a:pt x="123" y="240"/>
                  <a:pt x="124" y="241"/>
                  <a:pt x="125" y="241"/>
                </a:cubicBezTo>
                <a:cubicBezTo>
                  <a:pt x="126" y="241"/>
                  <a:pt x="127" y="240"/>
                  <a:pt x="126" y="240"/>
                </a:cubicBezTo>
                <a:cubicBezTo>
                  <a:pt x="126" y="240"/>
                  <a:pt x="126" y="240"/>
                  <a:pt x="126" y="240"/>
                </a:cubicBezTo>
                <a:cubicBezTo>
                  <a:pt x="129" y="240"/>
                  <a:pt x="131" y="239"/>
                  <a:pt x="134" y="239"/>
                </a:cubicBezTo>
                <a:cubicBezTo>
                  <a:pt x="131" y="240"/>
                  <a:pt x="127" y="241"/>
                  <a:pt x="124" y="242"/>
                </a:cubicBezTo>
                <a:cubicBezTo>
                  <a:pt x="123" y="242"/>
                  <a:pt x="122" y="241"/>
                  <a:pt x="122" y="241"/>
                </a:cubicBezTo>
                <a:close/>
                <a:moveTo>
                  <a:pt x="127" y="244"/>
                </a:moveTo>
                <a:cubicBezTo>
                  <a:pt x="129" y="244"/>
                  <a:pt x="131" y="244"/>
                  <a:pt x="133" y="244"/>
                </a:cubicBezTo>
                <a:cubicBezTo>
                  <a:pt x="131" y="244"/>
                  <a:pt x="129" y="244"/>
                  <a:pt x="127" y="245"/>
                </a:cubicBezTo>
                <a:cubicBezTo>
                  <a:pt x="127" y="244"/>
                  <a:pt x="127" y="244"/>
                  <a:pt x="127" y="244"/>
                </a:cubicBezTo>
                <a:close/>
                <a:moveTo>
                  <a:pt x="127" y="243"/>
                </a:moveTo>
                <a:cubicBezTo>
                  <a:pt x="136" y="240"/>
                  <a:pt x="146" y="238"/>
                  <a:pt x="155" y="237"/>
                </a:cubicBezTo>
                <a:cubicBezTo>
                  <a:pt x="155" y="237"/>
                  <a:pt x="155" y="237"/>
                  <a:pt x="155" y="237"/>
                </a:cubicBezTo>
                <a:cubicBezTo>
                  <a:pt x="146" y="239"/>
                  <a:pt x="137" y="242"/>
                  <a:pt x="127" y="243"/>
                </a:cubicBezTo>
                <a:close/>
                <a:moveTo>
                  <a:pt x="140" y="245"/>
                </a:moveTo>
                <a:cubicBezTo>
                  <a:pt x="143" y="245"/>
                  <a:pt x="145" y="245"/>
                  <a:pt x="148" y="244"/>
                </a:cubicBezTo>
                <a:cubicBezTo>
                  <a:pt x="150" y="244"/>
                  <a:pt x="153" y="244"/>
                  <a:pt x="155" y="243"/>
                </a:cubicBezTo>
                <a:cubicBezTo>
                  <a:pt x="152" y="244"/>
                  <a:pt x="149" y="245"/>
                  <a:pt x="146" y="245"/>
                </a:cubicBezTo>
                <a:cubicBezTo>
                  <a:pt x="144" y="245"/>
                  <a:pt x="142" y="246"/>
                  <a:pt x="140" y="246"/>
                </a:cubicBezTo>
                <a:cubicBezTo>
                  <a:pt x="139" y="246"/>
                  <a:pt x="138" y="246"/>
                  <a:pt x="136" y="246"/>
                </a:cubicBezTo>
                <a:cubicBezTo>
                  <a:pt x="138" y="246"/>
                  <a:pt x="139" y="246"/>
                  <a:pt x="140" y="245"/>
                </a:cubicBezTo>
                <a:close/>
                <a:moveTo>
                  <a:pt x="147" y="243"/>
                </a:moveTo>
                <a:cubicBezTo>
                  <a:pt x="146" y="243"/>
                  <a:pt x="144" y="243"/>
                  <a:pt x="142" y="243"/>
                </a:cubicBezTo>
                <a:cubicBezTo>
                  <a:pt x="150" y="242"/>
                  <a:pt x="157" y="240"/>
                  <a:pt x="164" y="237"/>
                </a:cubicBezTo>
                <a:cubicBezTo>
                  <a:pt x="165" y="237"/>
                  <a:pt x="165" y="236"/>
                  <a:pt x="165" y="236"/>
                </a:cubicBezTo>
                <a:cubicBezTo>
                  <a:pt x="165" y="236"/>
                  <a:pt x="165" y="236"/>
                  <a:pt x="165" y="236"/>
                </a:cubicBezTo>
                <a:cubicBezTo>
                  <a:pt x="165" y="236"/>
                  <a:pt x="166" y="236"/>
                  <a:pt x="166" y="236"/>
                </a:cubicBezTo>
                <a:cubicBezTo>
                  <a:pt x="169" y="236"/>
                  <a:pt x="172" y="235"/>
                  <a:pt x="175" y="234"/>
                </a:cubicBezTo>
                <a:cubicBezTo>
                  <a:pt x="175" y="234"/>
                  <a:pt x="174" y="234"/>
                  <a:pt x="174" y="234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69" y="237"/>
                  <a:pt x="164" y="239"/>
                  <a:pt x="160" y="242"/>
                </a:cubicBezTo>
                <a:cubicBezTo>
                  <a:pt x="160" y="242"/>
                  <a:pt x="159" y="242"/>
                  <a:pt x="159" y="242"/>
                </a:cubicBezTo>
                <a:cubicBezTo>
                  <a:pt x="155" y="242"/>
                  <a:pt x="151" y="242"/>
                  <a:pt x="147" y="243"/>
                </a:cubicBezTo>
                <a:close/>
                <a:moveTo>
                  <a:pt x="168" y="234"/>
                </a:moveTo>
                <a:cubicBezTo>
                  <a:pt x="168" y="234"/>
                  <a:pt x="168" y="233"/>
                  <a:pt x="169" y="233"/>
                </a:cubicBezTo>
                <a:cubicBezTo>
                  <a:pt x="172" y="231"/>
                  <a:pt x="175" y="229"/>
                  <a:pt x="178" y="226"/>
                </a:cubicBezTo>
                <a:cubicBezTo>
                  <a:pt x="182" y="224"/>
                  <a:pt x="186" y="221"/>
                  <a:pt x="190" y="218"/>
                </a:cubicBezTo>
                <a:cubicBezTo>
                  <a:pt x="188" y="220"/>
                  <a:pt x="186" y="223"/>
                  <a:pt x="184" y="225"/>
                </a:cubicBezTo>
                <a:cubicBezTo>
                  <a:pt x="184" y="225"/>
                  <a:pt x="184" y="225"/>
                  <a:pt x="184" y="225"/>
                </a:cubicBezTo>
                <a:cubicBezTo>
                  <a:pt x="183" y="226"/>
                  <a:pt x="182" y="227"/>
                  <a:pt x="181" y="228"/>
                </a:cubicBezTo>
                <a:cubicBezTo>
                  <a:pt x="181" y="228"/>
                  <a:pt x="181" y="228"/>
                  <a:pt x="181" y="229"/>
                </a:cubicBezTo>
                <a:cubicBezTo>
                  <a:pt x="180" y="229"/>
                  <a:pt x="180" y="229"/>
                  <a:pt x="180" y="230"/>
                </a:cubicBezTo>
                <a:cubicBezTo>
                  <a:pt x="176" y="232"/>
                  <a:pt x="172" y="233"/>
                  <a:pt x="168" y="234"/>
                </a:cubicBezTo>
                <a:close/>
                <a:moveTo>
                  <a:pt x="198" y="221"/>
                </a:moveTo>
                <a:cubicBezTo>
                  <a:pt x="198" y="221"/>
                  <a:pt x="199" y="220"/>
                  <a:pt x="199" y="220"/>
                </a:cubicBezTo>
                <a:cubicBezTo>
                  <a:pt x="199" y="220"/>
                  <a:pt x="199" y="220"/>
                  <a:pt x="199" y="221"/>
                </a:cubicBezTo>
                <a:cubicBezTo>
                  <a:pt x="198" y="221"/>
                  <a:pt x="197" y="222"/>
                  <a:pt x="196" y="223"/>
                </a:cubicBezTo>
                <a:cubicBezTo>
                  <a:pt x="196" y="223"/>
                  <a:pt x="196" y="223"/>
                  <a:pt x="196" y="223"/>
                </a:cubicBezTo>
                <a:cubicBezTo>
                  <a:pt x="196" y="222"/>
                  <a:pt x="197" y="222"/>
                  <a:pt x="198" y="221"/>
                </a:cubicBezTo>
                <a:close/>
                <a:moveTo>
                  <a:pt x="192" y="219"/>
                </a:moveTo>
                <a:cubicBezTo>
                  <a:pt x="193" y="218"/>
                  <a:pt x="193" y="218"/>
                  <a:pt x="194" y="217"/>
                </a:cubicBezTo>
                <a:cubicBezTo>
                  <a:pt x="196" y="215"/>
                  <a:pt x="198" y="214"/>
                  <a:pt x="200" y="212"/>
                </a:cubicBezTo>
                <a:cubicBezTo>
                  <a:pt x="197" y="214"/>
                  <a:pt x="195" y="217"/>
                  <a:pt x="192" y="219"/>
                </a:cubicBezTo>
                <a:close/>
                <a:moveTo>
                  <a:pt x="229" y="185"/>
                </a:moveTo>
                <a:cubicBezTo>
                  <a:pt x="231" y="183"/>
                  <a:pt x="232" y="181"/>
                  <a:pt x="233" y="179"/>
                </a:cubicBezTo>
                <a:cubicBezTo>
                  <a:pt x="234" y="177"/>
                  <a:pt x="235" y="175"/>
                  <a:pt x="237" y="172"/>
                </a:cubicBezTo>
                <a:cubicBezTo>
                  <a:pt x="237" y="172"/>
                  <a:pt x="237" y="172"/>
                  <a:pt x="237" y="172"/>
                </a:cubicBezTo>
                <a:cubicBezTo>
                  <a:pt x="236" y="174"/>
                  <a:pt x="236" y="176"/>
                  <a:pt x="235" y="177"/>
                </a:cubicBezTo>
                <a:cubicBezTo>
                  <a:pt x="235" y="178"/>
                  <a:pt x="234" y="179"/>
                  <a:pt x="234" y="180"/>
                </a:cubicBezTo>
                <a:cubicBezTo>
                  <a:pt x="232" y="183"/>
                  <a:pt x="230" y="185"/>
                  <a:pt x="228" y="188"/>
                </a:cubicBezTo>
                <a:cubicBezTo>
                  <a:pt x="229" y="187"/>
                  <a:pt x="229" y="186"/>
                  <a:pt x="229" y="185"/>
                </a:cubicBezTo>
                <a:close/>
                <a:moveTo>
                  <a:pt x="233" y="152"/>
                </a:moveTo>
                <a:cubicBezTo>
                  <a:pt x="234" y="142"/>
                  <a:pt x="235" y="131"/>
                  <a:pt x="236" y="120"/>
                </a:cubicBezTo>
                <a:cubicBezTo>
                  <a:pt x="236" y="120"/>
                  <a:pt x="236" y="120"/>
                  <a:pt x="237" y="120"/>
                </a:cubicBezTo>
                <a:cubicBezTo>
                  <a:pt x="237" y="121"/>
                  <a:pt x="237" y="122"/>
                  <a:pt x="237" y="122"/>
                </a:cubicBezTo>
                <a:cubicBezTo>
                  <a:pt x="237" y="123"/>
                  <a:pt x="237" y="124"/>
                  <a:pt x="237" y="125"/>
                </a:cubicBezTo>
                <a:cubicBezTo>
                  <a:pt x="237" y="134"/>
                  <a:pt x="235" y="143"/>
                  <a:pt x="233" y="152"/>
                </a:cubicBezTo>
                <a:close/>
                <a:moveTo>
                  <a:pt x="237" y="112"/>
                </a:moveTo>
                <a:cubicBezTo>
                  <a:pt x="237" y="112"/>
                  <a:pt x="237" y="111"/>
                  <a:pt x="237" y="110"/>
                </a:cubicBezTo>
                <a:cubicBezTo>
                  <a:pt x="237" y="112"/>
                  <a:pt x="238" y="113"/>
                  <a:pt x="238" y="115"/>
                </a:cubicBezTo>
                <a:cubicBezTo>
                  <a:pt x="238" y="115"/>
                  <a:pt x="238" y="116"/>
                  <a:pt x="238" y="117"/>
                </a:cubicBezTo>
                <a:cubicBezTo>
                  <a:pt x="238" y="115"/>
                  <a:pt x="237" y="114"/>
                  <a:pt x="237" y="112"/>
                </a:cubicBezTo>
                <a:close/>
                <a:moveTo>
                  <a:pt x="236" y="94"/>
                </a:moveTo>
                <a:cubicBezTo>
                  <a:pt x="237" y="98"/>
                  <a:pt x="238" y="101"/>
                  <a:pt x="239" y="105"/>
                </a:cubicBezTo>
                <a:cubicBezTo>
                  <a:pt x="239" y="104"/>
                  <a:pt x="239" y="103"/>
                  <a:pt x="238" y="103"/>
                </a:cubicBezTo>
                <a:cubicBezTo>
                  <a:pt x="238" y="100"/>
                  <a:pt x="237" y="97"/>
                  <a:pt x="236" y="94"/>
                </a:cubicBezTo>
                <a:close/>
                <a:moveTo>
                  <a:pt x="239" y="156"/>
                </a:moveTo>
                <a:cubicBezTo>
                  <a:pt x="239" y="156"/>
                  <a:pt x="239" y="155"/>
                  <a:pt x="240" y="155"/>
                </a:cubicBezTo>
                <a:cubicBezTo>
                  <a:pt x="240" y="156"/>
                  <a:pt x="239" y="157"/>
                  <a:pt x="239" y="158"/>
                </a:cubicBezTo>
                <a:cubicBezTo>
                  <a:pt x="239" y="158"/>
                  <a:pt x="239" y="159"/>
                  <a:pt x="238" y="160"/>
                </a:cubicBezTo>
                <a:cubicBezTo>
                  <a:pt x="239" y="158"/>
                  <a:pt x="239" y="157"/>
                  <a:pt x="239" y="156"/>
                </a:cubicBezTo>
                <a:close/>
                <a:moveTo>
                  <a:pt x="239" y="153"/>
                </a:moveTo>
                <a:cubicBezTo>
                  <a:pt x="239" y="151"/>
                  <a:pt x="239" y="150"/>
                  <a:pt x="240" y="148"/>
                </a:cubicBezTo>
                <a:cubicBezTo>
                  <a:pt x="241" y="140"/>
                  <a:pt x="241" y="132"/>
                  <a:pt x="241" y="124"/>
                </a:cubicBezTo>
                <a:cubicBezTo>
                  <a:pt x="241" y="124"/>
                  <a:pt x="242" y="125"/>
                  <a:pt x="242" y="126"/>
                </a:cubicBezTo>
                <a:cubicBezTo>
                  <a:pt x="242" y="127"/>
                  <a:pt x="243" y="127"/>
                  <a:pt x="243" y="127"/>
                </a:cubicBezTo>
                <a:cubicBezTo>
                  <a:pt x="243" y="127"/>
                  <a:pt x="243" y="127"/>
                  <a:pt x="243" y="127"/>
                </a:cubicBezTo>
                <a:cubicBezTo>
                  <a:pt x="243" y="127"/>
                  <a:pt x="243" y="127"/>
                  <a:pt x="243" y="127"/>
                </a:cubicBezTo>
                <a:cubicBezTo>
                  <a:pt x="243" y="136"/>
                  <a:pt x="242" y="144"/>
                  <a:pt x="240" y="153"/>
                </a:cubicBezTo>
                <a:cubicBezTo>
                  <a:pt x="240" y="153"/>
                  <a:pt x="240" y="153"/>
                  <a:pt x="240" y="153"/>
                </a:cubicBezTo>
                <a:cubicBezTo>
                  <a:pt x="240" y="153"/>
                  <a:pt x="239" y="153"/>
                  <a:pt x="239" y="153"/>
                </a:cubicBezTo>
                <a:close/>
                <a:moveTo>
                  <a:pt x="244" y="139"/>
                </a:moveTo>
                <a:cubicBezTo>
                  <a:pt x="245" y="141"/>
                  <a:pt x="245" y="143"/>
                  <a:pt x="245" y="145"/>
                </a:cubicBezTo>
                <a:cubicBezTo>
                  <a:pt x="245" y="146"/>
                  <a:pt x="245" y="147"/>
                  <a:pt x="244" y="148"/>
                </a:cubicBezTo>
                <a:cubicBezTo>
                  <a:pt x="244" y="148"/>
                  <a:pt x="244" y="148"/>
                  <a:pt x="244" y="148"/>
                </a:cubicBezTo>
                <a:cubicBezTo>
                  <a:pt x="244" y="150"/>
                  <a:pt x="243" y="151"/>
                  <a:pt x="243" y="153"/>
                </a:cubicBezTo>
                <a:cubicBezTo>
                  <a:pt x="243" y="155"/>
                  <a:pt x="242" y="156"/>
                  <a:pt x="242" y="158"/>
                </a:cubicBezTo>
                <a:cubicBezTo>
                  <a:pt x="243" y="152"/>
                  <a:pt x="244" y="145"/>
                  <a:pt x="244" y="139"/>
                </a:cubicBezTo>
                <a:close/>
                <a:moveTo>
                  <a:pt x="245" y="135"/>
                </a:moveTo>
                <a:cubicBezTo>
                  <a:pt x="245" y="132"/>
                  <a:pt x="245" y="129"/>
                  <a:pt x="245" y="126"/>
                </a:cubicBezTo>
                <a:cubicBezTo>
                  <a:pt x="245" y="126"/>
                  <a:pt x="245" y="126"/>
                  <a:pt x="245" y="127"/>
                </a:cubicBezTo>
                <a:cubicBezTo>
                  <a:pt x="245" y="127"/>
                  <a:pt x="245" y="127"/>
                  <a:pt x="246" y="127"/>
                </a:cubicBezTo>
                <a:cubicBezTo>
                  <a:pt x="246" y="131"/>
                  <a:pt x="246" y="135"/>
                  <a:pt x="246" y="140"/>
                </a:cubicBezTo>
                <a:cubicBezTo>
                  <a:pt x="246" y="138"/>
                  <a:pt x="245" y="137"/>
                  <a:pt x="245" y="136"/>
                </a:cubicBezTo>
                <a:cubicBezTo>
                  <a:pt x="245" y="135"/>
                  <a:pt x="245" y="135"/>
                  <a:pt x="245" y="135"/>
                </a:cubicBezTo>
                <a:close/>
                <a:moveTo>
                  <a:pt x="245" y="95"/>
                </a:moveTo>
                <a:cubicBezTo>
                  <a:pt x="247" y="99"/>
                  <a:pt x="248" y="103"/>
                  <a:pt x="248" y="107"/>
                </a:cubicBezTo>
                <a:cubicBezTo>
                  <a:pt x="248" y="103"/>
                  <a:pt x="246" y="99"/>
                  <a:pt x="245" y="95"/>
                </a:cubicBezTo>
                <a:close/>
                <a:moveTo>
                  <a:pt x="247" y="129"/>
                </a:moveTo>
                <a:cubicBezTo>
                  <a:pt x="247" y="129"/>
                  <a:pt x="247" y="129"/>
                  <a:pt x="248" y="128"/>
                </a:cubicBezTo>
                <a:cubicBezTo>
                  <a:pt x="247" y="130"/>
                  <a:pt x="247" y="132"/>
                  <a:pt x="247" y="133"/>
                </a:cubicBezTo>
                <a:cubicBezTo>
                  <a:pt x="247" y="132"/>
                  <a:pt x="247" y="130"/>
                  <a:pt x="247" y="129"/>
                </a:cubicBezTo>
                <a:close/>
                <a:moveTo>
                  <a:pt x="247" y="123"/>
                </a:moveTo>
                <a:cubicBezTo>
                  <a:pt x="247" y="120"/>
                  <a:pt x="247" y="116"/>
                  <a:pt x="247" y="112"/>
                </a:cubicBezTo>
                <a:cubicBezTo>
                  <a:pt x="248" y="114"/>
                  <a:pt x="248" y="117"/>
                  <a:pt x="249" y="119"/>
                </a:cubicBezTo>
                <a:cubicBezTo>
                  <a:pt x="248" y="122"/>
                  <a:pt x="248" y="125"/>
                  <a:pt x="248" y="127"/>
                </a:cubicBezTo>
                <a:cubicBezTo>
                  <a:pt x="248" y="126"/>
                  <a:pt x="247" y="125"/>
                  <a:pt x="247" y="123"/>
                </a:cubicBezTo>
                <a:close/>
                <a:moveTo>
                  <a:pt x="225" y="50"/>
                </a:moveTo>
                <a:cubicBezTo>
                  <a:pt x="223" y="47"/>
                  <a:pt x="220" y="45"/>
                  <a:pt x="218" y="42"/>
                </a:cubicBezTo>
                <a:cubicBezTo>
                  <a:pt x="218" y="42"/>
                  <a:pt x="217" y="42"/>
                  <a:pt x="217" y="43"/>
                </a:cubicBezTo>
                <a:cubicBezTo>
                  <a:pt x="216" y="41"/>
                  <a:pt x="215" y="40"/>
                  <a:pt x="213" y="39"/>
                </a:cubicBezTo>
                <a:cubicBezTo>
                  <a:pt x="213" y="38"/>
                  <a:pt x="212" y="39"/>
                  <a:pt x="212" y="39"/>
                </a:cubicBezTo>
                <a:cubicBezTo>
                  <a:pt x="211" y="39"/>
                  <a:pt x="211" y="38"/>
                  <a:pt x="211" y="38"/>
                </a:cubicBezTo>
                <a:cubicBezTo>
                  <a:pt x="211" y="38"/>
                  <a:pt x="211" y="37"/>
                  <a:pt x="211" y="37"/>
                </a:cubicBezTo>
                <a:cubicBezTo>
                  <a:pt x="210" y="36"/>
                  <a:pt x="208" y="34"/>
                  <a:pt x="207" y="33"/>
                </a:cubicBezTo>
                <a:cubicBezTo>
                  <a:pt x="204" y="29"/>
                  <a:pt x="200" y="26"/>
                  <a:pt x="195" y="24"/>
                </a:cubicBezTo>
                <a:cubicBezTo>
                  <a:pt x="190" y="20"/>
                  <a:pt x="184" y="17"/>
                  <a:pt x="179" y="13"/>
                </a:cubicBezTo>
                <a:cubicBezTo>
                  <a:pt x="192" y="19"/>
                  <a:pt x="204" y="28"/>
                  <a:pt x="215" y="38"/>
                </a:cubicBezTo>
                <a:cubicBezTo>
                  <a:pt x="219" y="42"/>
                  <a:pt x="222" y="46"/>
                  <a:pt x="225" y="50"/>
                </a:cubicBezTo>
                <a:close/>
                <a:moveTo>
                  <a:pt x="178" y="13"/>
                </a:moveTo>
                <a:cubicBezTo>
                  <a:pt x="178" y="13"/>
                  <a:pt x="177" y="13"/>
                  <a:pt x="177" y="13"/>
                </a:cubicBezTo>
                <a:cubicBezTo>
                  <a:pt x="177" y="13"/>
                  <a:pt x="177" y="13"/>
                  <a:pt x="177" y="13"/>
                </a:cubicBezTo>
                <a:cubicBezTo>
                  <a:pt x="177" y="13"/>
                  <a:pt x="177" y="13"/>
                  <a:pt x="177" y="13"/>
                </a:cubicBezTo>
                <a:cubicBezTo>
                  <a:pt x="177" y="13"/>
                  <a:pt x="177" y="13"/>
                  <a:pt x="176" y="13"/>
                </a:cubicBezTo>
                <a:cubicBezTo>
                  <a:pt x="176" y="12"/>
                  <a:pt x="175" y="12"/>
                  <a:pt x="175" y="12"/>
                </a:cubicBezTo>
                <a:cubicBezTo>
                  <a:pt x="174" y="12"/>
                  <a:pt x="174" y="11"/>
                  <a:pt x="173" y="11"/>
                </a:cubicBezTo>
                <a:cubicBezTo>
                  <a:pt x="175" y="11"/>
                  <a:pt x="176" y="12"/>
                  <a:pt x="178" y="13"/>
                </a:cubicBezTo>
                <a:close/>
                <a:moveTo>
                  <a:pt x="128" y="2"/>
                </a:moveTo>
                <a:cubicBezTo>
                  <a:pt x="124" y="2"/>
                  <a:pt x="120" y="2"/>
                  <a:pt x="116" y="3"/>
                </a:cubicBezTo>
                <a:cubicBezTo>
                  <a:pt x="114" y="3"/>
                  <a:pt x="112" y="3"/>
                  <a:pt x="110" y="3"/>
                </a:cubicBezTo>
                <a:cubicBezTo>
                  <a:pt x="116" y="2"/>
                  <a:pt x="121" y="2"/>
                  <a:pt x="126" y="2"/>
                </a:cubicBezTo>
                <a:cubicBezTo>
                  <a:pt x="127" y="2"/>
                  <a:pt x="127" y="2"/>
                  <a:pt x="128" y="2"/>
                </a:cubicBezTo>
                <a:close/>
                <a:moveTo>
                  <a:pt x="8" y="87"/>
                </a:moveTo>
                <a:cubicBezTo>
                  <a:pt x="9" y="86"/>
                  <a:pt x="10" y="84"/>
                  <a:pt x="11" y="83"/>
                </a:cubicBezTo>
                <a:cubicBezTo>
                  <a:pt x="13" y="82"/>
                  <a:pt x="14" y="81"/>
                  <a:pt x="15" y="79"/>
                </a:cubicBezTo>
                <a:cubicBezTo>
                  <a:pt x="16" y="79"/>
                  <a:pt x="15" y="79"/>
                  <a:pt x="15" y="79"/>
                </a:cubicBezTo>
                <a:cubicBezTo>
                  <a:pt x="14" y="79"/>
                  <a:pt x="14" y="80"/>
                  <a:pt x="13" y="81"/>
                </a:cubicBezTo>
                <a:cubicBezTo>
                  <a:pt x="12" y="81"/>
                  <a:pt x="12" y="82"/>
                  <a:pt x="12" y="82"/>
                </a:cubicBezTo>
                <a:cubicBezTo>
                  <a:pt x="14" y="78"/>
                  <a:pt x="17" y="75"/>
                  <a:pt x="19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3"/>
                  <a:pt x="19" y="74"/>
                  <a:pt x="18" y="75"/>
                </a:cubicBezTo>
                <a:cubicBezTo>
                  <a:pt x="17" y="77"/>
                  <a:pt x="17" y="78"/>
                  <a:pt x="16" y="79"/>
                </a:cubicBezTo>
                <a:cubicBezTo>
                  <a:pt x="13" y="83"/>
                  <a:pt x="10" y="87"/>
                  <a:pt x="7" y="92"/>
                </a:cubicBezTo>
                <a:cubicBezTo>
                  <a:pt x="7" y="90"/>
                  <a:pt x="8" y="89"/>
                  <a:pt x="8" y="87"/>
                </a:cubicBezTo>
                <a:close/>
                <a:moveTo>
                  <a:pt x="8" y="166"/>
                </a:moveTo>
                <a:cubicBezTo>
                  <a:pt x="9" y="168"/>
                  <a:pt x="10" y="170"/>
                  <a:pt x="11" y="173"/>
                </a:cubicBezTo>
                <a:cubicBezTo>
                  <a:pt x="11" y="173"/>
                  <a:pt x="11" y="173"/>
                  <a:pt x="11" y="173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3" y="177"/>
                  <a:pt x="15" y="181"/>
                  <a:pt x="17" y="184"/>
                </a:cubicBezTo>
                <a:cubicBezTo>
                  <a:pt x="16" y="183"/>
                  <a:pt x="15" y="182"/>
                  <a:pt x="14" y="180"/>
                </a:cubicBezTo>
                <a:cubicBezTo>
                  <a:pt x="11" y="176"/>
                  <a:pt x="9" y="171"/>
                  <a:pt x="8" y="166"/>
                </a:cubicBezTo>
                <a:close/>
                <a:moveTo>
                  <a:pt x="17" y="188"/>
                </a:moveTo>
                <a:cubicBezTo>
                  <a:pt x="19" y="189"/>
                  <a:pt x="20" y="191"/>
                  <a:pt x="21" y="192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22" y="193"/>
                  <a:pt x="23" y="194"/>
                  <a:pt x="23" y="195"/>
                </a:cubicBezTo>
                <a:cubicBezTo>
                  <a:pt x="24" y="195"/>
                  <a:pt x="24" y="195"/>
                  <a:pt x="24" y="195"/>
                </a:cubicBezTo>
                <a:cubicBezTo>
                  <a:pt x="24" y="195"/>
                  <a:pt x="24" y="195"/>
                  <a:pt x="24" y="196"/>
                </a:cubicBezTo>
                <a:cubicBezTo>
                  <a:pt x="24" y="196"/>
                  <a:pt x="25" y="197"/>
                  <a:pt x="25" y="197"/>
                </a:cubicBezTo>
                <a:cubicBezTo>
                  <a:pt x="28" y="200"/>
                  <a:pt x="30" y="203"/>
                  <a:pt x="33" y="206"/>
                </a:cubicBezTo>
                <a:cubicBezTo>
                  <a:pt x="32" y="206"/>
                  <a:pt x="32" y="207"/>
                  <a:pt x="32" y="207"/>
                </a:cubicBezTo>
                <a:cubicBezTo>
                  <a:pt x="33" y="209"/>
                  <a:pt x="35" y="210"/>
                  <a:pt x="36" y="211"/>
                </a:cubicBezTo>
                <a:cubicBezTo>
                  <a:pt x="36" y="211"/>
                  <a:pt x="36" y="211"/>
                  <a:pt x="36" y="212"/>
                </a:cubicBezTo>
                <a:cubicBezTo>
                  <a:pt x="40" y="216"/>
                  <a:pt x="43" y="220"/>
                  <a:pt x="47" y="223"/>
                </a:cubicBezTo>
                <a:cubicBezTo>
                  <a:pt x="44" y="221"/>
                  <a:pt x="41" y="218"/>
                  <a:pt x="38" y="215"/>
                </a:cubicBezTo>
                <a:cubicBezTo>
                  <a:pt x="30" y="207"/>
                  <a:pt x="23" y="198"/>
                  <a:pt x="17" y="188"/>
                </a:cubicBezTo>
                <a:close/>
                <a:moveTo>
                  <a:pt x="94" y="245"/>
                </a:moveTo>
                <a:cubicBezTo>
                  <a:pt x="95" y="246"/>
                  <a:pt x="96" y="246"/>
                  <a:pt x="97" y="246"/>
                </a:cubicBezTo>
                <a:cubicBezTo>
                  <a:pt x="97" y="246"/>
                  <a:pt x="97" y="247"/>
                  <a:pt x="97" y="247"/>
                </a:cubicBezTo>
                <a:cubicBezTo>
                  <a:pt x="100" y="248"/>
                  <a:pt x="102" y="248"/>
                  <a:pt x="105" y="249"/>
                </a:cubicBezTo>
                <a:cubicBezTo>
                  <a:pt x="105" y="249"/>
                  <a:pt x="105" y="249"/>
                  <a:pt x="105" y="248"/>
                </a:cubicBezTo>
                <a:cubicBezTo>
                  <a:pt x="109" y="249"/>
                  <a:pt x="112" y="249"/>
                  <a:pt x="116" y="249"/>
                </a:cubicBezTo>
                <a:cubicBezTo>
                  <a:pt x="115" y="250"/>
                  <a:pt x="116" y="250"/>
                  <a:pt x="116" y="250"/>
                </a:cubicBezTo>
                <a:cubicBezTo>
                  <a:pt x="119" y="251"/>
                  <a:pt x="121" y="251"/>
                  <a:pt x="123" y="251"/>
                </a:cubicBezTo>
                <a:cubicBezTo>
                  <a:pt x="111" y="251"/>
                  <a:pt x="99" y="249"/>
                  <a:pt x="88" y="245"/>
                </a:cubicBezTo>
                <a:cubicBezTo>
                  <a:pt x="90" y="245"/>
                  <a:pt x="92" y="245"/>
                  <a:pt x="94" y="245"/>
                </a:cubicBezTo>
                <a:close/>
                <a:moveTo>
                  <a:pt x="135" y="251"/>
                </a:moveTo>
                <a:cubicBezTo>
                  <a:pt x="140" y="250"/>
                  <a:pt x="145" y="249"/>
                  <a:pt x="150" y="248"/>
                </a:cubicBezTo>
                <a:cubicBezTo>
                  <a:pt x="151" y="248"/>
                  <a:pt x="150" y="247"/>
                  <a:pt x="150" y="247"/>
                </a:cubicBezTo>
                <a:cubicBezTo>
                  <a:pt x="142" y="249"/>
                  <a:pt x="134" y="250"/>
                  <a:pt x="127" y="250"/>
                </a:cubicBezTo>
                <a:cubicBezTo>
                  <a:pt x="127" y="250"/>
                  <a:pt x="126" y="249"/>
                  <a:pt x="126" y="249"/>
                </a:cubicBezTo>
                <a:cubicBezTo>
                  <a:pt x="120" y="248"/>
                  <a:pt x="114" y="248"/>
                  <a:pt x="108" y="248"/>
                </a:cubicBezTo>
                <a:cubicBezTo>
                  <a:pt x="108" y="247"/>
                  <a:pt x="108" y="247"/>
                  <a:pt x="108" y="247"/>
                </a:cubicBezTo>
                <a:cubicBezTo>
                  <a:pt x="110" y="247"/>
                  <a:pt x="113" y="247"/>
                  <a:pt x="115" y="247"/>
                </a:cubicBezTo>
                <a:cubicBezTo>
                  <a:pt x="115" y="247"/>
                  <a:pt x="115" y="247"/>
                  <a:pt x="115" y="246"/>
                </a:cubicBezTo>
                <a:cubicBezTo>
                  <a:pt x="117" y="246"/>
                  <a:pt x="118" y="247"/>
                  <a:pt x="119" y="24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22" y="247"/>
                  <a:pt x="122" y="247"/>
                  <a:pt x="122" y="247"/>
                </a:cubicBezTo>
                <a:cubicBezTo>
                  <a:pt x="123" y="247"/>
                  <a:pt x="125" y="247"/>
                  <a:pt x="126" y="248"/>
                </a:cubicBezTo>
                <a:cubicBezTo>
                  <a:pt x="126" y="248"/>
                  <a:pt x="126" y="248"/>
                  <a:pt x="127" y="248"/>
                </a:cubicBezTo>
                <a:cubicBezTo>
                  <a:pt x="136" y="248"/>
                  <a:pt x="144" y="247"/>
                  <a:pt x="153" y="246"/>
                </a:cubicBezTo>
                <a:cubicBezTo>
                  <a:pt x="153" y="246"/>
                  <a:pt x="153" y="246"/>
                  <a:pt x="154" y="246"/>
                </a:cubicBezTo>
                <a:cubicBezTo>
                  <a:pt x="154" y="246"/>
                  <a:pt x="154" y="246"/>
                  <a:pt x="154" y="246"/>
                </a:cubicBezTo>
                <a:cubicBezTo>
                  <a:pt x="154" y="246"/>
                  <a:pt x="154" y="246"/>
                  <a:pt x="154" y="246"/>
                </a:cubicBezTo>
                <a:cubicBezTo>
                  <a:pt x="155" y="246"/>
                  <a:pt x="156" y="246"/>
                  <a:pt x="157" y="245"/>
                </a:cubicBezTo>
                <a:cubicBezTo>
                  <a:pt x="157" y="246"/>
                  <a:pt x="158" y="246"/>
                  <a:pt x="159" y="246"/>
                </a:cubicBezTo>
                <a:cubicBezTo>
                  <a:pt x="160" y="246"/>
                  <a:pt x="161" y="245"/>
                  <a:pt x="162" y="244"/>
                </a:cubicBezTo>
                <a:cubicBezTo>
                  <a:pt x="164" y="244"/>
                  <a:pt x="165" y="243"/>
                  <a:pt x="166" y="243"/>
                </a:cubicBezTo>
                <a:cubicBezTo>
                  <a:pt x="168" y="242"/>
                  <a:pt x="170" y="242"/>
                  <a:pt x="171" y="241"/>
                </a:cubicBezTo>
                <a:cubicBezTo>
                  <a:pt x="172" y="241"/>
                  <a:pt x="174" y="240"/>
                  <a:pt x="175" y="240"/>
                </a:cubicBezTo>
                <a:cubicBezTo>
                  <a:pt x="177" y="239"/>
                  <a:pt x="178" y="238"/>
                  <a:pt x="180" y="238"/>
                </a:cubicBezTo>
                <a:cubicBezTo>
                  <a:pt x="180" y="238"/>
                  <a:pt x="180" y="238"/>
                  <a:pt x="181" y="238"/>
                </a:cubicBezTo>
                <a:cubicBezTo>
                  <a:pt x="184" y="236"/>
                  <a:pt x="188" y="234"/>
                  <a:pt x="191" y="232"/>
                </a:cubicBezTo>
                <a:cubicBezTo>
                  <a:pt x="192" y="231"/>
                  <a:pt x="191" y="230"/>
                  <a:pt x="190" y="231"/>
                </a:cubicBezTo>
                <a:cubicBezTo>
                  <a:pt x="193" y="229"/>
                  <a:pt x="195" y="228"/>
                  <a:pt x="197" y="226"/>
                </a:cubicBezTo>
                <a:cubicBezTo>
                  <a:pt x="197" y="226"/>
                  <a:pt x="197" y="226"/>
                  <a:pt x="197" y="226"/>
                </a:cubicBezTo>
                <a:cubicBezTo>
                  <a:pt x="198" y="225"/>
                  <a:pt x="199" y="225"/>
                  <a:pt x="200" y="224"/>
                </a:cubicBezTo>
                <a:cubicBezTo>
                  <a:pt x="200" y="223"/>
                  <a:pt x="201" y="223"/>
                  <a:pt x="201" y="223"/>
                </a:cubicBezTo>
                <a:cubicBezTo>
                  <a:pt x="203" y="221"/>
                  <a:pt x="205" y="220"/>
                  <a:pt x="207" y="218"/>
                </a:cubicBezTo>
                <a:cubicBezTo>
                  <a:pt x="207" y="218"/>
                  <a:pt x="207" y="218"/>
                  <a:pt x="208" y="218"/>
                </a:cubicBezTo>
                <a:cubicBezTo>
                  <a:pt x="207" y="218"/>
                  <a:pt x="207" y="219"/>
                  <a:pt x="206" y="220"/>
                </a:cubicBezTo>
                <a:cubicBezTo>
                  <a:pt x="206" y="220"/>
                  <a:pt x="207" y="221"/>
                  <a:pt x="207" y="221"/>
                </a:cubicBezTo>
                <a:cubicBezTo>
                  <a:pt x="208" y="220"/>
                  <a:pt x="209" y="219"/>
                  <a:pt x="210" y="218"/>
                </a:cubicBezTo>
                <a:cubicBezTo>
                  <a:pt x="210" y="218"/>
                  <a:pt x="211" y="219"/>
                  <a:pt x="211" y="219"/>
                </a:cubicBezTo>
                <a:cubicBezTo>
                  <a:pt x="190" y="237"/>
                  <a:pt x="163" y="249"/>
                  <a:pt x="135" y="251"/>
                </a:cubicBezTo>
                <a:close/>
                <a:moveTo>
                  <a:pt x="215" y="215"/>
                </a:moveTo>
                <a:cubicBezTo>
                  <a:pt x="214" y="215"/>
                  <a:pt x="214" y="215"/>
                  <a:pt x="214" y="216"/>
                </a:cubicBezTo>
                <a:cubicBezTo>
                  <a:pt x="214" y="215"/>
                  <a:pt x="215" y="214"/>
                  <a:pt x="216" y="213"/>
                </a:cubicBezTo>
                <a:cubicBezTo>
                  <a:pt x="220" y="209"/>
                  <a:pt x="224" y="203"/>
                  <a:pt x="227" y="197"/>
                </a:cubicBezTo>
                <a:cubicBezTo>
                  <a:pt x="229" y="196"/>
                  <a:pt x="230" y="195"/>
                  <a:pt x="231" y="194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29" y="193"/>
                  <a:pt x="228" y="193"/>
                  <a:pt x="227" y="194"/>
                </a:cubicBezTo>
                <a:cubicBezTo>
                  <a:pt x="227" y="193"/>
                  <a:pt x="227" y="193"/>
                  <a:pt x="227" y="193"/>
                </a:cubicBezTo>
                <a:cubicBezTo>
                  <a:pt x="227" y="193"/>
                  <a:pt x="228" y="193"/>
                  <a:pt x="228" y="193"/>
                </a:cubicBezTo>
                <a:cubicBezTo>
                  <a:pt x="230" y="192"/>
                  <a:pt x="231" y="190"/>
                  <a:pt x="232" y="188"/>
                </a:cubicBezTo>
                <a:cubicBezTo>
                  <a:pt x="232" y="188"/>
                  <a:pt x="232" y="188"/>
                  <a:pt x="233" y="188"/>
                </a:cubicBezTo>
                <a:cubicBezTo>
                  <a:pt x="233" y="188"/>
                  <a:pt x="233" y="188"/>
                  <a:pt x="233" y="188"/>
                </a:cubicBezTo>
                <a:cubicBezTo>
                  <a:pt x="234" y="187"/>
                  <a:pt x="234" y="185"/>
                  <a:pt x="235" y="184"/>
                </a:cubicBezTo>
                <a:cubicBezTo>
                  <a:pt x="242" y="175"/>
                  <a:pt x="246" y="164"/>
                  <a:pt x="246" y="153"/>
                </a:cubicBezTo>
                <a:cubicBezTo>
                  <a:pt x="246" y="152"/>
                  <a:pt x="246" y="151"/>
                  <a:pt x="246" y="150"/>
                </a:cubicBezTo>
                <a:cubicBezTo>
                  <a:pt x="248" y="145"/>
                  <a:pt x="248" y="140"/>
                  <a:pt x="248" y="134"/>
                </a:cubicBezTo>
                <a:cubicBezTo>
                  <a:pt x="249" y="132"/>
                  <a:pt x="249" y="129"/>
                  <a:pt x="250" y="126"/>
                </a:cubicBezTo>
                <a:cubicBezTo>
                  <a:pt x="250" y="128"/>
                  <a:pt x="250" y="131"/>
                  <a:pt x="250" y="133"/>
                </a:cubicBezTo>
                <a:cubicBezTo>
                  <a:pt x="250" y="134"/>
                  <a:pt x="251" y="134"/>
                  <a:pt x="252" y="133"/>
                </a:cubicBezTo>
                <a:cubicBezTo>
                  <a:pt x="250" y="164"/>
                  <a:pt x="237" y="193"/>
                  <a:pt x="215" y="215"/>
                </a:cubicBezTo>
                <a:close/>
              </a:path>
            </a:pathLst>
          </a:custGeom>
          <a:gradFill flip="none" rotWithShape="1">
            <a:gsLst>
              <a:gs pos="0">
                <a:srgbClr val="185A9D">
                  <a:alpha val="82000"/>
                </a:srgbClr>
              </a:gs>
              <a:gs pos="100000">
                <a:srgbClr val="00D2FF">
                  <a:alpha val="9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 cap="flat" cmpd="sng" algn="ctr">
            <a:noFill/>
            <a:prstDash val="solid"/>
          </a:ln>
          <a:effectLst/>
          <a:extLst/>
        </p:spPr>
        <p:txBody>
          <a:bodyPr anchor="ctr"/>
          <a:lstStyle/>
          <a:p>
            <a:pPr algn="ctr" defTabSz="1218865">
              <a:defRPr/>
            </a:pPr>
            <a:r>
              <a:rPr lang="zh-CN" altLang="en-US" sz="1800" kern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宿管</a:t>
            </a:r>
            <a:endParaRPr lang="zh-CN" altLang="en-US" sz="1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MH_SubTitle_2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700279" y="4800551"/>
            <a:ext cx="660640" cy="664398"/>
          </a:xfrm>
          <a:custGeom>
            <a:avLst/>
            <a:gdLst>
              <a:gd name="T0" fmla="*/ 678640 w 252"/>
              <a:gd name="T1" fmla="*/ 692327 h 253"/>
              <a:gd name="T2" fmla="*/ 45459 w 252"/>
              <a:gd name="T3" fmla="*/ 393294 h 253"/>
              <a:gd name="T4" fmla="*/ 750075 w 252"/>
              <a:gd name="T5" fmla="*/ 500556 h 253"/>
              <a:gd name="T6" fmla="*/ 81177 w 252"/>
              <a:gd name="T7" fmla="*/ 221025 h 253"/>
              <a:gd name="T8" fmla="*/ 626686 w 252"/>
              <a:gd name="T9" fmla="*/ 136515 h 253"/>
              <a:gd name="T10" fmla="*/ 386402 w 252"/>
              <a:gd name="T11" fmla="*/ 695578 h 253"/>
              <a:gd name="T12" fmla="*/ 81177 w 252"/>
              <a:gd name="T13" fmla="*/ 286032 h 253"/>
              <a:gd name="T14" fmla="*/ 386402 w 252"/>
              <a:gd name="T15" fmla="*/ 669575 h 253"/>
              <a:gd name="T16" fmla="*/ 110401 w 252"/>
              <a:gd name="T17" fmla="*/ 279531 h 253"/>
              <a:gd name="T18" fmla="*/ 363673 w 252"/>
              <a:gd name="T19" fmla="*/ 117013 h 253"/>
              <a:gd name="T20" fmla="*/ 633180 w 252"/>
              <a:gd name="T21" fmla="*/ 533060 h 253"/>
              <a:gd name="T22" fmla="*/ 373414 w 252"/>
              <a:gd name="T23" fmla="*/ 237277 h 253"/>
              <a:gd name="T24" fmla="*/ 448097 w 252"/>
              <a:gd name="T25" fmla="*/ 481054 h 253"/>
              <a:gd name="T26" fmla="*/ 564992 w 252"/>
              <a:gd name="T27" fmla="*/ 390044 h 253"/>
              <a:gd name="T28" fmla="*/ 558498 w 252"/>
              <a:gd name="T29" fmla="*/ 315285 h 253"/>
              <a:gd name="T30" fmla="*/ 597463 w 252"/>
              <a:gd name="T31" fmla="*/ 315285 h 253"/>
              <a:gd name="T32" fmla="*/ 318214 w 252"/>
              <a:gd name="T33" fmla="*/ 425798 h 253"/>
              <a:gd name="T34" fmla="*/ 487062 w 252"/>
              <a:gd name="T35" fmla="*/ 520058 h 253"/>
              <a:gd name="T36" fmla="*/ 626686 w 252"/>
              <a:gd name="T37" fmla="*/ 344539 h 253"/>
              <a:gd name="T38" fmla="*/ 529274 w 252"/>
              <a:gd name="T39" fmla="*/ 266530 h 253"/>
              <a:gd name="T40" fmla="*/ 178589 w 252"/>
              <a:gd name="T41" fmla="*/ 396544 h 253"/>
              <a:gd name="T42" fmla="*/ 178589 w 252"/>
              <a:gd name="T43" fmla="*/ 269780 h 253"/>
              <a:gd name="T44" fmla="*/ 279249 w 252"/>
              <a:gd name="T45" fmla="*/ 214524 h 253"/>
              <a:gd name="T46" fmla="*/ 214307 w 252"/>
              <a:gd name="T47" fmla="*/ 364041 h 253"/>
              <a:gd name="T48" fmla="*/ 301978 w 252"/>
              <a:gd name="T49" fmla="*/ 292533 h 253"/>
              <a:gd name="T50" fmla="*/ 146119 w 252"/>
              <a:gd name="T51" fmla="*/ 328287 h 253"/>
              <a:gd name="T52" fmla="*/ 191578 w 252"/>
              <a:gd name="T53" fmla="*/ 299033 h 253"/>
              <a:gd name="T54" fmla="*/ 250025 w 252"/>
              <a:gd name="T55" fmla="*/ 406295 h 253"/>
              <a:gd name="T56" fmla="*/ 383155 w 252"/>
              <a:gd name="T57" fmla="*/ 516808 h 253"/>
              <a:gd name="T58" fmla="*/ 516286 w 252"/>
              <a:gd name="T59" fmla="*/ 562313 h 253"/>
              <a:gd name="T60" fmla="*/ 649416 w 252"/>
              <a:gd name="T61" fmla="*/ 305534 h 253"/>
              <a:gd name="T62" fmla="*/ 461085 w 252"/>
              <a:gd name="T63" fmla="*/ 159268 h 253"/>
              <a:gd name="T64" fmla="*/ 337696 w 252"/>
              <a:gd name="T65" fmla="*/ 117013 h 253"/>
              <a:gd name="T66" fmla="*/ 120142 w 252"/>
              <a:gd name="T67" fmla="*/ 360790 h 253"/>
              <a:gd name="T68" fmla="*/ 159107 w 252"/>
              <a:gd name="T69" fmla="*/ 526559 h 253"/>
              <a:gd name="T70" fmla="*/ 259766 w 252"/>
              <a:gd name="T71" fmla="*/ 455051 h 253"/>
              <a:gd name="T72" fmla="*/ 334449 w 252"/>
              <a:gd name="T73" fmla="*/ 637071 h 253"/>
              <a:gd name="T74" fmla="*/ 513039 w 252"/>
              <a:gd name="T75" fmla="*/ 598067 h 253"/>
              <a:gd name="T76" fmla="*/ 704616 w 252"/>
              <a:gd name="T77" fmla="*/ 513557 h 253"/>
              <a:gd name="T78" fmla="*/ 659157 w 252"/>
              <a:gd name="T79" fmla="*/ 201523 h 253"/>
              <a:gd name="T80" fmla="*/ 464332 w 252"/>
              <a:gd name="T81" fmla="*/ 48755 h 253"/>
              <a:gd name="T82" fmla="*/ 334449 w 252"/>
              <a:gd name="T83" fmla="*/ 104012 h 253"/>
              <a:gd name="T84" fmla="*/ 97412 w 252"/>
              <a:gd name="T85" fmla="*/ 305534 h 253"/>
              <a:gd name="T86" fmla="*/ 217554 w 252"/>
              <a:gd name="T87" fmla="*/ 653323 h 253"/>
              <a:gd name="T88" fmla="*/ 298731 w 252"/>
              <a:gd name="T89" fmla="*/ 594817 h 253"/>
              <a:gd name="T90" fmla="*/ 405885 w 252"/>
              <a:gd name="T91" fmla="*/ 731332 h 253"/>
              <a:gd name="T92" fmla="*/ 594216 w 252"/>
              <a:gd name="T93" fmla="*/ 646822 h 253"/>
              <a:gd name="T94" fmla="*/ 707863 w 252"/>
              <a:gd name="T95" fmla="*/ 250278 h 253"/>
              <a:gd name="T96" fmla="*/ 519533 w 252"/>
              <a:gd name="T97" fmla="*/ 26003 h 253"/>
              <a:gd name="T98" fmla="*/ 133130 w 252"/>
              <a:gd name="T99" fmla="*/ 123514 h 253"/>
              <a:gd name="T100" fmla="*/ 94165 w 252"/>
              <a:gd name="T101" fmla="*/ 481054 h 253"/>
              <a:gd name="T102" fmla="*/ 227296 w 252"/>
              <a:gd name="T103" fmla="*/ 741083 h 253"/>
              <a:gd name="T104" fmla="*/ 308473 w 252"/>
              <a:gd name="T105" fmla="*/ 718330 h 253"/>
              <a:gd name="T106" fmla="*/ 477321 w 252"/>
              <a:gd name="T107" fmla="*/ 744333 h 253"/>
              <a:gd name="T108" fmla="*/ 733840 w 252"/>
              <a:gd name="T109" fmla="*/ 490805 h 253"/>
              <a:gd name="T110" fmla="*/ 730593 w 252"/>
              <a:gd name="T111" fmla="*/ 214524 h 253"/>
              <a:gd name="T112" fmla="*/ 600710 w 252"/>
              <a:gd name="T113" fmla="*/ 84509 h 253"/>
              <a:gd name="T114" fmla="*/ 58447 w 252"/>
              <a:gd name="T115" fmla="*/ 308785 h 253"/>
              <a:gd name="T116" fmla="*/ 25977 w 252"/>
              <a:gd name="T117" fmla="*/ 377042 h 253"/>
              <a:gd name="T118" fmla="*/ 263013 w 252"/>
              <a:gd name="T119" fmla="*/ 731332 h 253"/>
              <a:gd name="T120" fmla="*/ 587721 w 252"/>
              <a:gd name="T121" fmla="*/ 744333 h 253"/>
              <a:gd name="T122" fmla="*/ 691628 w 252"/>
              <a:gd name="T123" fmla="*/ 126764 h 253"/>
              <a:gd name="T124" fmla="*/ 409132 w 252"/>
              <a:gd name="T125" fmla="*/ 806090 h 2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52"/>
              <a:gd name="T190" fmla="*/ 0 h 253"/>
              <a:gd name="T191" fmla="*/ 252 w 252"/>
              <a:gd name="T192" fmla="*/ 253 h 2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52" h="253">
                <a:moveTo>
                  <a:pt x="243" y="78"/>
                </a:moveTo>
                <a:cubicBezTo>
                  <a:pt x="237" y="63"/>
                  <a:pt x="227" y="49"/>
                  <a:pt x="216" y="37"/>
                </a:cubicBezTo>
                <a:cubicBezTo>
                  <a:pt x="204" y="25"/>
                  <a:pt x="190" y="16"/>
                  <a:pt x="175" y="9"/>
                </a:cubicBezTo>
                <a:cubicBezTo>
                  <a:pt x="160" y="3"/>
                  <a:pt x="143" y="0"/>
                  <a:pt x="126" y="0"/>
                </a:cubicBezTo>
                <a:cubicBezTo>
                  <a:pt x="93" y="0"/>
                  <a:pt x="60" y="13"/>
                  <a:pt x="37" y="37"/>
                </a:cubicBezTo>
                <a:cubicBezTo>
                  <a:pt x="23" y="51"/>
                  <a:pt x="13" y="68"/>
                  <a:pt x="7" y="86"/>
                </a:cubicBezTo>
                <a:cubicBezTo>
                  <a:pt x="6" y="88"/>
                  <a:pt x="5" y="89"/>
                  <a:pt x="5" y="90"/>
                </a:cubicBezTo>
                <a:cubicBezTo>
                  <a:pt x="4" y="90"/>
                  <a:pt x="4" y="91"/>
                  <a:pt x="4" y="91"/>
                </a:cubicBezTo>
                <a:cubicBezTo>
                  <a:pt x="3" y="92"/>
                  <a:pt x="3" y="92"/>
                  <a:pt x="3" y="92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2"/>
                  <a:pt x="4" y="92"/>
                  <a:pt x="4" y="92"/>
                </a:cubicBezTo>
                <a:cubicBezTo>
                  <a:pt x="5" y="92"/>
                  <a:pt x="5" y="91"/>
                  <a:pt x="5" y="91"/>
                </a:cubicBezTo>
                <a:cubicBezTo>
                  <a:pt x="5" y="92"/>
                  <a:pt x="5" y="93"/>
                  <a:pt x="4" y="95"/>
                </a:cubicBezTo>
                <a:cubicBezTo>
                  <a:pt x="4" y="95"/>
                  <a:pt x="4" y="95"/>
                  <a:pt x="4" y="96"/>
                </a:cubicBezTo>
                <a:cubicBezTo>
                  <a:pt x="3" y="96"/>
                  <a:pt x="3" y="97"/>
                  <a:pt x="4" y="97"/>
                </a:cubicBezTo>
                <a:cubicBezTo>
                  <a:pt x="1" y="106"/>
                  <a:pt x="0" y="116"/>
                  <a:pt x="0" y="126"/>
                </a:cubicBezTo>
                <a:cubicBezTo>
                  <a:pt x="0" y="143"/>
                  <a:pt x="4" y="159"/>
                  <a:pt x="10" y="175"/>
                </a:cubicBezTo>
                <a:cubicBezTo>
                  <a:pt x="11" y="176"/>
                  <a:pt x="12" y="178"/>
                  <a:pt x="13" y="180"/>
                </a:cubicBezTo>
                <a:cubicBezTo>
                  <a:pt x="12" y="180"/>
                  <a:pt x="12" y="181"/>
                  <a:pt x="12" y="181"/>
                </a:cubicBezTo>
                <a:cubicBezTo>
                  <a:pt x="13" y="182"/>
                  <a:pt x="14" y="183"/>
                  <a:pt x="14" y="184"/>
                </a:cubicBezTo>
                <a:cubicBezTo>
                  <a:pt x="20" y="195"/>
                  <a:pt x="28" y="206"/>
                  <a:pt x="37" y="215"/>
                </a:cubicBezTo>
                <a:cubicBezTo>
                  <a:pt x="37" y="215"/>
                  <a:pt x="37" y="215"/>
                  <a:pt x="37" y="215"/>
                </a:cubicBezTo>
                <a:cubicBezTo>
                  <a:pt x="37" y="216"/>
                  <a:pt x="37" y="216"/>
                  <a:pt x="37" y="217"/>
                </a:cubicBezTo>
                <a:cubicBezTo>
                  <a:pt x="39" y="219"/>
                  <a:pt x="42" y="221"/>
                  <a:pt x="44" y="223"/>
                </a:cubicBezTo>
                <a:cubicBezTo>
                  <a:pt x="47" y="225"/>
                  <a:pt x="50" y="227"/>
                  <a:pt x="54" y="229"/>
                </a:cubicBezTo>
                <a:cubicBezTo>
                  <a:pt x="60" y="234"/>
                  <a:pt x="68" y="238"/>
                  <a:pt x="76" y="242"/>
                </a:cubicBezTo>
                <a:cubicBezTo>
                  <a:pt x="76" y="242"/>
                  <a:pt x="76" y="242"/>
                  <a:pt x="76" y="242"/>
                </a:cubicBezTo>
                <a:cubicBezTo>
                  <a:pt x="77" y="243"/>
                  <a:pt x="78" y="243"/>
                  <a:pt x="80" y="243"/>
                </a:cubicBezTo>
                <a:cubicBezTo>
                  <a:pt x="95" y="249"/>
                  <a:pt x="110" y="253"/>
                  <a:pt x="126" y="253"/>
                </a:cubicBezTo>
                <a:cubicBezTo>
                  <a:pt x="143" y="253"/>
                  <a:pt x="160" y="250"/>
                  <a:pt x="175" y="243"/>
                </a:cubicBezTo>
                <a:cubicBezTo>
                  <a:pt x="190" y="237"/>
                  <a:pt x="204" y="227"/>
                  <a:pt x="216" y="216"/>
                </a:cubicBezTo>
                <a:cubicBezTo>
                  <a:pt x="227" y="204"/>
                  <a:pt x="237" y="190"/>
                  <a:pt x="243" y="175"/>
                </a:cubicBezTo>
                <a:cubicBezTo>
                  <a:pt x="249" y="159"/>
                  <a:pt x="252" y="143"/>
                  <a:pt x="252" y="126"/>
                </a:cubicBezTo>
                <a:cubicBezTo>
                  <a:pt x="252" y="110"/>
                  <a:pt x="249" y="93"/>
                  <a:pt x="243" y="78"/>
                </a:cubicBezTo>
                <a:close/>
                <a:moveTo>
                  <a:pt x="252" y="126"/>
                </a:moveTo>
                <a:cubicBezTo>
                  <a:pt x="252" y="128"/>
                  <a:pt x="252" y="130"/>
                  <a:pt x="252" y="132"/>
                </a:cubicBezTo>
                <a:cubicBezTo>
                  <a:pt x="252" y="127"/>
                  <a:pt x="251" y="122"/>
                  <a:pt x="250" y="116"/>
                </a:cubicBezTo>
                <a:cubicBezTo>
                  <a:pt x="251" y="107"/>
                  <a:pt x="249" y="97"/>
                  <a:pt x="243" y="90"/>
                </a:cubicBezTo>
                <a:cubicBezTo>
                  <a:pt x="243" y="83"/>
                  <a:pt x="241" y="77"/>
                  <a:pt x="238" y="72"/>
                </a:cubicBezTo>
                <a:cubicBezTo>
                  <a:pt x="238" y="72"/>
                  <a:pt x="238" y="72"/>
                  <a:pt x="237" y="72"/>
                </a:cubicBezTo>
                <a:cubicBezTo>
                  <a:pt x="237" y="72"/>
                  <a:pt x="237" y="71"/>
                  <a:pt x="237" y="71"/>
                </a:cubicBezTo>
                <a:cubicBezTo>
                  <a:pt x="237" y="69"/>
                  <a:pt x="236" y="67"/>
                  <a:pt x="235" y="65"/>
                </a:cubicBezTo>
                <a:cubicBezTo>
                  <a:pt x="246" y="84"/>
                  <a:pt x="252" y="105"/>
                  <a:pt x="252" y="126"/>
                </a:cubicBezTo>
                <a:close/>
                <a:moveTo>
                  <a:pt x="226" y="192"/>
                </a:moveTo>
                <a:cubicBezTo>
                  <a:pt x="223" y="195"/>
                  <a:pt x="223" y="195"/>
                  <a:pt x="223" y="195"/>
                </a:cubicBezTo>
                <a:cubicBezTo>
                  <a:pt x="223" y="195"/>
                  <a:pt x="222" y="196"/>
                  <a:pt x="222" y="196"/>
                </a:cubicBezTo>
                <a:cubicBezTo>
                  <a:pt x="222" y="196"/>
                  <a:pt x="222" y="195"/>
                  <a:pt x="222" y="195"/>
                </a:cubicBezTo>
                <a:cubicBezTo>
                  <a:pt x="223" y="194"/>
                  <a:pt x="223" y="193"/>
                  <a:pt x="224" y="192"/>
                </a:cubicBezTo>
                <a:cubicBezTo>
                  <a:pt x="224" y="192"/>
                  <a:pt x="224" y="192"/>
                  <a:pt x="224" y="191"/>
                </a:cubicBezTo>
                <a:cubicBezTo>
                  <a:pt x="225" y="190"/>
                  <a:pt x="226" y="189"/>
                  <a:pt x="227" y="188"/>
                </a:cubicBezTo>
                <a:cubicBezTo>
                  <a:pt x="226" y="190"/>
                  <a:pt x="226" y="191"/>
                  <a:pt x="226" y="192"/>
                </a:cubicBezTo>
                <a:close/>
                <a:moveTo>
                  <a:pt x="227" y="194"/>
                </a:moveTo>
                <a:cubicBezTo>
                  <a:pt x="227" y="195"/>
                  <a:pt x="226" y="195"/>
                  <a:pt x="226" y="196"/>
                </a:cubicBezTo>
                <a:cubicBezTo>
                  <a:pt x="226" y="196"/>
                  <a:pt x="226" y="196"/>
                  <a:pt x="226" y="196"/>
                </a:cubicBezTo>
                <a:cubicBezTo>
                  <a:pt x="226" y="195"/>
                  <a:pt x="226" y="195"/>
                  <a:pt x="226" y="195"/>
                </a:cubicBezTo>
                <a:cubicBezTo>
                  <a:pt x="227" y="195"/>
                  <a:pt x="227" y="194"/>
                  <a:pt x="227" y="194"/>
                </a:cubicBezTo>
                <a:close/>
                <a:moveTo>
                  <a:pt x="220" y="193"/>
                </a:moveTo>
                <a:cubicBezTo>
                  <a:pt x="222" y="191"/>
                  <a:pt x="224" y="188"/>
                  <a:pt x="225" y="185"/>
                </a:cubicBezTo>
                <a:cubicBezTo>
                  <a:pt x="224" y="188"/>
                  <a:pt x="223" y="190"/>
                  <a:pt x="222" y="192"/>
                </a:cubicBezTo>
                <a:cubicBezTo>
                  <a:pt x="221" y="192"/>
                  <a:pt x="221" y="193"/>
                  <a:pt x="220" y="193"/>
                </a:cubicBezTo>
                <a:close/>
                <a:moveTo>
                  <a:pt x="217" y="197"/>
                </a:moveTo>
                <a:cubicBezTo>
                  <a:pt x="217" y="197"/>
                  <a:pt x="217" y="197"/>
                  <a:pt x="217" y="197"/>
                </a:cubicBezTo>
                <a:cubicBezTo>
                  <a:pt x="216" y="199"/>
                  <a:pt x="216" y="200"/>
                  <a:pt x="215" y="201"/>
                </a:cubicBezTo>
                <a:cubicBezTo>
                  <a:pt x="214" y="202"/>
                  <a:pt x="213" y="204"/>
                  <a:pt x="212" y="205"/>
                </a:cubicBezTo>
                <a:cubicBezTo>
                  <a:pt x="212" y="205"/>
                  <a:pt x="211" y="205"/>
                  <a:pt x="211" y="205"/>
                </a:cubicBezTo>
                <a:cubicBezTo>
                  <a:pt x="208" y="207"/>
                  <a:pt x="204" y="210"/>
                  <a:pt x="201" y="213"/>
                </a:cubicBezTo>
                <a:cubicBezTo>
                  <a:pt x="205" y="209"/>
                  <a:pt x="209" y="205"/>
                  <a:pt x="212" y="200"/>
                </a:cubicBezTo>
                <a:cubicBezTo>
                  <a:pt x="212" y="200"/>
                  <a:pt x="212" y="200"/>
                  <a:pt x="212" y="200"/>
                </a:cubicBezTo>
                <a:cubicBezTo>
                  <a:pt x="212" y="200"/>
                  <a:pt x="212" y="200"/>
                  <a:pt x="212" y="200"/>
                </a:cubicBezTo>
                <a:cubicBezTo>
                  <a:pt x="212" y="199"/>
                  <a:pt x="212" y="199"/>
                  <a:pt x="211" y="199"/>
                </a:cubicBezTo>
                <a:cubicBezTo>
                  <a:pt x="211" y="199"/>
                  <a:pt x="211" y="198"/>
                  <a:pt x="212" y="198"/>
                </a:cubicBezTo>
                <a:cubicBezTo>
                  <a:pt x="217" y="192"/>
                  <a:pt x="222" y="186"/>
                  <a:pt x="225" y="179"/>
                </a:cubicBezTo>
                <a:cubicBezTo>
                  <a:pt x="227" y="176"/>
                  <a:pt x="229" y="173"/>
                  <a:pt x="231" y="170"/>
                </a:cubicBezTo>
                <a:cubicBezTo>
                  <a:pt x="230" y="172"/>
                  <a:pt x="230" y="174"/>
                  <a:pt x="229" y="177"/>
                </a:cubicBezTo>
                <a:cubicBezTo>
                  <a:pt x="225" y="183"/>
                  <a:pt x="221" y="190"/>
                  <a:pt x="217" y="197"/>
                </a:cubicBezTo>
                <a:close/>
                <a:moveTo>
                  <a:pt x="208" y="213"/>
                </a:moveTo>
                <a:cubicBezTo>
                  <a:pt x="209" y="213"/>
                  <a:pt x="209" y="212"/>
                  <a:pt x="210" y="212"/>
                </a:cubicBezTo>
                <a:cubicBezTo>
                  <a:pt x="210" y="212"/>
                  <a:pt x="209" y="213"/>
                  <a:pt x="209" y="213"/>
                </a:cubicBezTo>
                <a:cubicBezTo>
                  <a:pt x="209" y="213"/>
                  <a:pt x="209" y="213"/>
                  <a:pt x="209" y="213"/>
                </a:cubicBezTo>
                <a:cubicBezTo>
                  <a:pt x="209" y="213"/>
                  <a:pt x="208" y="213"/>
                  <a:pt x="208" y="213"/>
                </a:cubicBezTo>
                <a:cubicBezTo>
                  <a:pt x="208" y="214"/>
                  <a:pt x="208" y="214"/>
                  <a:pt x="208" y="214"/>
                </a:cubicBezTo>
                <a:cubicBezTo>
                  <a:pt x="208" y="214"/>
                  <a:pt x="208" y="213"/>
                  <a:pt x="208" y="213"/>
                </a:cubicBezTo>
                <a:close/>
                <a:moveTo>
                  <a:pt x="206" y="214"/>
                </a:moveTo>
                <a:cubicBezTo>
                  <a:pt x="206" y="214"/>
                  <a:pt x="205" y="215"/>
                  <a:pt x="205" y="215"/>
                </a:cubicBezTo>
                <a:cubicBezTo>
                  <a:pt x="206" y="213"/>
                  <a:pt x="207" y="212"/>
                  <a:pt x="209" y="210"/>
                </a:cubicBezTo>
                <a:cubicBezTo>
                  <a:pt x="208" y="211"/>
                  <a:pt x="207" y="213"/>
                  <a:pt x="206" y="214"/>
                </a:cubicBezTo>
                <a:close/>
                <a:moveTo>
                  <a:pt x="209" y="211"/>
                </a:moveTo>
                <a:cubicBezTo>
                  <a:pt x="210" y="210"/>
                  <a:pt x="211" y="209"/>
                  <a:pt x="211" y="209"/>
                </a:cubicBezTo>
                <a:cubicBezTo>
                  <a:pt x="211" y="209"/>
                  <a:pt x="211" y="210"/>
                  <a:pt x="210" y="210"/>
                </a:cubicBezTo>
                <a:cubicBezTo>
                  <a:pt x="210" y="211"/>
                  <a:pt x="210" y="211"/>
                  <a:pt x="209" y="211"/>
                </a:cubicBezTo>
                <a:close/>
                <a:moveTo>
                  <a:pt x="216" y="207"/>
                </a:moveTo>
                <a:cubicBezTo>
                  <a:pt x="217" y="207"/>
                  <a:pt x="217" y="207"/>
                  <a:pt x="217" y="206"/>
                </a:cubicBezTo>
                <a:cubicBezTo>
                  <a:pt x="215" y="209"/>
                  <a:pt x="213" y="212"/>
                  <a:pt x="212" y="215"/>
                </a:cubicBezTo>
                <a:cubicBezTo>
                  <a:pt x="211" y="216"/>
                  <a:pt x="210" y="216"/>
                  <a:pt x="210" y="217"/>
                </a:cubicBezTo>
                <a:cubicBezTo>
                  <a:pt x="212" y="214"/>
                  <a:pt x="214" y="211"/>
                  <a:pt x="216" y="207"/>
                </a:cubicBezTo>
                <a:close/>
                <a:moveTo>
                  <a:pt x="192" y="225"/>
                </a:moveTo>
                <a:cubicBezTo>
                  <a:pt x="193" y="225"/>
                  <a:pt x="193" y="225"/>
                  <a:pt x="193" y="224"/>
                </a:cubicBezTo>
                <a:cubicBezTo>
                  <a:pt x="193" y="225"/>
                  <a:pt x="193" y="225"/>
                  <a:pt x="194" y="225"/>
                </a:cubicBezTo>
                <a:cubicBezTo>
                  <a:pt x="194" y="225"/>
                  <a:pt x="194" y="225"/>
                  <a:pt x="194" y="225"/>
                </a:cubicBezTo>
                <a:cubicBezTo>
                  <a:pt x="191" y="227"/>
                  <a:pt x="189" y="229"/>
                  <a:pt x="187" y="231"/>
                </a:cubicBezTo>
                <a:cubicBezTo>
                  <a:pt x="186" y="231"/>
                  <a:pt x="185" y="232"/>
                  <a:pt x="184" y="232"/>
                </a:cubicBezTo>
                <a:cubicBezTo>
                  <a:pt x="184" y="232"/>
                  <a:pt x="183" y="231"/>
                  <a:pt x="183" y="231"/>
                </a:cubicBezTo>
                <a:cubicBezTo>
                  <a:pt x="181" y="232"/>
                  <a:pt x="179" y="233"/>
                  <a:pt x="178" y="233"/>
                </a:cubicBezTo>
                <a:cubicBezTo>
                  <a:pt x="179" y="233"/>
                  <a:pt x="179" y="232"/>
                  <a:pt x="180" y="231"/>
                </a:cubicBezTo>
                <a:cubicBezTo>
                  <a:pt x="183" y="229"/>
                  <a:pt x="186" y="227"/>
                  <a:pt x="189" y="225"/>
                </a:cubicBezTo>
                <a:cubicBezTo>
                  <a:pt x="192" y="224"/>
                  <a:pt x="194" y="222"/>
                  <a:pt x="196" y="220"/>
                </a:cubicBezTo>
                <a:cubicBezTo>
                  <a:pt x="195" y="221"/>
                  <a:pt x="194" y="222"/>
                  <a:pt x="193" y="223"/>
                </a:cubicBezTo>
                <a:cubicBezTo>
                  <a:pt x="193" y="223"/>
                  <a:pt x="193" y="223"/>
                  <a:pt x="193" y="223"/>
                </a:cubicBezTo>
                <a:cubicBezTo>
                  <a:pt x="192" y="224"/>
                  <a:pt x="192" y="224"/>
                  <a:pt x="192" y="224"/>
                </a:cubicBezTo>
                <a:cubicBezTo>
                  <a:pt x="191" y="225"/>
                  <a:pt x="192" y="225"/>
                  <a:pt x="192" y="225"/>
                </a:cubicBezTo>
                <a:close/>
                <a:moveTo>
                  <a:pt x="190" y="231"/>
                </a:moveTo>
                <a:cubicBezTo>
                  <a:pt x="188" y="232"/>
                  <a:pt x="187" y="233"/>
                  <a:pt x="186" y="234"/>
                </a:cubicBezTo>
                <a:cubicBezTo>
                  <a:pt x="186" y="233"/>
                  <a:pt x="187" y="233"/>
                  <a:pt x="187" y="232"/>
                </a:cubicBezTo>
                <a:cubicBezTo>
                  <a:pt x="188" y="232"/>
                  <a:pt x="189" y="231"/>
                  <a:pt x="190" y="231"/>
                </a:cubicBezTo>
                <a:close/>
                <a:moveTo>
                  <a:pt x="118" y="243"/>
                </a:moveTo>
                <a:cubicBezTo>
                  <a:pt x="116" y="242"/>
                  <a:pt x="115" y="241"/>
                  <a:pt x="113" y="241"/>
                </a:cubicBezTo>
                <a:cubicBezTo>
                  <a:pt x="116" y="242"/>
                  <a:pt x="120" y="243"/>
                  <a:pt x="123" y="245"/>
                </a:cubicBezTo>
                <a:cubicBezTo>
                  <a:pt x="121" y="246"/>
                  <a:pt x="121" y="246"/>
                  <a:pt x="121" y="246"/>
                </a:cubicBezTo>
                <a:cubicBezTo>
                  <a:pt x="121" y="246"/>
                  <a:pt x="121" y="246"/>
                  <a:pt x="121" y="246"/>
                </a:cubicBezTo>
                <a:cubicBezTo>
                  <a:pt x="120" y="245"/>
                  <a:pt x="119" y="245"/>
                  <a:pt x="119" y="245"/>
                </a:cubicBezTo>
                <a:cubicBezTo>
                  <a:pt x="117" y="245"/>
                  <a:pt x="116" y="244"/>
                  <a:pt x="115" y="244"/>
                </a:cubicBezTo>
                <a:cubicBezTo>
                  <a:pt x="116" y="244"/>
                  <a:pt x="117" y="244"/>
                  <a:pt x="118" y="244"/>
                </a:cubicBezTo>
                <a:cubicBezTo>
                  <a:pt x="118" y="244"/>
                  <a:pt x="119" y="243"/>
                  <a:pt x="118" y="243"/>
                </a:cubicBezTo>
                <a:close/>
                <a:moveTo>
                  <a:pt x="60" y="233"/>
                </a:moveTo>
                <a:cubicBezTo>
                  <a:pt x="66" y="236"/>
                  <a:pt x="72" y="238"/>
                  <a:pt x="78" y="240"/>
                </a:cubicBezTo>
                <a:cubicBezTo>
                  <a:pt x="78" y="240"/>
                  <a:pt x="78" y="241"/>
                  <a:pt x="78" y="241"/>
                </a:cubicBezTo>
                <a:cubicBezTo>
                  <a:pt x="78" y="241"/>
                  <a:pt x="77" y="241"/>
                  <a:pt x="77" y="241"/>
                </a:cubicBezTo>
                <a:cubicBezTo>
                  <a:pt x="71" y="239"/>
                  <a:pt x="66" y="236"/>
                  <a:pt x="60" y="233"/>
                </a:cubicBezTo>
                <a:close/>
                <a:moveTo>
                  <a:pt x="5" y="106"/>
                </a:moveTo>
                <a:cubicBezTo>
                  <a:pt x="5" y="107"/>
                  <a:pt x="4" y="109"/>
                  <a:pt x="4" y="110"/>
                </a:cubicBezTo>
                <a:cubicBezTo>
                  <a:pt x="4" y="106"/>
                  <a:pt x="4" y="102"/>
                  <a:pt x="5" y="98"/>
                </a:cubicBezTo>
                <a:cubicBezTo>
                  <a:pt x="6" y="99"/>
                  <a:pt x="6" y="100"/>
                  <a:pt x="6" y="101"/>
                </a:cubicBezTo>
                <a:cubicBezTo>
                  <a:pt x="6" y="103"/>
                  <a:pt x="6" y="104"/>
                  <a:pt x="5" y="106"/>
                </a:cubicBezTo>
                <a:cubicBezTo>
                  <a:pt x="5" y="106"/>
                  <a:pt x="5" y="106"/>
                  <a:pt x="5" y="106"/>
                </a:cubicBezTo>
                <a:close/>
                <a:moveTo>
                  <a:pt x="5" y="116"/>
                </a:moveTo>
                <a:cubicBezTo>
                  <a:pt x="5" y="117"/>
                  <a:pt x="5" y="118"/>
                  <a:pt x="5" y="119"/>
                </a:cubicBezTo>
                <a:cubicBezTo>
                  <a:pt x="5" y="120"/>
                  <a:pt x="5" y="120"/>
                  <a:pt x="5" y="121"/>
                </a:cubicBezTo>
                <a:cubicBezTo>
                  <a:pt x="5" y="118"/>
                  <a:pt x="5" y="116"/>
                  <a:pt x="5" y="113"/>
                </a:cubicBezTo>
                <a:cubicBezTo>
                  <a:pt x="5" y="114"/>
                  <a:pt x="5" y="115"/>
                  <a:pt x="5" y="116"/>
                </a:cubicBezTo>
                <a:close/>
                <a:moveTo>
                  <a:pt x="5" y="153"/>
                </a:moveTo>
                <a:cubicBezTo>
                  <a:pt x="6" y="154"/>
                  <a:pt x="6" y="155"/>
                  <a:pt x="6" y="156"/>
                </a:cubicBezTo>
                <a:cubicBezTo>
                  <a:pt x="6" y="156"/>
                  <a:pt x="6" y="157"/>
                  <a:pt x="7" y="157"/>
                </a:cubicBezTo>
                <a:cubicBezTo>
                  <a:pt x="7" y="157"/>
                  <a:pt x="7" y="158"/>
                  <a:pt x="7" y="158"/>
                </a:cubicBezTo>
                <a:cubicBezTo>
                  <a:pt x="7" y="158"/>
                  <a:pt x="7" y="158"/>
                  <a:pt x="7" y="158"/>
                </a:cubicBezTo>
                <a:cubicBezTo>
                  <a:pt x="8" y="161"/>
                  <a:pt x="8" y="164"/>
                  <a:pt x="9" y="167"/>
                </a:cubicBezTo>
                <a:cubicBezTo>
                  <a:pt x="9" y="166"/>
                  <a:pt x="9" y="166"/>
                  <a:pt x="9" y="165"/>
                </a:cubicBezTo>
                <a:cubicBezTo>
                  <a:pt x="8" y="165"/>
                  <a:pt x="7" y="165"/>
                  <a:pt x="8" y="165"/>
                </a:cubicBezTo>
                <a:cubicBezTo>
                  <a:pt x="5" y="156"/>
                  <a:pt x="3" y="146"/>
                  <a:pt x="2" y="136"/>
                </a:cubicBezTo>
                <a:cubicBezTo>
                  <a:pt x="3" y="142"/>
                  <a:pt x="4" y="147"/>
                  <a:pt x="5" y="153"/>
                </a:cubicBezTo>
                <a:close/>
                <a:moveTo>
                  <a:pt x="2" y="119"/>
                </a:moveTo>
                <a:cubicBezTo>
                  <a:pt x="2" y="117"/>
                  <a:pt x="2" y="116"/>
                  <a:pt x="2" y="114"/>
                </a:cubicBezTo>
                <a:cubicBezTo>
                  <a:pt x="2" y="115"/>
                  <a:pt x="2" y="116"/>
                  <a:pt x="2" y="116"/>
                </a:cubicBezTo>
                <a:cubicBezTo>
                  <a:pt x="2" y="116"/>
                  <a:pt x="2" y="116"/>
                  <a:pt x="2" y="116"/>
                </a:cubicBezTo>
                <a:cubicBezTo>
                  <a:pt x="2" y="117"/>
                  <a:pt x="2" y="118"/>
                  <a:pt x="2" y="119"/>
                </a:cubicBezTo>
                <a:close/>
                <a:moveTo>
                  <a:pt x="13" y="106"/>
                </a:moveTo>
                <a:cubicBezTo>
                  <a:pt x="13" y="112"/>
                  <a:pt x="14" y="118"/>
                  <a:pt x="15" y="124"/>
                </a:cubicBezTo>
                <a:cubicBezTo>
                  <a:pt x="15" y="124"/>
                  <a:pt x="14" y="124"/>
                  <a:pt x="14" y="124"/>
                </a:cubicBezTo>
                <a:cubicBezTo>
                  <a:pt x="14" y="123"/>
                  <a:pt x="14" y="122"/>
                  <a:pt x="14" y="121"/>
                </a:cubicBezTo>
                <a:cubicBezTo>
                  <a:pt x="14" y="120"/>
                  <a:pt x="13" y="120"/>
                  <a:pt x="13" y="120"/>
                </a:cubicBezTo>
                <a:cubicBezTo>
                  <a:pt x="12" y="116"/>
                  <a:pt x="11" y="112"/>
                  <a:pt x="11" y="108"/>
                </a:cubicBezTo>
                <a:cubicBezTo>
                  <a:pt x="11" y="108"/>
                  <a:pt x="12" y="108"/>
                  <a:pt x="12" y="108"/>
                </a:cubicBezTo>
                <a:cubicBezTo>
                  <a:pt x="12" y="107"/>
                  <a:pt x="12" y="107"/>
                  <a:pt x="13" y="106"/>
                </a:cubicBezTo>
                <a:close/>
                <a:moveTo>
                  <a:pt x="12" y="103"/>
                </a:moveTo>
                <a:cubicBezTo>
                  <a:pt x="12" y="102"/>
                  <a:pt x="12" y="101"/>
                  <a:pt x="12" y="100"/>
                </a:cubicBezTo>
                <a:cubicBezTo>
                  <a:pt x="12" y="101"/>
                  <a:pt x="12" y="102"/>
                  <a:pt x="12" y="103"/>
                </a:cubicBezTo>
                <a:cubicBezTo>
                  <a:pt x="12" y="103"/>
                  <a:pt x="12" y="103"/>
                  <a:pt x="12" y="103"/>
                </a:cubicBezTo>
                <a:close/>
                <a:moveTo>
                  <a:pt x="13" y="94"/>
                </a:moveTo>
                <a:cubicBezTo>
                  <a:pt x="13" y="93"/>
                  <a:pt x="14" y="93"/>
                  <a:pt x="14" y="93"/>
                </a:cubicBezTo>
                <a:cubicBezTo>
                  <a:pt x="14" y="94"/>
                  <a:pt x="14" y="95"/>
                  <a:pt x="14" y="96"/>
                </a:cubicBezTo>
                <a:cubicBezTo>
                  <a:pt x="13" y="95"/>
                  <a:pt x="13" y="95"/>
                  <a:pt x="13" y="94"/>
                </a:cubicBezTo>
                <a:close/>
                <a:moveTo>
                  <a:pt x="15" y="72"/>
                </a:moveTo>
                <a:cubicBezTo>
                  <a:pt x="16" y="72"/>
                  <a:pt x="16" y="72"/>
                  <a:pt x="17" y="72"/>
                </a:cubicBezTo>
                <a:cubicBezTo>
                  <a:pt x="15" y="74"/>
                  <a:pt x="13" y="77"/>
                  <a:pt x="11" y="80"/>
                </a:cubicBezTo>
                <a:cubicBezTo>
                  <a:pt x="11" y="79"/>
                  <a:pt x="11" y="79"/>
                  <a:pt x="11" y="79"/>
                </a:cubicBezTo>
                <a:cubicBezTo>
                  <a:pt x="12" y="78"/>
                  <a:pt x="12" y="78"/>
                  <a:pt x="12" y="77"/>
                </a:cubicBezTo>
                <a:cubicBezTo>
                  <a:pt x="13" y="75"/>
                  <a:pt x="14" y="73"/>
                  <a:pt x="14" y="71"/>
                </a:cubicBezTo>
                <a:cubicBezTo>
                  <a:pt x="15" y="72"/>
                  <a:pt x="15" y="72"/>
                  <a:pt x="15" y="72"/>
                </a:cubicBezTo>
                <a:close/>
                <a:moveTo>
                  <a:pt x="36" y="41"/>
                </a:moveTo>
                <a:cubicBezTo>
                  <a:pt x="36" y="41"/>
                  <a:pt x="36" y="41"/>
                  <a:pt x="37" y="41"/>
                </a:cubicBezTo>
                <a:cubicBezTo>
                  <a:pt x="37" y="40"/>
                  <a:pt x="38" y="40"/>
                  <a:pt x="39" y="40"/>
                </a:cubicBezTo>
                <a:cubicBezTo>
                  <a:pt x="37" y="41"/>
                  <a:pt x="35" y="43"/>
                  <a:pt x="34" y="45"/>
                </a:cubicBezTo>
                <a:cubicBezTo>
                  <a:pt x="30" y="49"/>
                  <a:pt x="26" y="53"/>
                  <a:pt x="24" y="58"/>
                </a:cubicBezTo>
                <a:cubicBezTo>
                  <a:pt x="22" y="59"/>
                  <a:pt x="21" y="61"/>
                  <a:pt x="19" y="63"/>
                </a:cubicBezTo>
                <a:cubicBezTo>
                  <a:pt x="24" y="55"/>
                  <a:pt x="30" y="47"/>
                  <a:pt x="36" y="41"/>
                </a:cubicBezTo>
                <a:close/>
                <a:moveTo>
                  <a:pt x="124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0" y="9"/>
                  <a:pt x="118" y="9"/>
                  <a:pt x="115" y="9"/>
                </a:cubicBezTo>
                <a:cubicBezTo>
                  <a:pt x="115" y="9"/>
                  <a:pt x="115" y="9"/>
                  <a:pt x="115" y="10"/>
                </a:cubicBezTo>
                <a:cubicBezTo>
                  <a:pt x="114" y="10"/>
                  <a:pt x="114" y="10"/>
                  <a:pt x="113" y="10"/>
                </a:cubicBezTo>
                <a:cubicBezTo>
                  <a:pt x="113" y="10"/>
                  <a:pt x="113" y="9"/>
                  <a:pt x="113" y="9"/>
                </a:cubicBezTo>
                <a:cubicBezTo>
                  <a:pt x="114" y="9"/>
                  <a:pt x="115" y="8"/>
                  <a:pt x="116" y="8"/>
                </a:cubicBezTo>
                <a:cubicBezTo>
                  <a:pt x="116" y="7"/>
                  <a:pt x="116" y="7"/>
                  <a:pt x="116" y="7"/>
                </a:cubicBezTo>
                <a:cubicBezTo>
                  <a:pt x="119" y="8"/>
                  <a:pt x="121" y="8"/>
                  <a:pt x="124" y="9"/>
                </a:cubicBezTo>
                <a:close/>
                <a:moveTo>
                  <a:pt x="118" y="4"/>
                </a:moveTo>
                <a:cubicBezTo>
                  <a:pt x="118" y="4"/>
                  <a:pt x="118" y="4"/>
                  <a:pt x="118" y="4"/>
                </a:cubicBezTo>
                <a:cubicBezTo>
                  <a:pt x="118" y="5"/>
                  <a:pt x="119" y="5"/>
                  <a:pt x="120" y="5"/>
                </a:cubicBezTo>
                <a:cubicBezTo>
                  <a:pt x="120" y="5"/>
                  <a:pt x="120" y="5"/>
                  <a:pt x="120" y="5"/>
                </a:cubicBezTo>
                <a:cubicBezTo>
                  <a:pt x="119" y="5"/>
                  <a:pt x="119" y="5"/>
                  <a:pt x="118" y="5"/>
                </a:cubicBezTo>
                <a:cubicBezTo>
                  <a:pt x="118" y="5"/>
                  <a:pt x="118" y="5"/>
                  <a:pt x="118" y="4"/>
                </a:cubicBezTo>
                <a:close/>
                <a:moveTo>
                  <a:pt x="233" y="77"/>
                </a:moveTo>
                <a:cubicBezTo>
                  <a:pt x="233" y="77"/>
                  <a:pt x="234" y="77"/>
                  <a:pt x="234" y="77"/>
                </a:cubicBezTo>
                <a:cubicBezTo>
                  <a:pt x="236" y="79"/>
                  <a:pt x="237" y="82"/>
                  <a:pt x="239" y="85"/>
                </a:cubicBezTo>
                <a:cubicBezTo>
                  <a:pt x="239" y="86"/>
                  <a:pt x="239" y="87"/>
                  <a:pt x="239" y="88"/>
                </a:cubicBezTo>
                <a:cubicBezTo>
                  <a:pt x="240" y="90"/>
                  <a:pt x="240" y="92"/>
                  <a:pt x="240" y="93"/>
                </a:cubicBezTo>
                <a:cubicBezTo>
                  <a:pt x="238" y="88"/>
                  <a:pt x="235" y="82"/>
                  <a:pt x="233" y="77"/>
                </a:cubicBezTo>
                <a:close/>
                <a:moveTo>
                  <a:pt x="241" y="99"/>
                </a:moveTo>
                <a:cubicBezTo>
                  <a:pt x="242" y="103"/>
                  <a:pt x="243" y="108"/>
                  <a:pt x="244" y="112"/>
                </a:cubicBezTo>
                <a:cubicBezTo>
                  <a:pt x="244" y="113"/>
                  <a:pt x="244" y="114"/>
                  <a:pt x="244" y="115"/>
                </a:cubicBezTo>
                <a:cubicBezTo>
                  <a:pt x="243" y="110"/>
                  <a:pt x="241" y="105"/>
                  <a:pt x="240" y="100"/>
                </a:cubicBezTo>
                <a:cubicBezTo>
                  <a:pt x="240" y="99"/>
                  <a:pt x="240" y="99"/>
                  <a:pt x="240" y="98"/>
                </a:cubicBezTo>
                <a:cubicBezTo>
                  <a:pt x="239" y="96"/>
                  <a:pt x="238" y="94"/>
                  <a:pt x="238" y="92"/>
                </a:cubicBezTo>
                <a:cubicBezTo>
                  <a:pt x="239" y="94"/>
                  <a:pt x="240" y="97"/>
                  <a:pt x="241" y="99"/>
                </a:cubicBezTo>
                <a:close/>
                <a:moveTo>
                  <a:pt x="235" y="172"/>
                </a:moveTo>
                <a:cubicBezTo>
                  <a:pt x="235" y="173"/>
                  <a:pt x="234" y="175"/>
                  <a:pt x="233" y="176"/>
                </a:cubicBezTo>
                <a:cubicBezTo>
                  <a:pt x="232" y="178"/>
                  <a:pt x="231" y="180"/>
                  <a:pt x="230" y="182"/>
                </a:cubicBezTo>
                <a:cubicBezTo>
                  <a:pt x="230" y="181"/>
                  <a:pt x="230" y="180"/>
                  <a:pt x="230" y="180"/>
                </a:cubicBezTo>
                <a:cubicBezTo>
                  <a:pt x="232" y="177"/>
                  <a:pt x="234" y="173"/>
                  <a:pt x="235" y="170"/>
                </a:cubicBezTo>
                <a:cubicBezTo>
                  <a:pt x="235" y="171"/>
                  <a:pt x="235" y="171"/>
                  <a:pt x="235" y="171"/>
                </a:cubicBezTo>
                <a:cubicBezTo>
                  <a:pt x="235" y="172"/>
                  <a:pt x="235" y="172"/>
                  <a:pt x="235" y="172"/>
                </a:cubicBezTo>
                <a:close/>
                <a:moveTo>
                  <a:pt x="235" y="161"/>
                </a:moveTo>
                <a:cubicBezTo>
                  <a:pt x="234" y="164"/>
                  <a:pt x="234" y="167"/>
                  <a:pt x="233" y="170"/>
                </a:cubicBezTo>
                <a:cubicBezTo>
                  <a:pt x="233" y="171"/>
                  <a:pt x="232" y="172"/>
                  <a:pt x="232" y="172"/>
                </a:cubicBezTo>
                <a:cubicBezTo>
                  <a:pt x="232" y="171"/>
                  <a:pt x="232" y="170"/>
                  <a:pt x="233" y="168"/>
                </a:cubicBezTo>
                <a:cubicBezTo>
                  <a:pt x="233" y="168"/>
                  <a:pt x="233" y="168"/>
                  <a:pt x="232" y="168"/>
                </a:cubicBezTo>
                <a:cubicBezTo>
                  <a:pt x="233" y="167"/>
                  <a:pt x="233" y="167"/>
                  <a:pt x="233" y="166"/>
                </a:cubicBezTo>
                <a:cubicBezTo>
                  <a:pt x="234" y="165"/>
                  <a:pt x="233" y="165"/>
                  <a:pt x="233" y="165"/>
                </a:cubicBezTo>
                <a:cubicBezTo>
                  <a:pt x="233" y="164"/>
                  <a:pt x="234" y="163"/>
                  <a:pt x="235" y="161"/>
                </a:cubicBezTo>
                <a:close/>
                <a:moveTo>
                  <a:pt x="234" y="158"/>
                </a:moveTo>
                <a:cubicBezTo>
                  <a:pt x="235" y="156"/>
                  <a:pt x="236" y="154"/>
                  <a:pt x="236" y="152"/>
                </a:cubicBezTo>
                <a:cubicBezTo>
                  <a:pt x="236" y="153"/>
                  <a:pt x="236" y="155"/>
                  <a:pt x="236" y="156"/>
                </a:cubicBezTo>
                <a:cubicBezTo>
                  <a:pt x="235" y="157"/>
                  <a:pt x="234" y="157"/>
                  <a:pt x="234" y="158"/>
                </a:cubicBezTo>
                <a:close/>
                <a:moveTo>
                  <a:pt x="231" y="154"/>
                </a:moveTo>
                <a:cubicBezTo>
                  <a:pt x="231" y="154"/>
                  <a:pt x="231" y="154"/>
                  <a:pt x="231" y="154"/>
                </a:cubicBezTo>
                <a:cubicBezTo>
                  <a:pt x="230" y="155"/>
                  <a:pt x="229" y="156"/>
                  <a:pt x="229" y="157"/>
                </a:cubicBezTo>
                <a:cubicBezTo>
                  <a:pt x="229" y="154"/>
                  <a:pt x="229" y="152"/>
                  <a:pt x="229" y="150"/>
                </a:cubicBezTo>
                <a:cubicBezTo>
                  <a:pt x="232" y="139"/>
                  <a:pt x="233" y="126"/>
                  <a:pt x="232" y="114"/>
                </a:cubicBezTo>
                <a:cubicBezTo>
                  <a:pt x="233" y="116"/>
                  <a:pt x="234" y="117"/>
                  <a:pt x="234" y="118"/>
                </a:cubicBezTo>
                <a:cubicBezTo>
                  <a:pt x="233" y="130"/>
                  <a:pt x="233" y="142"/>
                  <a:pt x="231" y="154"/>
                </a:cubicBezTo>
                <a:close/>
                <a:moveTo>
                  <a:pt x="201" y="205"/>
                </a:moveTo>
                <a:cubicBezTo>
                  <a:pt x="201" y="204"/>
                  <a:pt x="202" y="203"/>
                  <a:pt x="203" y="203"/>
                </a:cubicBezTo>
                <a:cubicBezTo>
                  <a:pt x="203" y="202"/>
                  <a:pt x="203" y="202"/>
                  <a:pt x="203" y="202"/>
                </a:cubicBezTo>
                <a:cubicBezTo>
                  <a:pt x="205" y="200"/>
                  <a:pt x="206" y="199"/>
                  <a:pt x="208" y="197"/>
                </a:cubicBezTo>
                <a:cubicBezTo>
                  <a:pt x="208" y="198"/>
                  <a:pt x="207" y="198"/>
                  <a:pt x="207" y="198"/>
                </a:cubicBezTo>
                <a:cubicBezTo>
                  <a:pt x="205" y="201"/>
                  <a:pt x="203" y="203"/>
                  <a:pt x="201" y="205"/>
                </a:cubicBezTo>
                <a:close/>
                <a:moveTo>
                  <a:pt x="97" y="227"/>
                </a:moveTo>
                <a:cubicBezTo>
                  <a:pt x="98" y="227"/>
                  <a:pt x="98" y="227"/>
                  <a:pt x="99" y="227"/>
                </a:cubicBezTo>
                <a:cubicBezTo>
                  <a:pt x="101" y="228"/>
                  <a:pt x="102" y="229"/>
                  <a:pt x="104" y="229"/>
                </a:cubicBezTo>
                <a:cubicBezTo>
                  <a:pt x="106" y="231"/>
                  <a:pt x="108" y="232"/>
                  <a:pt x="110" y="233"/>
                </a:cubicBezTo>
                <a:cubicBezTo>
                  <a:pt x="110" y="233"/>
                  <a:pt x="109" y="233"/>
                  <a:pt x="109" y="233"/>
                </a:cubicBezTo>
                <a:cubicBezTo>
                  <a:pt x="105" y="231"/>
                  <a:pt x="101" y="229"/>
                  <a:pt x="97" y="227"/>
                </a:cubicBezTo>
                <a:close/>
                <a:moveTo>
                  <a:pt x="103" y="237"/>
                </a:moveTo>
                <a:cubicBezTo>
                  <a:pt x="102" y="237"/>
                  <a:pt x="101" y="237"/>
                  <a:pt x="100" y="237"/>
                </a:cubicBezTo>
                <a:cubicBezTo>
                  <a:pt x="100" y="237"/>
                  <a:pt x="100" y="237"/>
                  <a:pt x="100" y="237"/>
                </a:cubicBezTo>
                <a:cubicBezTo>
                  <a:pt x="100" y="237"/>
                  <a:pt x="100" y="236"/>
                  <a:pt x="100" y="236"/>
                </a:cubicBezTo>
                <a:cubicBezTo>
                  <a:pt x="100" y="236"/>
                  <a:pt x="100" y="236"/>
                  <a:pt x="100" y="236"/>
                </a:cubicBezTo>
                <a:cubicBezTo>
                  <a:pt x="101" y="237"/>
                  <a:pt x="102" y="237"/>
                  <a:pt x="103" y="237"/>
                </a:cubicBezTo>
                <a:close/>
                <a:moveTo>
                  <a:pt x="75" y="232"/>
                </a:moveTo>
                <a:cubicBezTo>
                  <a:pt x="74" y="232"/>
                  <a:pt x="74" y="232"/>
                  <a:pt x="74" y="232"/>
                </a:cubicBezTo>
                <a:cubicBezTo>
                  <a:pt x="75" y="232"/>
                  <a:pt x="75" y="232"/>
                  <a:pt x="76" y="232"/>
                </a:cubicBezTo>
                <a:cubicBezTo>
                  <a:pt x="78" y="233"/>
                  <a:pt x="79" y="234"/>
                  <a:pt x="81" y="235"/>
                </a:cubicBezTo>
                <a:cubicBezTo>
                  <a:pt x="81" y="235"/>
                  <a:pt x="81" y="235"/>
                  <a:pt x="82" y="235"/>
                </a:cubicBezTo>
                <a:cubicBezTo>
                  <a:pt x="79" y="234"/>
                  <a:pt x="77" y="233"/>
                  <a:pt x="75" y="232"/>
                </a:cubicBezTo>
                <a:close/>
                <a:moveTo>
                  <a:pt x="82" y="241"/>
                </a:moveTo>
                <a:cubicBezTo>
                  <a:pt x="82" y="241"/>
                  <a:pt x="83" y="241"/>
                  <a:pt x="83" y="241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4" y="241"/>
                  <a:pt x="84" y="241"/>
                  <a:pt x="84" y="242"/>
                </a:cubicBezTo>
                <a:cubicBezTo>
                  <a:pt x="83" y="241"/>
                  <a:pt x="83" y="241"/>
                  <a:pt x="82" y="241"/>
                </a:cubicBezTo>
                <a:cubicBezTo>
                  <a:pt x="82" y="241"/>
                  <a:pt x="81" y="241"/>
                  <a:pt x="81" y="240"/>
                </a:cubicBezTo>
                <a:cubicBezTo>
                  <a:pt x="81" y="241"/>
                  <a:pt x="81" y="241"/>
                  <a:pt x="82" y="241"/>
                </a:cubicBezTo>
                <a:close/>
                <a:moveTo>
                  <a:pt x="72" y="229"/>
                </a:moveTo>
                <a:cubicBezTo>
                  <a:pt x="72" y="229"/>
                  <a:pt x="72" y="228"/>
                  <a:pt x="71" y="228"/>
                </a:cubicBezTo>
                <a:cubicBezTo>
                  <a:pt x="72" y="228"/>
                  <a:pt x="72" y="228"/>
                  <a:pt x="73" y="229"/>
                </a:cubicBezTo>
                <a:cubicBezTo>
                  <a:pt x="74" y="229"/>
                  <a:pt x="74" y="230"/>
                  <a:pt x="75" y="230"/>
                </a:cubicBezTo>
                <a:cubicBezTo>
                  <a:pt x="74" y="230"/>
                  <a:pt x="73" y="229"/>
                  <a:pt x="72" y="229"/>
                </a:cubicBezTo>
                <a:close/>
                <a:moveTo>
                  <a:pt x="73" y="237"/>
                </a:moveTo>
                <a:cubicBezTo>
                  <a:pt x="73" y="237"/>
                  <a:pt x="73" y="237"/>
                  <a:pt x="73" y="237"/>
                </a:cubicBezTo>
                <a:cubicBezTo>
                  <a:pt x="71" y="236"/>
                  <a:pt x="68" y="235"/>
                  <a:pt x="66" y="234"/>
                </a:cubicBezTo>
                <a:cubicBezTo>
                  <a:pt x="68" y="235"/>
                  <a:pt x="71" y="236"/>
                  <a:pt x="73" y="237"/>
                </a:cubicBezTo>
                <a:close/>
                <a:moveTo>
                  <a:pt x="35" y="201"/>
                </a:moveTo>
                <a:cubicBezTo>
                  <a:pt x="35" y="201"/>
                  <a:pt x="35" y="200"/>
                  <a:pt x="35" y="200"/>
                </a:cubicBezTo>
                <a:cubicBezTo>
                  <a:pt x="35" y="200"/>
                  <a:pt x="35" y="201"/>
                  <a:pt x="35" y="201"/>
                </a:cubicBezTo>
                <a:cubicBezTo>
                  <a:pt x="36" y="201"/>
                  <a:pt x="36" y="202"/>
                  <a:pt x="37" y="202"/>
                </a:cubicBezTo>
                <a:cubicBezTo>
                  <a:pt x="37" y="203"/>
                  <a:pt x="37" y="203"/>
                  <a:pt x="37" y="203"/>
                </a:cubicBezTo>
                <a:cubicBezTo>
                  <a:pt x="38" y="203"/>
                  <a:pt x="38" y="203"/>
                  <a:pt x="38" y="203"/>
                </a:cubicBezTo>
                <a:cubicBezTo>
                  <a:pt x="38" y="204"/>
                  <a:pt x="39" y="205"/>
                  <a:pt x="40" y="206"/>
                </a:cubicBezTo>
                <a:cubicBezTo>
                  <a:pt x="41" y="207"/>
                  <a:pt x="42" y="208"/>
                  <a:pt x="43" y="209"/>
                </a:cubicBezTo>
                <a:cubicBezTo>
                  <a:pt x="41" y="208"/>
                  <a:pt x="40" y="207"/>
                  <a:pt x="39" y="206"/>
                </a:cubicBezTo>
                <a:cubicBezTo>
                  <a:pt x="38" y="205"/>
                  <a:pt x="36" y="203"/>
                  <a:pt x="35" y="202"/>
                </a:cubicBezTo>
                <a:cubicBezTo>
                  <a:pt x="35" y="201"/>
                  <a:pt x="35" y="201"/>
                  <a:pt x="35" y="201"/>
                </a:cubicBezTo>
                <a:close/>
                <a:moveTo>
                  <a:pt x="37" y="197"/>
                </a:moveTo>
                <a:cubicBezTo>
                  <a:pt x="37" y="197"/>
                  <a:pt x="37" y="197"/>
                  <a:pt x="38" y="197"/>
                </a:cubicBezTo>
                <a:cubicBezTo>
                  <a:pt x="39" y="200"/>
                  <a:pt x="41" y="202"/>
                  <a:pt x="43" y="204"/>
                </a:cubicBezTo>
                <a:cubicBezTo>
                  <a:pt x="42" y="203"/>
                  <a:pt x="40" y="201"/>
                  <a:pt x="39" y="200"/>
                </a:cubicBezTo>
                <a:cubicBezTo>
                  <a:pt x="38" y="199"/>
                  <a:pt x="38" y="198"/>
                  <a:pt x="37" y="197"/>
                </a:cubicBezTo>
                <a:close/>
                <a:moveTo>
                  <a:pt x="25" y="144"/>
                </a:moveTo>
                <a:cubicBezTo>
                  <a:pt x="25" y="142"/>
                  <a:pt x="24" y="140"/>
                  <a:pt x="24" y="138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5" y="140"/>
                  <a:pt x="26" y="143"/>
                  <a:pt x="27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28" y="148"/>
                  <a:pt x="28" y="148"/>
                  <a:pt x="28" y="148"/>
                </a:cubicBezTo>
                <a:cubicBezTo>
                  <a:pt x="28" y="149"/>
                  <a:pt x="28" y="150"/>
                  <a:pt x="28" y="151"/>
                </a:cubicBezTo>
                <a:cubicBezTo>
                  <a:pt x="27" y="149"/>
                  <a:pt x="26" y="146"/>
                  <a:pt x="25" y="144"/>
                </a:cubicBezTo>
                <a:close/>
                <a:moveTo>
                  <a:pt x="28" y="177"/>
                </a:moveTo>
                <a:cubicBezTo>
                  <a:pt x="27" y="176"/>
                  <a:pt x="26" y="174"/>
                  <a:pt x="26" y="173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7" y="173"/>
                  <a:pt x="27" y="175"/>
                  <a:pt x="28" y="177"/>
                </a:cubicBezTo>
                <a:close/>
                <a:moveTo>
                  <a:pt x="25" y="61"/>
                </a:moveTo>
                <a:cubicBezTo>
                  <a:pt x="24" y="61"/>
                  <a:pt x="24" y="61"/>
                  <a:pt x="24" y="61"/>
                </a:cubicBezTo>
                <a:cubicBezTo>
                  <a:pt x="25" y="60"/>
                  <a:pt x="26" y="59"/>
                  <a:pt x="27" y="58"/>
                </a:cubicBezTo>
                <a:cubicBezTo>
                  <a:pt x="27" y="58"/>
                  <a:pt x="27" y="58"/>
                  <a:pt x="27" y="58"/>
                </a:cubicBezTo>
                <a:cubicBezTo>
                  <a:pt x="26" y="59"/>
                  <a:pt x="26" y="60"/>
                  <a:pt x="25" y="61"/>
                </a:cubicBezTo>
                <a:close/>
                <a:moveTo>
                  <a:pt x="27" y="62"/>
                </a:moveTo>
                <a:cubicBezTo>
                  <a:pt x="26" y="63"/>
                  <a:pt x="25" y="64"/>
                  <a:pt x="25" y="66"/>
                </a:cubicBezTo>
                <a:cubicBezTo>
                  <a:pt x="25" y="64"/>
                  <a:pt x="26" y="63"/>
                  <a:pt x="26" y="62"/>
                </a:cubicBezTo>
                <a:cubicBezTo>
                  <a:pt x="27" y="62"/>
                  <a:pt x="27" y="62"/>
                  <a:pt x="27" y="62"/>
                </a:cubicBezTo>
                <a:close/>
                <a:moveTo>
                  <a:pt x="25" y="68"/>
                </a:moveTo>
                <a:cubicBezTo>
                  <a:pt x="26" y="66"/>
                  <a:pt x="27" y="63"/>
                  <a:pt x="29" y="61"/>
                </a:cubicBezTo>
                <a:cubicBezTo>
                  <a:pt x="30" y="61"/>
                  <a:pt x="31" y="60"/>
                  <a:pt x="32" y="59"/>
                </a:cubicBezTo>
                <a:cubicBezTo>
                  <a:pt x="32" y="60"/>
                  <a:pt x="32" y="61"/>
                  <a:pt x="31" y="62"/>
                </a:cubicBezTo>
                <a:cubicBezTo>
                  <a:pt x="30" y="63"/>
                  <a:pt x="29" y="64"/>
                  <a:pt x="28" y="66"/>
                </a:cubicBezTo>
                <a:cubicBezTo>
                  <a:pt x="27" y="66"/>
                  <a:pt x="26" y="67"/>
                  <a:pt x="25" y="68"/>
                </a:cubicBezTo>
                <a:close/>
                <a:moveTo>
                  <a:pt x="25" y="69"/>
                </a:moveTo>
                <a:cubicBezTo>
                  <a:pt x="23" y="71"/>
                  <a:pt x="22" y="73"/>
                  <a:pt x="20" y="75"/>
                </a:cubicBezTo>
                <a:cubicBezTo>
                  <a:pt x="21" y="73"/>
                  <a:pt x="22" y="72"/>
                  <a:pt x="23" y="70"/>
                </a:cubicBezTo>
                <a:cubicBezTo>
                  <a:pt x="24" y="70"/>
                  <a:pt x="24" y="69"/>
                  <a:pt x="25" y="69"/>
                </a:cubicBezTo>
                <a:close/>
                <a:moveTo>
                  <a:pt x="110" y="12"/>
                </a:moveTo>
                <a:cubicBezTo>
                  <a:pt x="110" y="12"/>
                  <a:pt x="109" y="12"/>
                  <a:pt x="109" y="12"/>
                </a:cubicBezTo>
                <a:cubicBezTo>
                  <a:pt x="109" y="11"/>
                  <a:pt x="109" y="11"/>
                  <a:pt x="110" y="11"/>
                </a:cubicBezTo>
                <a:cubicBezTo>
                  <a:pt x="112" y="11"/>
                  <a:pt x="113" y="11"/>
                  <a:pt x="115" y="12"/>
                </a:cubicBezTo>
                <a:cubicBezTo>
                  <a:pt x="112" y="13"/>
                  <a:pt x="110" y="14"/>
                  <a:pt x="107" y="15"/>
                </a:cubicBezTo>
                <a:cubicBezTo>
                  <a:pt x="107" y="15"/>
                  <a:pt x="107" y="15"/>
                  <a:pt x="106" y="15"/>
                </a:cubicBezTo>
                <a:cubicBezTo>
                  <a:pt x="108" y="14"/>
                  <a:pt x="109" y="14"/>
                  <a:pt x="110" y="13"/>
                </a:cubicBezTo>
                <a:cubicBezTo>
                  <a:pt x="111" y="13"/>
                  <a:pt x="111" y="12"/>
                  <a:pt x="110" y="12"/>
                </a:cubicBezTo>
                <a:close/>
                <a:moveTo>
                  <a:pt x="122" y="39"/>
                </a:moveTo>
                <a:cubicBezTo>
                  <a:pt x="126" y="38"/>
                  <a:pt x="129" y="37"/>
                  <a:pt x="133" y="36"/>
                </a:cubicBezTo>
                <a:cubicBezTo>
                  <a:pt x="135" y="36"/>
                  <a:pt x="137" y="36"/>
                  <a:pt x="140" y="36"/>
                </a:cubicBezTo>
                <a:cubicBezTo>
                  <a:pt x="137" y="37"/>
                  <a:pt x="134" y="39"/>
                  <a:pt x="132" y="40"/>
                </a:cubicBezTo>
                <a:cubicBezTo>
                  <a:pt x="127" y="41"/>
                  <a:pt x="122" y="41"/>
                  <a:pt x="117" y="41"/>
                </a:cubicBezTo>
                <a:cubicBezTo>
                  <a:pt x="119" y="39"/>
                  <a:pt x="120" y="38"/>
                  <a:pt x="121" y="36"/>
                </a:cubicBezTo>
                <a:cubicBezTo>
                  <a:pt x="122" y="36"/>
                  <a:pt x="123" y="36"/>
                  <a:pt x="123" y="36"/>
                </a:cubicBezTo>
                <a:cubicBezTo>
                  <a:pt x="123" y="36"/>
                  <a:pt x="122" y="37"/>
                  <a:pt x="122" y="37"/>
                </a:cubicBezTo>
                <a:cubicBezTo>
                  <a:pt x="121" y="38"/>
                  <a:pt x="121" y="39"/>
                  <a:pt x="122" y="39"/>
                </a:cubicBezTo>
                <a:close/>
                <a:moveTo>
                  <a:pt x="125" y="36"/>
                </a:moveTo>
                <a:cubicBezTo>
                  <a:pt x="126" y="36"/>
                  <a:pt x="126" y="36"/>
                  <a:pt x="127" y="36"/>
                </a:cubicBezTo>
                <a:cubicBezTo>
                  <a:pt x="127" y="36"/>
                  <a:pt x="128" y="36"/>
                  <a:pt x="128" y="36"/>
                </a:cubicBezTo>
                <a:cubicBezTo>
                  <a:pt x="127" y="36"/>
                  <a:pt x="126" y="36"/>
                  <a:pt x="125" y="36"/>
                </a:cubicBezTo>
                <a:close/>
                <a:moveTo>
                  <a:pt x="129" y="31"/>
                </a:moveTo>
                <a:cubicBezTo>
                  <a:pt x="129" y="31"/>
                  <a:pt x="129" y="31"/>
                  <a:pt x="130" y="31"/>
                </a:cubicBezTo>
                <a:cubicBezTo>
                  <a:pt x="130" y="31"/>
                  <a:pt x="131" y="31"/>
                  <a:pt x="131" y="31"/>
                </a:cubicBezTo>
                <a:cubicBezTo>
                  <a:pt x="131" y="31"/>
                  <a:pt x="131" y="31"/>
                  <a:pt x="130" y="31"/>
                </a:cubicBezTo>
                <a:cubicBezTo>
                  <a:pt x="130" y="31"/>
                  <a:pt x="130" y="31"/>
                  <a:pt x="129" y="31"/>
                </a:cubicBezTo>
                <a:cubicBezTo>
                  <a:pt x="129" y="31"/>
                  <a:pt x="129" y="31"/>
                  <a:pt x="129" y="31"/>
                </a:cubicBezTo>
                <a:close/>
                <a:moveTo>
                  <a:pt x="128" y="18"/>
                </a:moveTo>
                <a:cubicBezTo>
                  <a:pt x="129" y="17"/>
                  <a:pt x="130" y="17"/>
                  <a:pt x="131" y="16"/>
                </a:cubicBezTo>
                <a:cubicBezTo>
                  <a:pt x="131" y="16"/>
                  <a:pt x="132" y="16"/>
                  <a:pt x="133" y="17"/>
                </a:cubicBezTo>
                <a:cubicBezTo>
                  <a:pt x="132" y="17"/>
                  <a:pt x="131" y="18"/>
                  <a:pt x="130" y="18"/>
                </a:cubicBezTo>
                <a:cubicBezTo>
                  <a:pt x="129" y="18"/>
                  <a:pt x="128" y="18"/>
                  <a:pt x="128" y="18"/>
                </a:cubicBezTo>
                <a:close/>
                <a:moveTo>
                  <a:pt x="129" y="22"/>
                </a:moveTo>
                <a:cubicBezTo>
                  <a:pt x="129" y="22"/>
                  <a:pt x="128" y="23"/>
                  <a:pt x="128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3"/>
                  <a:pt x="128" y="22"/>
                  <a:pt x="129" y="22"/>
                </a:cubicBezTo>
                <a:cubicBezTo>
                  <a:pt x="129" y="22"/>
                  <a:pt x="129" y="22"/>
                  <a:pt x="129" y="22"/>
                </a:cubicBezTo>
                <a:close/>
                <a:moveTo>
                  <a:pt x="132" y="22"/>
                </a:moveTo>
                <a:cubicBezTo>
                  <a:pt x="132" y="22"/>
                  <a:pt x="133" y="22"/>
                  <a:pt x="133" y="22"/>
                </a:cubicBezTo>
                <a:cubicBezTo>
                  <a:pt x="135" y="23"/>
                  <a:pt x="137" y="24"/>
                  <a:pt x="140" y="24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138" y="24"/>
                  <a:pt x="137" y="24"/>
                  <a:pt x="136" y="24"/>
                </a:cubicBezTo>
                <a:cubicBezTo>
                  <a:pt x="134" y="24"/>
                  <a:pt x="132" y="24"/>
                  <a:pt x="130" y="23"/>
                </a:cubicBezTo>
                <a:cubicBezTo>
                  <a:pt x="131" y="23"/>
                  <a:pt x="131" y="23"/>
                  <a:pt x="132" y="22"/>
                </a:cubicBezTo>
                <a:close/>
                <a:moveTo>
                  <a:pt x="163" y="18"/>
                </a:moveTo>
                <a:cubicBezTo>
                  <a:pt x="163" y="17"/>
                  <a:pt x="162" y="17"/>
                  <a:pt x="162" y="17"/>
                </a:cubicBezTo>
                <a:cubicBezTo>
                  <a:pt x="164" y="17"/>
                  <a:pt x="165" y="18"/>
                  <a:pt x="167" y="19"/>
                </a:cubicBezTo>
                <a:cubicBezTo>
                  <a:pt x="167" y="19"/>
                  <a:pt x="168" y="20"/>
                  <a:pt x="168" y="20"/>
                </a:cubicBezTo>
                <a:cubicBezTo>
                  <a:pt x="167" y="19"/>
                  <a:pt x="165" y="18"/>
                  <a:pt x="163" y="18"/>
                </a:cubicBezTo>
                <a:close/>
                <a:moveTo>
                  <a:pt x="178" y="27"/>
                </a:moveTo>
                <a:cubicBezTo>
                  <a:pt x="174" y="25"/>
                  <a:pt x="170" y="23"/>
                  <a:pt x="165" y="21"/>
                </a:cubicBezTo>
                <a:cubicBezTo>
                  <a:pt x="165" y="21"/>
                  <a:pt x="166" y="21"/>
                  <a:pt x="166" y="20"/>
                </a:cubicBezTo>
                <a:cubicBezTo>
                  <a:pt x="170" y="22"/>
                  <a:pt x="174" y="24"/>
                  <a:pt x="178" y="27"/>
                </a:cubicBezTo>
                <a:close/>
                <a:moveTo>
                  <a:pt x="164" y="22"/>
                </a:moveTo>
                <a:cubicBezTo>
                  <a:pt x="164" y="22"/>
                  <a:pt x="164" y="22"/>
                  <a:pt x="164" y="23"/>
                </a:cubicBezTo>
                <a:cubicBezTo>
                  <a:pt x="164" y="23"/>
                  <a:pt x="164" y="23"/>
                  <a:pt x="164" y="23"/>
                </a:cubicBezTo>
                <a:cubicBezTo>
                  <a:pt x="163" y="23"/>
                  <a:pt x="161" y="24"/>
                  <a:pt x="160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0" y="24"/>
                  <a:pt x="160" y="23"/>
                  <a:pt x="159" y="23"/>
                </a:cubicBezTo>
                <a:cubicBezTo>
                  <a:pt x="158" y="23"/>
                  <a:pt x="158" y="23"/>
                  <a:pt x="157" y="24"/>
                </a:cubicBezTo>
                <a:cubicBezTo>
                  <a:pt x="155" y="23"/>
                  <a:pt x="154" y="23"/>
                  <a:pt x="152" y="22"/>
                </a:cubicBezTo>
                <a:cubicBezTo>
                  <a:pt x="152" y="22"/>
                  <a:pt x="151" y="22"/>
                  <a:pt x="150" y="21"/>
                </a:cubicBezTo>
                <a:cubicBezTo>
                  <a:pt x="152" y="20"/>
                  <a:pt x="153" y="20"/>
                  <a:pt x="155" y="19"/>
                </a:cubicBezTo>
                <a:cubicBezTo>
                  <a:pt x="158" y="20"/>
                  <a:pt x="161" y="21"/>
                  <a:pt x="164" y="22"/>
                </a:cubicBezTo>
                <a:close/>
                <a:moveTo>
                  <a:pt x="193" y="49"/>
                </a:moveTo>
                <a:cubicBezTo>
                  <a:pt x="193" y="49"/>
                  <a:pt x="194" y="49"/>
                  <a:pt x="194" y="49"/>
                </a:cubicBezTo>
                <a:cubicBezTo>
                  <a:pt x="195" y="51"/>
                  <a:pt x="196" y="52"/>
                  <a:pt x="198" y="54"/>
                </a:cubicBezTo>
                <a:cubicBezTo>
                  <a:pt x="195" y="52"/>
                  <a:pt x="193" y="51"/>
                  <a:pt x="191" y="49"/>
                </a:cubicBezTo>
                <a:cubicBezTo>
                  <a:pt x="192" y="49"/>
                  <a:pt x="192" y="49"/>
                  <a:pt x="193" y="49"/>
                </a:cubicBezTo>
                <a:close/>
                <a:moveTo>
                  <a:pt x="192" y="43"/>
                </a:moveTo>
                <a:cubicBezTo>
                  <a:pt x="192" y="43"/>
                  <a:pt x="193" y="43"/>
                  <a:pt x="193" y="42"/>
                </a:cubicBezTo>
                <a:cubicBezTo>
                  <a:pt x="193" y="43"/>
                  <a:pt x="194" y="44"/>
                  <a:pt x="195" y="45"/>
                </a:cubicBezTo>
                <a:cubicBezTo>
                  <a:pt x="194" y="44"/>
                  <a:pt x="193" y="43"/>
                  <a:pt x="192" y="43"/>
                </a:cubicBezTo>
                <a:close/>
                <a:moveTo>
                  <a:pt x="229" y="141"/>
                </a:moveTo>
                <a:cubicBezTo>
                  <a:pt x="230" y="132"/>
                  <a:pt x="230" y="122"/>
                  <a:pt x="230" y="113"/>
                </a:cubicBezTo>
                <a:cubicBezTo>
                  <a:pt x="231" y="113"/>
                  <a:pt x="231" y="113"/>
                  <a:pt x="231" y="113"/>
                </a:cubicBezTo>
                <a:cubicBezTo>
                  <a:pt x="231" y="122"/>
                  <a:pt x="231" y="132"/>
                  <a:pt x="229" y="141"/>
                </a:cubicBezTo>
                <a:close/>
                <a:moveTo>
                  <a:pt x="231" y="101"/>
                </a:moveTo>
                <a:cubicBezTo>
                  <a:pt x="231" y="102"/>
                  <a:pt x="231" y="103"/>
                  <a:pt x="232" y="103"/>
                </a:cubicBezTo>
                <a:cubicBezTo>
                  <a:pt x="232" y="103"/>
                  <a:pt x="231" y="104"/>
                  <a:pt x="231" y="104"/>
                </a:cubicBezTo>
                <a:cubicBezTo>
                  <a:pt x="231" y="103"/>
                  <a:pt x="231" y="102"/>
                  <a:pt x="231" y="101"/>
                </a:cubicBezTo>
                <a:close/>
                <a:moveTo>
                  <a:pt x="229" y="97"/>
                </a:moveTo>
                <a:cubicBezTo>
                  <a:pt x="229" y="98"/>
                  <a:pt x="229" y="99"/>
                  <a:pt x="230" y="99"/>
                </a:cubicBezTo>
                <a:cubicBezTo>
                  <a:pt x="230" y="99"/>
                  <a:pt x="229" y="99"/>
                  <a:pt x="229" y="99"/>
                </a:cubicBezTo>
                <a:cubicBezTo>
                  <a:pt x="229" y="99"/>
                  <a:pt x="229" y="100"/>
                  <a:pt x="228" y="100"/>
                </a:cubicBezTo>
                <a:cubicBezTo>
                  <a:pt x="228" y="99"/>
                  <a:pt x="228" y="99"/>
                  <a:pt x="228" y="98"/>
                </a:cubicBezTo>
                <a:cubicBezTo>
                  <a:pt x="228" y="98"/>
                  <a:pt x="228" y="98"/>
                  <a:pt x="229" y="97"/>
                </a:cubicBezTo>
                <a:close/>
                <a:moveTo>
                  <a:pt x="227" y="96"/>
                </a:moveTo>
                <a:cubicBezTo>
                  <a:pt x="227" y="95"/>
                  <a:pt x="226" y="94"/>
                  <a:pt x="226" y="92"/>
                </a:cubicBezTo>
                <a:cubicBezTo>
                  <a:pt x="226" y="92"/>
                  <a:pt x="226" y="92"/>
                  <a:pt x="226" y="92"/>
                </a:cubicBezTo>
                <a:cubicBezTo>
                  <a:pt x="226" y="94"/>
                  <a:pt x="227" y="95"/>
                  <a:pt x="228" y="96"/>
                </a:cubicBezTo>
                <a:cubicBezTo>
                  <a:pt x="228" y="96"/>
                  <a:pt x="227" y="96"/>
                  <a:pt x="227" y="96"/>
                </a:cubicBezTo>
                <a:close/>
                <a:moveTo>
                  <a:pt x="227" y="92"/>
                </a:moveTo>
                <a:cubicBezTo>
                  <a:pt x="228" y="91"/>
                  <a:pt x="228" y="91"/>
                  <a:pt x="228" y="91"/>
                </a:cubicBezTo>
                <a:cubicBezTo>
                  <a:pt x="229" y="93"/>
                  <a:pt x="229" y="94"/>
                  <a:pt x="230" y="96"/>
                </a:cubicBezTo>
                <a:cubicBezTo>
                  <a:pt x="229" y="95"/>
                  <a:pt x="228" y="93"/>
                  <a:pt x="227" y="92"/>
                </a:cubicBezTo>
                <a:close/>
                <a:moveTo>
                  <a:pt x="228" y="89"/>
                </a:moveTo>
                <a:cubicBezTo>
                  <a:pt x="227" y="89"/>
                  <a:pt x="227" y="90"/>
                  <a:pt x="226" y="90"/>
                </a:cubicBezTo>
                <a:cubicBezTo>
                  <a:pt x="225" y="89"/>
                  <a:pt x="225" y="87"/>
                  <a:pt x="224" y="86"/>
                </a:cubicBezTo>
                <a:cubicBezTo>
                  <a:pt x="224" y="86"/>
                  <a:pt x="224" y="86"/>
                  <a:pt x="224" y="86"/>
                </a:cubicBezTo>
                <a:cubicBezTo>
                  <a:pt x="225" y="85"/>
                  <a:pt x="226" y="85"/>
                  <a:pt x="227" y="84"/>
                </a:cubicBezTo>
                <a:cubicBezTo>
                  <a:pt x="227" y="86"/>
                  <a:pt x="228" y="87"/>
                  <a:pt x="228" y="89"/>
                </a:cubicBezTo>
                <a:cubicBezTo>
                  <a:pt x="228" y="89"/>
                  <a:pt x="228" y="89"/>
                  <a:pt x="228" y="89"/>
                </a:cubicBezTo>
                <a:close/>
                <a:moveTo>
                  <a:pt x="225" y="97"/>
                </a:moveTo>
                <a:cubicBezTo>
                  <a:pt x="225" y="97"/>
                  <a:pt x="225" y="97"/>
                  <a:pt x="225" y="97"/>
                </a:cubicBezTo>
                <a:cubicBezTo>
                  <a:pt x="225" y="96"/>
                  <a:pt x="224" y="95"/>
                  <a:pt x="224" y="94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25" y="95"/>
                  <a:pt x="225" y="96"/>
                  <a:pt x="225" y="97"/>
                </a:cubicBezTo>
                <a:close/>
                <a:moveTo>
                  <a:pt x="142" y="227"/>
                </a:moveTo>
                <a:cubicBezTo>
                  <a:pt x="143" y="226"/>
                  <a:pt x="144" y="225"/>
                  <a:pt x="145" y="225"/>
                </a:cubicBezTo>
                <a:cubicBezTo>
                  <a:pt x="144" y="225"/>
                  <a:pt x="144" y="226"/>
                  <a:pt x="143" y="227"/>
                </a:cubicBezTo>
                <a:cubicBezTo>
                  <a:pt x="143" y="227"/>
                  <a:pt x="142" y="227"/>
                  <a:pt x="142" y="227"/>
                </a:cubicBezTo>
                <a:close/>
                <a:moveTo>
                  <a:pt x="143" y="227"/>
                </a:moveTo>
                <a:cubicBezTo>
                  <a:pt x="142" y="227"/>
                  <a:pt x="142" y="227"/>
                  <a:pt x="142" y="227"/>
                </a:cubicBezTo>
                <a:cubicBezTo>
                  <a:pt x="142" y="227"/>
                  <a:pt x="142" y="228"/>
                  <a:pt x="142" y="228"/>
                </a:cubicBezTo>
                <a:cubicBezTo>
                  <a:pt x="142" y="228"/>
                  <a:pt x="141" y="228"/>
                  <a:pt x="141" y="228"/>
                </a:cubicBezTo>
                <a:cubicBezTo>
                  <a:pt x="141" y="228"/>
                  <a:pt x="141" y="228"/>
                  <a:pt x="141" y="227"/>
                </a:cubicBezTo>
                <a:cubicBezTo>
                  <a:pt x="141" y="227"/>
                  <a:pt x="141" y="227"/>
                  <a:pt x="141" y="227"/>
                </a:cubicBezTo>
                <a:cubicBezTo>
                  <a:pt x="142" y="227"/>
                  <a:pt x="142" y="227"/>
                  <a:pt x="143" y="227"/>
                </a:cubicBezTo>
                <a:close/>
                <a:moveTo>
                  <a:pt x="130" y="228"/>
                </a:moveTo>
                <a:cubicBezTo>
                  <a:pt x="130" y="227"/>
                  <a:pt x="130" y="227"/>
                  <a:pt x="130" y="226"/>
                </a:cubicBezTo>
                <a:cubicBezTo>
                  <a:pt x="130" y="226"/>
                  <a:pt x="130" y="225"/>
                  <a:pt x="131" y="225"/>
                </a:cubicBezTo>
                <a:cubicBezTo>
                  <a:pt x="139" y="218"/>
                  <a:pt x="146" y="211"/>
                  <a:pt x="154" y="203"/>
                </a:cubicBezTo>
                <a:cubicBezTo>
                  <a:pt x="159" y="200"/>
                  <a:pt x="163" y="196"/>
                  <a:pt x="168" y="192"/>
                </a:cubicBezTo>
                <a:cubicBezTo>
                  <a:pt x="168" y="192"/>
                  <a:pt x="169" y="192"/>
                  <a:pt x="169" y="192"/>
                </a:cubicBezTo>
                <a:cubicBezTo>
                  <a:pt x="169" y="191"/>
                  <a:pt x="169" y="191"/>
                  <a:pt x="170" y="191"/>
                </a:cubicBezTo>
                <a:cubicBezTo>
                  <a:pt x="171" y="190"/>
                  <a:pt x="172" y="189"/>
                  <a:pt x="173" y="188"/>
                </a:cubicBezTo>
                <a:cubicBezTo>
                  <a:pt x="167" y="194"/>
                  <a:pt x="161" y="200"/>
                  <a:pt x="155" y="206"/>
                </a:cubicBezTo>
                <a:cubicBezTo>
                  <a:pt x="151" y="209"/>
                  <a:pt x="146" y="213"/>
                  <a:pt x="143" y="217"/>
                </a:cubicBezTo>
                <a:cubicBezTo>
                  <a:pt x="142" y="218"/>
                  <a:pt x="142" y="218"/>
                  <a:pt x="143" y="219"/>
                </a:cubicBezTo>
                <a:cubicBezTo>
                  <a:pt x="140" y="221"/>
                  <a:pt x="138" y="223"/>
                  <a:pt x="136" y="225"/>
                </a:cubicBezTo>
                <a:cubicBezTo>
                  <a:pt x="134" y="226"/>
                  <a:pt x="132" y="227"/>
                  <a:pt x="130" y="228"/>
                </a:cubicBezTo>
                <a:close/>
                <a:moveTo>
                  <a:pt x="138" y="227"/>
                </a:moveTo>
                <a:cubicBezTo>
                  <a:pt x="138" y="227"/>
                  <a:pt x="138" y="228"/>
                  <a:pt x="137" y="228"/>
                </a:cubicBezTo>
                <a:cubicBezTo>
                  <a:pt x="137" y="228"/>
                  <a:pt x="136" y="228"/>
                  <a:pt x="135" y="228"/>
                </a:cubicBezTo>
                <a:cubicBezTo>
                  <a:pt x="135" y="228"/>
                  <a:pt x="136" y="228"/>
                  <a:pt x="136" y="228"/>
                </a:cubicBezTo>
                <a:cubicBezTo>
                  <a:pt x="137" y="227"/>
                  <a:pt x="137" y="227"/>
                  <a:pt x="138" y="227"/>
                </a:cubicBezTo>
                <a:close/>
                <a:moveTo>
                  <a:pt x="121" y="226"/>
                </a:moveTo>
                <a:cubicBezTo>
                  <a:pt x="121" y="226"/>
                  <a:pt x="121" y="226"/>
                  <a:pt x="121" y="226"/>
                </a:cubicBezTo>
                <a:cubicBezTo>
                  <a:pt x="121" y="225"/>
                  <a:pt x="122" y="224"/>
                  <a:pt x="123" y="223"/>
                </a:cubicBezTo>
                <a:cubicBezTo>
                  <a:pt x="123" y="224"/>
                  <a:pt x="123" y="224"/>
                  <a:pt x="124" y="224"/>
                </a:cubicBezTo>
                <a:cubicBezTo>
                  <a:pt x="123" y="225"/>
                  <a:pt x="122" y="225"/>
                  <a:pt x="121" y="226"/>
                </a:cubicBezTo>
                <a:close/>
                <a:moveTo>
                  <a:pt x="124" y="228"/>
                </a:move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23" y="228"/>
                  <a:pt x="122" y="228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23" y="228"/>
                  <a:pt x="124" y="228"/>
                </a:cubicBezTo>
                <a:close/>
                <a:moveTo>
                  <a:pt x="115" y="215"/>
                </a:moveTo>
                <a:cubicBezTo>
                  <a:pt x="115" y="215"/>
                  <a:pt x="114" y="215"/>
                  <a:pt x="114" y="215"/>
                </a:cubicBezTo>
                <a:cubicBezTo>
                  <a:pt x="115" y="214"/>
                  <a:pt x="116" y="213"/>
                  <a:pt x="117" y="212"/>
                </a:cubicBezTo>
                <a:cubicBezTo>
                  <a:pt x="118" y="213"/>
                  <a:pt x="118" y="213"/>
                  <a:pt x="119" y="214"/>
                </a:cubicBezTo>
                <a:cubicBezTo>
                  <a:pt x="119" y="214"/>
                  <a:pt x="119" y="214"/>
                  <a:pt x="119" y="214"/>
                </a:cubicBezTo>
                <a:cubicBezTo>
                  <a:pt x="119" y="214"/>
                  <a:pt x="119" y="214"/>
                  <a:pt x="119" y="214"/>
                </a:cubicBezTo>
                <a:cubicBezTo>
                  <a:pt x="118" y="215"/>
                  <a:pt x="116" y="215"/>
                  <a:pt x="115" y="215"/>
                </a:cubicBezTo>
                <a:close/>
                <a:moveTo>
                  <a:pt x="118" y="223"/>
                </a:moveTo>
                <a:cubicBezTo>
                  <a:pt x="117" y="223"/>
                  <a:pt x="117" y="223"/>
                  <a:pt x="116" y="224"/>
                </a:cubicBezTo>
                <a:cubicBezTo>
                  <a:pt x="116" y="223"/>
                  <a:pt x="116" y="223"/>
                  <a:pt x="115" y="223"/>
                </a:cubicBezTo>
                <a:cubicBezTo>
                  <a:pt x="116" y="223"/>
                  <a:pt x="117" y="222"/>
                  <a:pt x="117" y="222"/>
                </a:cubicBezTo>
                <a:cubicBezTo>
                  <a:pt x="117" y="222"/>
                  <a:pt x="118" y="222"/>
                  <a:pt x="118" y="223"/>
                </a:cubicBezTo>
                <a:close/>
                <a:moveTo>
                  <a:pt x="110" y="219"/>
                </a:moveTo>
                <a:cubicBezTo>
                  <a:pt x="110" y="219"/>
                  <a:pt x="111" y="219"/>
                  <a:pt x="111" y="219"/>
                </a:cubicBezTo>
                <a:cubicBezTo>
                  <a:pt x="111" y="219"/>
                  <a:pt x="111" y="218"/>
                  <a:pt x="112" y="218"/>
                </a:cubicBezTo>
                <a:cubicBezTo>
                  <a:pt x="112" y="219"/>
                  <a:pt x="113" y="219"/>
                  <a:pt x="113" y="219"/>
                </a:cubicBezTo>
                <a:cubicBezTo>
                  <a:pt x="113" y="220"/>
                  <a:pt x="113" y="220"/>
                  <a:pt x="112" y="221"/>
                </a:cubicBezTo>
                <a:cubicBezTo>
                  <a:pt x="112" y="220"/>
                  <a:pt x="111" y="220"/>
                  <a:pt x="110" y="219"/>
                </a:cubicBezTo>
                <a:close/>
                <a:moveTo>
                  <a:pt x="114" y="230"/>
                </a:moveTo>
                <a:cubicBezTo>
                  <a:pt x="113" y="230"/>
                  <a:pt x="113" y="230"/>
                  <a:pt x="112" y="230"/>
                </a:cubicBezTo>
                <a:cubicBezTo>
                  <a:pt x="112" y="230"/>
                  <a:pt x="111" y="229"/>
                  <a:pt x="110" y="229"/>
                </a:cubicBezTo>
                <a:cubicBezTo>
                  <a:pt x="111" y="229"/>
                  <a:pt x="111" y="229"/>
                  <a:pt x="111" y="228"/>
                </a:cubicBezTo>
                <a:cubicBezTo>
                  <a:pt x="112" y="229"/>
                  <a:pt x="113" y="229"/>
                  <a:pt x="114" y="230"/>
                </a:cubicBezTo>
                <a:close/>
                <a:moveTo>
                  <a:pt x="82" y="198"/>
                </a:moveTo>
                <a:cubicBezTo>
                  <a:pt x="82" y="198"/>
                  <a:pt x="82" y="197"/>
                  <a:pt x="83" y="197"/>
                </a:cubicBezTo>
                <a:cubicBezTo>
                  <a:pt x="83" y="197"/>
                  <a:pt x="83" y="197"/>
                  <a:pt x="83" y="197"/>
                </a:cubicBezTo>
                <a:cubicBezTo>
                  <a:pt x="83" y="198"/>
                  <a:pt x="82" y="198"/>
                  <a:pt x="82" y="199"/>
                </a:cubicBezTo>
                <a:lnTo>
                  <a:pt x="82" y="198"/>
                </a:lnTo>
                <a:close/>
                <a:moveTo>
                  <a:pt x="82" y="203"/>
                </a:moveTo>
                <a:cubicBezTo>
                  <a:pt x="82" y="203"/>
                  <a:pt x="81" y="203"/>
                  <a:pt x="81" y="203"/>
                </a:cubicBezTo>
                <a:cubicBezTo>
                  <a:pt x="81" y="203"/>
                  <a:pt x="81" y="203"/>
                  <a:pt x="80" y="203"/>
                </a:cubicBezTo>
                <a:cubicBezTo>
                  <a:pt x="80" y="202"/>
                  <a:pt x="81" y="202"/>
                  <a:pt x="81" y="202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81" y="202"/>
                  <a:pt x="81" y="203"/>
                  <a:pt x="82" y="203"/>
                </a:cubicBezTo>
                <a:close/>
                <a:moveTo>
                  <a:pt x="69" y="210"/>
                </a:moveTo>
                <a:cubicBezTo>
                  <a:pt x="68" y="209"/>
                  <a:pt x="67" y="208"/>
                  <a:pt x="66" y="207"/>
                </a:cubicBezTo>
                <a:cubicBezTo>
                  <a:pt x="66" y="207"/>
                  <a:pt x="66" y="207"/>
                  <a:pt x="66" y="207"/>
                </a:cubicBezTo>
                <a:cubicBezTo>
                  <a:pt x="68" y="209"/>
                  <a:pt x="70" y="210"/>
                  <a:pt x="71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0" y="212"/>
                  <a:pt x="70" y="212"/>
                  <a:pt x="69" y="212"/>
                </a:cubicBezTo>
                <a:cubicBezTo>
                  <a:pt x="69" y="212"/>
                  <a:pt x="69" y="211"/>
                  <a:pt x="69" y="211"/>
                </a:cubicBezTo>
                <a:cubicBezTo>
                  <a:pt x="69" y="211"/>
                  <a:pt x="69" y="210"/>
                  <a:pt x="69" y="210"/>
                </a:cubicBezTo>
                <a:close/>
                <a:moveTo>
                  <a:pt x="59" y="213"/>
                </a:moveTo>
                <a:cubicBezTo>
                  <a:pt x="59" y="213"/>
                  <a:pt x="58" y="212"/>
                  <a:pt x="57" y="211"/>
                </a:cubicBezTo>
                <a:cubicBezTo>
                  <a:pt x="60" y="213"/>
                  <a:pt x="62" y="215"/>
                  <a:pt x="65" y="216"/>
                </a:cubicBezTo>
                <a:cubicBezTo>
                  <a:pt x="63" y="215"/>
                  <a:pt x="61" y="214"/>
                  <a:pt x="59" y="213"/>
                </a:cubicBezTo>
                <a:close/>
                <a:moveTo>
                  <a:pt x="60" y="216"/>
                </a:moveTo>
                <a:cubicBezTo>
                  <a:pt x="58" y="215"/>
                  <a:pt x="55" y="213"/>
                  <a:pt x="53" y="212"/>
                </a:cubicBezTo>
                <a:cubicBezTo>
                  <a:pt x="55" y="213"/>
                  <a:pt x="57" y="214"/>
                  <a:pt x="59" y="215"/>
                </a:cubicBezTo>
                <a:cubicBezTo>
                  <a:pt x="59" y="215"/>
                  <a:pt x="60" y="216"/>
                  <a:pt x="60" y="216"/>
                </a:cubicBezTo>
                <a:close/>
                <a:moveTo>
                  <a:pt x="55" y="204"/>
                </a:moveTo>
                <a:cubicBezTo>
                  <a:pt x="55" y="204"/>
                  <a:pt x="56" y="205"/>
                  <a:pt x="56" y="205"/>
                </a:cubicBezTo>
                <a:cubicBezTo>
                  <a:pt x="57" y="206"/>
                  <a:pt x="57" y="206"/>
                  <a:pt x="57" y="206"/>
                </a:cubicBezTo>
                <a:cubicBezTo>
                  <a:pt x="58" y="207"/>
                  <a:pt x="59" y="208"/>
                  <a:pt x="60" y="209"/>
                </a:cubicBezTo>
                <a:cubicBezTo>
                  <a:pt x="59" y="209"/>
                  <a:pt x="59" y="208"/>
                  <a:pt x="59" y="208"/>
                </a:cubicBezTo>
                <a:cubicBezTo>
                  <a:pt x="58" y="208"/>
                  <a:pt x="58" y="209"/>
                  <a:pt x="58" y="209"/>
                </a:cubicBezTo>
                <a:cubicBezTo>
                  <a:pt x="57" y="208"/>
                  <a:pt x="56" y="208"/>
                  <a:pt x="55" y="207"/>
                </a:cubicBezTo>
                <a:cubicBezTo>
                  <a:pt x="55" y="207"/>
                  <a:pt x="55" y="206"/>
                  <a:pt x="55" y="206"/>
                </a:cubicBezTo>
                <a:cubicBezTo>
                  <a:pt x="55" y="205"/>
                  <a:pt x="55" y="204"/>
                  <a:pt x="55" y="204"/>
                </a:cubicBezTo>
                <a:close/>
                <a:moveTo>
                  <a:pt x="29" y="138"/>
                </a:moveTo>
                <a:cubicBezTo>
                  <a:pt x="29" y="137"/>
                  <a:pt x="30" y="137"/>
                  <a:pt x="30" y="136"/>
                </a:cubicBezTo>
                <a:cubicBezTo>
                  <a:pt x="30" y="136"/>
                  <a:pt x="30" y="137"/>
                  <a:pt x="30" y="137"/>
                </a:cubicBezTo>
                <a:cubicBezTo>
                  <a:pt x="30" y="138"/>
                  <a:pt x="29" y="140"/>
                  <a:pt x="29" y="141"/>
                </a:cubicBezTo>
                <a:cubicBezTo>
                  <a:pt x="29" y="140"/>
                  <a:pt x="29" y="139"/>
                  <a:pt x="29" y="138"/>
                </a:cubicBezTo>
                <a:close/>
                <a:moveTo>
                  <a:pt x="28" y="136"/>
                </a:moveTo>
                <a:cubicBezTo>
                  <a:pt x="28" y="136"/>
                  <a:pt x="28" y="136"/>
                  <a:pt x="28" y="136"/>
                </a:cubicBezTo>
                <a:cubicBezTo>
                  <a:pt x="27" y="129"/>
                  <a:pt x="25" y="122"/>
                  <a:pt x="24" y="115"/>
                </a:cubicBezTo>
                <a:cubicBezTo>
                  <a:pt x="25" y="121"/>
                  <a:pt x="27" y="126"/>
                  <a:pt x="29" y="131"/>
                </a:cubicBezTo>
                <a:cubicBezTo>
                  <a:pt x="29" y="133"/>
                  <a:pt x="28" y="134"/>
                  <a:pt x="28" y="136"/>
                </a:cubicBezTo>
                <a:close/>
                <a:moveTo>
                  <a:pt x="28" y="108"/>
                </a:moveTo>
                <a:cubicBezTo>
                  <a:pt x="27" y="106"/>
                  <a:pt x="27" y="104"/>
                  <a:pt x="26" y="102"/>
                </a:cubicBezTo>
                <a:cubicBezTo>
                  <a:pt x="27" y="102"/>
                  <a:pt x="28" y="101"/>
                  <a:pt x="28" y="101"/>
                </a:cubicBezTo>
                <a:cubicBezTo>
                  <a:pt x="30" y="104"/>
                  <a:pt x="31" y="108"/>
                  <a:pt x="32" y="111"/>
                </a:cubicBezTo>
                <a:cubicBezTo>
                  <a:pt x="32" y="113"/>
                  <a:pt x="31" y="115"/>
                  <a:pt x="31" y="117"/>
                </a:cubicBezTo>
                <a:cubicBezTo>
                  <a:pt x="30" y="114"/>
                  <a:pt x="29" y="111"/>
                  <a:pt x="28" y="108"/>
                </a:cubicBezTo>
                <a:close/>
                <a:moveTo>
                  <a:pt x="25" y="87"/>
                </a:moveTo>
                <a:cubicBezTo>
                  <a:pt x="25" y="87"/>
                  <a:pt x="25" y="87"/>
                  <a:pt x="24" y="87"/>
                </a:cubicBezTo>
                <a:cubicBezTo>
                  <a:pt x="24" y="86"/>
                  <a:pt x="24" y="86"/>
                  <a:pt x="24" y="86"/>
                </a:cubicBezTo>
                <a:cubicBezTo>
                  <a:pt x="25" y="85"/>
                  <a:pt x="25" y="85"/>
                  <a:pt x="26" y="84"/>
                </a:cubicBezTo>
                <a:cubicBezTo>
                  <a:pt x="26" y="84"/>
                  <a:pt x="26" y="84"/>
                  <a:pt x="27" y="84"/>
                </a:cubicBezTo>
                <a:cubicBezTo>
                  <a:pt x="26" y="85"/>
                  <a:pt x="25" y="86"/>
                  <a:pt x="25" y="87"/>
                </a:cubicBezTo>
                <a:close/>
                <a:moveTo>
                  <a:pt x="28" y="86"/>
                </a:moveTo>
                <a:cubicBezTo>
                  <a:pt x="27" y="87"/>
                  <a:pt x="26" y="88"/>
                  <a:pt x="26" y="89"/>
                </a:cubicBezTo>
                <a:cubicBezTo>
                  <a:pt x="25" y="89"/>
                  <a:pt x="25" y="89"/>
                  <a:pt x="25" y="88"/>
                </a:cubicBezTo>
                <a:cubicBezTo>
                  <a:pt x="25" y="88"/>
                  <a:pt x="26" y="88"/>
                  <a:pt x="26" y="88"/>
                </a:cubicBezTo>
                <a:cubicBezTo>
                  <a:pt x="27" y="87"/>
                  <a:pt x="27" y="87"/>
                  <a:pt x="28" y="86"/>
                </a:cubicBezTo>
                <a:close/>
                <a:moveTo>
                  <a:pt x="26" y="94"/>
                </a:moveTo>
                <a:cubicBezTo>
                  <a:pt x="26" y="95"/>
                  <a:pt x="26" y="95"/>
                  <a:pt x="26" y="95"/>
                </a:cubicBezTo>
                <a:cubicBezTo>
                  <a:pt x="26" y="95"/>
                  <a:pt x="26" y="95"/>
                  <a:pt x="26" y="95"/>
                </a:cubicBezTo>
                <a:cubicBezTo>
                  <a:pt x="26" y="96"/>
                  <a:pt x="26" y="97"/>
                  <a:pt x="25" y="98"/>
                </a:cubicBezTo>
                <a:cubicBezTo>
                  <a:pt x="25" y="97"/>
                  <a:pt x="25" y="96"/>
                  <a:pt x="25" y="95"/>
                </a:cubicBezTo>
                <a:cubicBezTo>
                  <a:pt x="25" y="95"/>
                  <a:pt x="26" y="95"/>
                  <a:pt x="26" y="94"/>
                </a:cubicBezTo>
                <a:close/>
                <a:moveTo>
                  <a:pt x="27" y="97"/>
                </a:moveTo>
                <a:cubicBezTo>
                  <a:pt x="27" y="98"/>
                  <a:pt x="28" y="99"/>
                  <a:pt x="28" y="99"/>
                </a:cubicBezTo>
                <a:cubicBezTo>
                  <a:pt x="27" y="100"/>
                  <a:pt x="27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99"/>
                  <a:pt x="27" y="98"/>
                  <a:pt x="27" y="97"/>
                </a:cubicBezTo>
                <a:close/>
                <a:moveTo>
                  <a:pt x="113" y="25"/>
                </a:moveTo>
                <a:cubicBezTo>
                  <a:pt x="113" y="25"/>
                  <a:pt x="113" y="25"/>
                  <a:pt x="112" y="25"/>
                </a:cubicBezTo>
                <a:cubicBezTo>
                  <a:pt x="112" y="25"/>
                  <a:pt x="111" y="25"/>
                  <a:pt x="111" y="25"/>
                </a:cubicBezTo>
                <a:cubicBezTo>
                  <a:pt x="111" y="25"/>
                  <a:pt x="112" y="25"/>
                  <a:pt x="112" y="24"/>
                </a:cubicBezTo>
                <a:cubicBezTo>
                  <a:pt x="113" y="24"/>
                  <a:pt x="113" y="24"/>
                  <a:pt x="113" y="25"/>
                </a:cubicBezTo>
                <a:close/>
                <a:moveTo>
                  <a:pt x="113" y="21"/>
                </a:moveTo>
                <a:cubicBezTo>
                  <a:pt x="113" y="21"/>
                  <a:pt x="114" y="21"/>
                  <a:pt x="114" y="21"/>
                </a:cubicBezTo>
                <a:cubicBezTo>
                  <a:pt x="114" y="21"/>
                  <a:pt x="115" y="21"/>
                  <a:pt x="116" y="21"/>
                </a:cubicBezTo>
                <a:cubicBezTo>
                  <a:pt x="116" y="21"/>
                  <a:pt x="115" y="21"/>
                  <a:pt x="115" y="21"/>
                </a:cubicBezTo>
                <a:cubicBezTo>
                  <a:pt x="114" y="21"/>
                  <a:pt x="114" y="21"/>
                  <a:pt x="113" y="21"/>
                </a:cubicBezTo>
                <a:close/>
                <a:moveTo>
                  <a:pt x="112" y="19"/>
                </a:moveTo>
                <a:cubicBezTo>
                  <a:pt x="111" y="19"/>
                  <a:pt x="110" y="19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1" y="19"/>
                  <a:pt x="112" y="19"/>
                  <a:pt x="112" y="19"/>
                </a:cubicBezTo>
                <a:cubicBezTo>
                  <a:pt x="112" y="19"/>
                  <a:pt x="112" y="19"/>
                  <a:pt x="112" y="19"/>
                </a:cubicBezTo>
                <a:close/>
                <a:moveTo>
                  <a:pt x="112" y="27"/>
                </a:moveTo>
                <a:cubicBezTo>
                  <a:pt x="114" y="27"/>
                  <a:pt x="115" y="27"/>
                  <a:pt x="117" y="27"/>
                </a:cubicBezTo>
                <a:cubicBezTo>
                  <a:pt x="115" y="27"/>
                  <a:pt x="114" y="28"/>
                  <a:pt x="113" y="29"/>
                </a:cubicBezTo>
                <a:cubicBezTo>
                  <a:pt x="111" y="29"/>
                  <a:pt x="110" y="29"/>
                  <a:pt x="108" y="29"/>
                </a:cubicBezTo>
                <a:cubicBezTo>
                  <a:pt x="110" y="28"/>
                  <a:pt x="111" y="28"/>
                  <a:pt x="112" y="27"/>
                </a:cubicBezTo>
                <a:close/>
                <a:moveTo>
                  <a:pt x="156" y="17"/>
                </a:moveTo>
                <a:cubicBezTo>
                  <a:pt x="157" y="18"/>
                  <a:pt x="158" y="18"/>
                  <a:pt x="160" y="19"/>
                </a:cubicBezTo>
                <a:cubicBezTo>
                  <a:pt x="158" y="18"/>
                  <a:pt x="157" y="18"/>
                  <a:pt x="155" y="17"/>
                </a:cubicBezTo>
                <a:cubicBezTo>
                  <a:pt x="155" y="17"/>
                  <a:pt x="155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ubicBezTo>
                  <a:pt x="151" y="16"/>
                  <a:pt x="148" y="15"/>
                  <a:pt x="145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4"/>
                  <a:pt x="147" y="14"/>
                </a:cubicBezTo>
                <a:cubicBezTo>
                  <a:pt x="147" y="14"/>
                  <a:pt x="147" y="14"/>
                  <a:pt x="147" y="14"/>
                </a:cubicBezTo>
                <a:cubicBezTo>
                  <a:pt x="150" y="15"/>
                  <a:pt x="153" y="16"/>
                  <a:pt x="156" y="17"/>
                </a:cubicBezTo>
                <a:close/>
                <a:moveTo>
                  <a:pt x="149" y="12"/>
                </a:moveTo>
                <a:cubicBezTo>
                  <a:pt x="149" y="12"/>
                  <a:pt x="149" y="12"/>
                  <a:pt x="149" y="12"/>
                </a:cubicBezTo>
                <a:cubicBezTo>
                  <a:pt x="151" y="13"/>
                  <a:pt x="153" y="13"/>
                  <a:pt x="155" y="14"/>
                </a:cubicBezTo>
                <a:cubicBezTo>
                  <a:pt x="157" y="15"/>
                  <a:pt x="158" y="15"/>
                  <a:pt x="160" y="16"/>
                </a:cubicBezTo>
                <a:cubicBezTo>
                  <a:pt x="158" y="16"/>
                  <a:pt x="156" y="15"/>
                  <a:pt x="155" y="15"/>
                </a:cubicBezTo>
                <a:cubicBezTo>
                  <a:pt x="153" y="14"/>
                  <a:pt x="151" y="13"/>
                  <a:pt x="149" y="12"/>
                </a:cubicBezTo>
                <a:close/>
                <a:moveTo>
                  <a:pt x="156" y="36"/>
                </a:moveTo>
                <a:cubicBezTo>
                  <a:pt x="158" y="36"/>
                  <a:pt x="160" y="36"/>
                  <a:pt x="163" y="36"/>
                </a:cubicBezTo>
                <a:cubicBezTo>
                  <a:pt x="161" y="37"/>
                  <a:pt x="160" y="37"/>
                  <a:pt x="158" y="38"/>
                </a:cubicBezTo>
                <a:cubicBezTo>
                  <a:pt x="156" y="39"/>
                  <a:pt x="154" y="39"/>
                  <a:pt x="152" y="39"/>
                </a:cubicBezTo>
                <a:cubicBezTo>
                  <a:pt x="153" y="38"/>
                  <a:pt x="155" y="37"/>
                  <a:pt x="156" y="36"/>
                </a:cubicBezTo>
                <a:close/>
                <a:moveTo>
                  <a:pt x="155" y="34"/>
                </a:moveTo>
                <a:cubicBezTo>
                  <a:pt x="156" y="34"/>
                  <a:pt x="156" y="33"/>
                  <a:pt x="156" y="33"/>
                </a:cubicBezTo>
                <a:cubicBezTo>
                  <a:pt x="156" y="33"/>
                  <a:pt x="157" y="33"/>
                  <a:pt x="157" y="33"/>
                </a:cubicBezTo>
                <a:cubicBezTo>
                  <a:pt x="157" y="33"/>
                  <a:pt x="157" y="34"/>
                  <a:pt x="156" y="34"/>
                </a:cubicBezTo>
                <a:cubicBezTo>
                  <a:pt x="156" y="34"/>
                  <a:pt x="156" y="34"/>
                  <a:pt x="155" y="34"/>
                </a:cubicBezTo>
                <a:close/>
                <a:moveTo>
                  <a:pt x="134" y="213"/>
                </a:moveTo>
                <a:cubicBezTo>
                  <a:pt x="135" y="212"/>
                  <a:pt x="136" y="211"/>
                  <a:pt x="137" y="209"/>
                </a:cubicBezTo>
                <a:cubicBezTo>
                  <a:pt x="139" y="208"/>
                  <a:pt x="140" y="207"/>
                  <a:pt x="141" y="206"/>
                </a:cubicBezTo>
                <a:cubicBezTo>
                  <a:pt x="141" y="206"/>
                  <a:pt x="141" y="206"/>
                  <a:pt x="142" y="206"/>
                </a:cubicBezTo>
                <a:cubicBezTo>
                  <a:pt x="140" y="207"/>
                  <a:pt x="139" y="209"/>
                  <a:pt x="138" y="210"/>
                </a:cubicBezTo>
                <a:cubicBezTo>
                  <a:pt x="137" y="211"/>
                  <a:pt x="136" y="212"/>
                  <a:pt x="134" y="213"/>
                </a:cubicBezTo>
                <a:close/>
                <a:moveTo>
                  <a:pt x="137" y="217"/>
                </a:moveTo>
                <a:cubicBezTo>
                  <a:pt x="136" y="218"/>
                  <a:pt x="135" y="219"/>
                  <a:pt x="133" y="220"/>
                </a:cubicBezTo>
                <a:cubicBezTo>
                  <a:pt x="134" y="220"/>
                  <a:pt x="134" y="220"/>
                  <a:pt x="134" y="219"/>
                </a:cubicBezTo>
                <a:cubicBezTo>
                  <a:pt x="135" y="219"/>
                  <a:pt x="136" y="218"/>
                  <a:pt x="137" y="217"/>
                </a:cubicBezTo>
                <a:close/>
                <a:moveTo>
                  <a:pt x="140" y="203"/>
                </a:moveTo>
                <a:cubicBezTo>
                  <a:pt x="138" y="204"/>
                  <a:pt x="136" y="206"/>
                  <a:pt x="134" y="208"/>
                </a:cubicBezTo>
                <a:cubicBezTo>
                  <a:pt x="132" y="209"/>
                  <a:pt x="130" y="210"/>
                  <a:pt x="128" y="211"/>
                </a:cubicBezTo>
                <a:cubicBezTo>
                  <a:pt x="128" y="210"/>
                  <a:pt x="128" y="210"/>
                  <a:pt x="127" y="210"/>
                </a:cubicBezTo>
                <a:cubicBezTo>
                  <a:pt x="128" y="210"/>
                  <a:pt x="128" y="209"/>
                  <a:pt x="128" y="209"/>
                </a:cubicBezTo>
                <a:cubicBezTo>
                  <a:pt x="131" y="207"/>
                  <a:pt x="134" y="205"/>
                  <a:pt x="137" y="202"/>
                </a:cubicBezTo>
                <a:cubicBezTo>
                  <a:pt x="141" y="199"/>
                  <a:pt x="145" y="196"/>
                  <a:pt x="149" y="193"/>
                </a:cubicBezTo>
                <a:cubicBezTo>
                  <a:pt x="146" y="197"/>
                  <a:pt x="143" y="200"/>
                  <a:pt x="140" y="203"/>
                </a:cubicBezTo>
                <a:close/>
                <a:moveTo>
                  <a:pt x="117" y="206"/>
                </a:moveTo>
                <a:cubicBezTo>
                  <a:pt x="117" y="206"/>
                  <a:pt x="118" y="205"/>
                  <a:pt x="118" y="205"/>
                </a:cubicBezTo>
                <a:cubicBezTo>
                  <a:pt x="119" y="205"/>
                  <a:pt x="119" y="206"/>
                  <a:pt x="119" y="206"/>
                </a:cubicBezTo>
                <a:cubicBezTo>
                  <a:pt x="119" y="206"/>
                  <a:pt x="119" y="206"/>
                  <a:pt x="118" y="207"/>
                </a:cubicBezTo>
                <a:cubicBezTo>
                  <a:pt x="118" y="207"/>
                  <a:pt x="117" y="206"/>
                  <a:pt x="117" y="206"/>
                </a:cubicBezTo>
                <a:close/>
                <a:moveTo>
                  <a:pt x="117" y="208"/>
                </a:moveTo>
                <a:cubicBezTo>
                  <a:pt x="117" y="208"/>
                  <a:pt x="117" y="208"/>
                  <a:pt x="117" y="208"/>
                </a:cubicBezTo>
                <a:cubicBezTo>
                  <a:pt x="117" y="208"/>
                  <a:pt x="116" y="208"/>
                  <a:pt x="116" y="207"/>
                </a:cubicBezTo>
                <a:cubicBezTo>
                  <a:pt x="116" y="207"/>
                  <a:pt x="116" y="207"/>
                  <a:pt x="116" y="207"/>
                </a:cubicBezTo>
                <a:cubicBezTo>
                  <a:pt x="116" y="207"/>
                  <a:pt x="117" y="208"/>
                  <a:pt x="117" y="208"/>
                </a:cubicBezTo>
                <a:close/>
                <a:moveTo>
                  <a:pt x="116" y="202"/>
                </a:moveTo>
                <a:cubicBezTo>
                  <a:pt x="116" y="202"/>
                  <a:pt x="115" y="201"/>
                  <a:pt x="115" y="201"/>
                </a:cubicBezTo>
                <a:cubicBezTo>
                  <a:pt x="116" y="199"/>
                  <a:pt x="118" y="198"/>
                  <a:pt x="120" y="196"/>
                </a:cubicBezTo>
                <a:cubicBezTo>
                  <a:pt x="127" y="190"/>
                  <a:pt x="134" y="185"/>
                  <a:pt x="141" y="180"/>
                </a:cubicBezTo>
                <a:cubicBezTo>
                  <a:pt x="133" y="188"/>
                  <a:pt x="125" y="195"/>
                  <a:pt x="116" y="202"/>
                </a:cubicBezTo>
                <a:close/>
                <a:moveTo>
                  <a:pt x="88" y="181"/>
                </a:moveTo>
                <a:cubicBezTo>
                  <a:pt x="88" y="180"/>
                  <a:pt x="88" y="178"/>
                  <a:pt x="88" y="177"/>
                </a:cubicBezTo>
                <a:cubicBezTo>
                  <a:pt x="90" y="176"/>
                  <a:pt x="92" y="174"/>
                  <a:pt x="94" y="172"/>
                </a:cubicBezTo>
                <a:cubicBezTo>
                  <a:pt x="97" y="171"/>
                  <a:pt x="99" y="170"/>
                  <a:pt x="102" y="169"/>
                </a:cubicBezTo>
                <a:cubicBezTo>
                  <a:pt x="100" y="171"/>
                  <a:pt x="98" y="173"/>
                  <a:pt x="97" y="175"/>
                </a:cubicBezTo>
                <a:cubicBezTo>
                  <a:pt x="94" y="177"/>
                  <a:pt x="91" y="179"/>
                  <a:pt x="88" y="181"/>
                </a:cubicBezTo>
                <a:close/>
                <a:moveTo>
                  <a:pt x="89" y="194"/>
                </a:moveTo>
                <a:cubicBezTo>
                  <a:pt x="89" y="194"/>
                  <a:pt x="88" y="195"/>
                  <a:pt x="88" y="196"/>
                </a:cubicBezTo>
                <a:cubicBezTo>
                  <a:pt x="87" y="196"/>
                  <a:pt x="87" y="196"/>
                  <a:pt x="87" y="196"/>
                </a:cubicBezTo>
                <a:cubicBezTo>
                  <a:pt x="88" y="195"/>
                  <a:pt x="89" y="194"/>
                  <a:pt x="89" y="194"/>
                </a:cubicBezTo>
                <a:cubicBezTo>
                  <a:pt x="89" y="194"/>
                  <a:pt x="89" y="194"/>
                  <a:pt x="89" y="194"/>
                </a:cubicBezTo>
                <a:close/>
                <a:moveTo>
                  <a:pt x="83" y="166"/>
                </a:moveTo>
                <a:cubicBezTo>
                  <a:pt x="83" y="166"/>
                  <a:pt x="82" y="167"/>
                  <a:pt x="82" y="167"/>
                </a:cubicBezTo>
                <a:cubicBezTo>
                  <a:pt x="82" y="167"/>
                  <a:pt x="82" y="167"/>
                  <a:pt x="82" y="167"/>
                </a:cubicBezTo>
                <a:cubicBezTo>
                  <a:pt x="83" y="165"/>
                  <a:pt x="84" y="164"/>
                  <a:pt x="85" y="163"/>
                </a:cubicBezTo>
                <a:cubicBezTo>
                  <a:pt x="85" y="164"/>
                  <a:pt x="85" y="164"/>
                  <a:pt x="85" y="165"/>
                </a:cubicBezTo>
                <a:cubicBezTo>
                  <a:pt x="84" y="165"/>
                  <a:pt x="84" y="166"/>
                  <a:pt x="83" y="166"/>
                </a:cubicBezTo>
                <a:close/>
                <a:moveTo>
                  <a:pt x="85" y="175"/>
                </a:moveTo>
                <a:cubicBezTo>
                  <a:pt x="84" y="175"/>
                  <a:pt x="84" y="175"/>
                  <a:pt x="83" y="176"/>
                </a:cubicBezTo>
                <a:cubicBezTo>
                  <a:pt x="83" y="175"/>
                  <a:pt x="83" y="175"/>
                  <a:pt x="83" y="175"/>
                </a:cubicBezTo>
                <a:cubicBezTo>
                  <a:pt x="84" y="175"/>
                  <a:pt x="84" y="175"/>
                  <a:pt x="85" y="175"/>
                </a:cubicBezTo>
                <a:close/>
                <a:moveTo>
                  <a:pt x="62" y="209"/>
                </a:moveTo>
                <a:cubicBezTo>
                  <a:pt x="60" y="208"/>
                  <a:pt x="59" y="207"/>
                  <a:pt x="58" y="206"/>
                </a:cubicBezTo>
                <a:cubicBezTo>
                  <a:pt x="58" y="205"/>
                  <a:pt x="58" y="205"/>
                  <a:pt x="58" y="205"/>
                </a:cubicBezTo>
                <a:cubicBezTo>
                  <a:pt x="58" y="204"/>
                  <a:pt x="58" y="203"/>
                  <a:pt x="58" y="202"/>
                </a:cubicBezTo>
                <a:cubicBezTo>
                  <a:pt x="58" y="203"/>
                  <a:pt x="59" y="203"/>
                  <a:pt x="59" y="203"/>
                </a:cubicBezTo>
                <a:cubicBezTo>
                  <a:pt x="60" y="205"/>
                  <a:pt x="61" y="207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lose/>
                <a:moveTo>
                  <a:pt x="62" y="211"/>
                </a:moveTo>
                <a:cubicBezTo>
                  <a:pt x="62" y="211"/>
                  <a:pt x="62" y="211"/>
                  <a:pt x="62" y="211"/>
                </a:cubicBezTo>
                <a:cubicBezTo>
                  <a:pt x="63" y="211"/>
                  <a:pt x="63" y="211"/>
                  <a:pt x="63" y="211"/>
                </a:cubicBezTo>
                <a:cubicBezTo>
                  <a:pt x="61" y="211"/>
                  <a:pt x="60" y="210"/>
                  <a:pt x="59" y="210"/>
                </a:cubicBezTo>
                <a:cubicBezTo>
                  <a:pt x="60" y="210"/>
                  <a:pt x="61" y="211"/>
                  <a:pt x="62" y="211"/>
                </a:cubicBezTo>
                <a:close/>
                <a:moveTo>
                  <a:pt x="60" y="200"/>
                </a:moveTo>
                <a:cubicBezTo>
                  <a:pt x="59" y="199"/>
                  <a:pt x="58" y="197"/>
                  <a:pt x="57" y="196"/>
                </a:cubicBezTo>
                <a:cubicBezTo>
                  <a:pt x="57" y="196"/>
                  <a:pt x="57" y="196"/>
                  <a:pt x="58" y="196"/>
                </a:cubicBezTo>
                <a:cubicBezTo>
                  <a:pt x="58" y="196"/>
                  <a:pt x="58" y="196"/>
                  <a:pt x="58" y="195"/>
                </a:cubicBezTo>
                <a:cubicBezTo>
                  <a:pt x="60" y="197"/>
                  <a:pt x="61" y="199"/>
                  <a:pt x="63" y="201"/>
                </a:cubicBezTo>
                <a:cubicBezTo>
                  <a:pt x="63" y="201"/>
                  <a:pt x="63" y="201"/>
                  <a:pt x="63" y="201"/>
                </a:cubicBezTo>
                <a:cubicBezTo>
                  <a:pt x="62" y="201"/>
                  <a:pt x="61" y="200"/>
                  <a:pt x="60" y="200"/>
                </a:cubicBezTo>
                <a:cubicBezTo>
                  <a:pt x="60" y="200"/>
                  <a:pt x="60" y="200"/>
                  <a:pt x="60" y="200"/>
                </a:cubicBezTo>
                <a:close/>
                <a:moveTo>
                  <a:pt x="44" y="171"/>
                </a:moveTo>
                <a:cubicBezTo>
                  <a:pt x="45" y="173"/>
                  <a:pt x="47" y="175"/>
                  <a:pt x="48" y="176"/>
                </a:cubicBezTo>
                <a:cubicBezTo>
                  <a:pt x="48" y="177"/>
                  <a:pt x="48" y="178"/>
                  <a:pt x="48" y="180"/>
                </a:cubicBezTo>
                <a:cubicBezTo>
                  <a:pt x="48" y="179"/>
                  <a:pt x="47" y="179"/>
                  <a:pt x="47" y="179"/>
                </a:cubicBezTo>
                <a:cubicBezTo>
                  <a:pt x="47" y="178"/>
                  <a:pt x="46" y="177"/>
                  <a:pt x="46" y="176"/>
                </a:cubicBezTo>
                <a:cubicBezTo>
                  <a:pt x="45" y="174"/>
                  <a:pt x="44" y="171"/>
                  <a:pt x="43" y="168"/>
                </a:cubicBezTo>
                <a:cubicBezTo>
                  <a:pt x="43" y="169"/>
                  <a:pt x="44" y="170"/>
                  <a:pt x="44" y="170"/>
                </a:cubicBezTo>
                <a:cubicBezTo>
                  <a:pt x="44" y="170"/>
                  <a:pt x="44" y="171"/>
                  <a:pt x="44" y="171"/>
                </a:cubicBezTo>
                <a:close/>
                <a:moveTo>
                  <a:pt x="33" y="98"/>
                </a:moveTo>
                <a:cubicBezTo>
                  <a:pt x="33" y="99"/>
                  <a:pt x="33" y="100"/>
                  <a:pt x="33" y="101"/>
                </a:cubicBezTo>
                <a:cubicBezTo>
                  <a:pt x="33" y="102"/>
                  <a:pt x="32" y="103"/>
                  <a:pt x="32" y="104"/>
                </a:cubicBezTo>
                <a:cubicBezTo>
                  <a:pt x="32" y="103"/>
                  <a:pt x="31" y="101"/>
                  <a:pt x="31" y="99"/>
                </a:cubicBezTo>
                <a:cubicBezTo>
                  <a:pt x="32" y="99"/>
                  <a:pt x="32" y="99"/>
                  <a:pt x="33" y="98"/>
                </a:cubicBezTo>
                <a:close/>
                <a:moveTo>
                  <a:pt x="31" y="98"/>
                </a:moveTo>
                <a:cubicBezTo>
                  <a:pt x="30" y="97"/>
                  <a:pt x="30" y="97"/>
                  <a:pt x="30" y="97"/>
                </a:cubicBezTo>
                <a:cubicBezTo>
                  <a:pt x="31" y="97"/>
                  <a:pt x="31" y="96"/>
                  <a:pt x="32" y="96"/>
                </a:cubicBezTo>
                <a:cubicBezTo>
                  <a:pt x="32" y="96"/>
                  <a:pt x="32" y="96"/>
                  <a:pt x="32" y="97"/>
                </a:cubicBezTo>
                <a:cubicBezTo>
                  <a:pt x="32" y="97"/>
                  <a:pt x="31" y="97"/>
                  <a:pt x="31" y="98"/>
                </a:cubicBezTo>
                <a:close/>
                <a:moveTo>
                  <a:pt x="32" y="85"/>
                </a:moveTo>
                <a:cubicBezTo>
                  <a:pt x="32" y="85"/>
                  <a:pt x="32" y="85"/>
                  <a:pt x="32" y="85"/>
                </a:cubicBezTo>
                <a:cubicBezTo>
                  <a:pt x="33" y="83"/>
                  <a:pt x="34" y="82"/>
                  <a:pt x="36" y="80"/>
                </a:cubicBezTo>
                <a:cubicBezTo>
                  <a:pt x="35" y="81"/>
                  <a:pt x="35" y="81"/>
                  <a:pt x="34" y="82"/>
                </a:cubicBezTo>
                <a:cubicBezTo>
                  <a:pt x="33" y="83"/>
                  <a:pt x="33" y="84"/>
                  <a:pt x="32" y="85"/>
                </a:cubicBezTo>
                <a:close/>
                <a:moveTo>
                  <a:pt x="35" y="84"/>
                </a:moveTo>
                <a:cubicBezTo>
                  <a:pt x="35" y="84"/>
                  <a:pt x="35" y="83"/>
                  <a:pt x="36" y="83"/>
                </a:cubicBezTo>
                <a:cubicBezTo>
                  <a:pt x="36" y="83"/>
                  <a:pt x="36" y="82"/>
                  <a:pt x="37" y="82"/>
                </a:cubicBezTo>
                <a:cubicBezTo>
                  <a:pt x="36" y="83"/>
                  <a:pt x="35" y="85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5"/>
                  <a:pt x="34" y="85"/>
                  <a:pt x="35" y="84"/>
                </a:cubicBezTo>
                <a:close/>
                <a:moveTo>
                  <a:pt x="37" y="73"/>
                </a:moveTo>
                <a:cubicBezTo>
                  <a:pt x="39" y="72"/>
                  <a:pt x="40" y="71"/>
                  <a:pt x="41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1" y="71"/>
                  <a:pt x="40" y="71"/>
                  <a:pt x="40" y="71"/>
                </a:cubicBezTo>
                <a:cubicBezTo>
                  <a:pt x="39" y="72"/>
                  <a:pt x="38" y="73"/>
                  <a:pt x="36" y="74"/>
                </a:cubicBezTo>
                <a:cubicBezTo>
                  <a:pt x="37" y="74"/>
                  <a:pt x="37" y="73"/>
                  <a:pt x="37" y="73"/>
                </a:cubicBezTo>
                <a:close/>
                <a:moveTo>
                  <a:pt x="35" y="72"/>
                </a:moveTo>
                <a:cubicBezTo>
                  <a:pt x="36" y="71"/>
                  <a:pt x="37" y="70"/>
                  <a:pt x="39" y="68"/>
                </a:cubicBezTo>
                <a:cubicBezTo>
                  <a:pt x="38" y="69"/>
                  <a:pt x="37" y="70"/>
                  <a:pt x="36" y="71"/>
                </a:cubicBezTo>
                <a:cubicBezTo>
                  <a:pt x="36" y="72"/>
                  <a:pt x="35" y="72"/>
                  <a:pt x="35" y="72"/>
                </a:cubicBezTo>
                <a:close/>
                <a:moveTo>
                  <a:pt x="42" y="77"/>
                </a:moveTo>
                <a:cubicBezTo>
                  <a:pt x="42" y="76"/>
                  <a:pt x="43" y="76"/>
                  <a:pt x="43" y="76"/>
                </a:cubicBezTo>
                <a:cubicBezTo>
                  <a:pt x="42" y="77"/>
                  <a:pt x="42" y="78"/>
                  <a:pt x="41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40" y="81"/>
                  <a:pt x="39" y="82"/>
                  <a:pt x="38" y="83"/>
                </a:cubicBezTo>
                <a:cubicBezTo>
                  <a:pt x="38" y="83"/>
                  <a:pt x="38" y="83"/>
                  <a:pt x="37" y="83"/>
                </a:cubicBezTo>
                <a:cubicBezTo>
                  <a:pt x="39" y="81"/>
                  <a:pt x="40" y="79"/>
                  <a:pt x="42" y="77"/>
                </a:cubicBezTo>
                <a:close/>
                <a:moveTo>
                  <a:pt x="69" y="32"/>
                </a:moveTo>
                <a:cubicBezTo>
                  <a:pt x="67" y="34"/>
                  <a:pt x="64" y="36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0" y="38"/>
                  <a:pt x="59" y="40"/>
                  <a:pt x="57" y="41"/>
                </a:cubicBezTo>
                <a:cubicBezTo>
                  <a:pt x="58" y="39"/>
                  <a:pt x="59" y="37"/>
                  <a:pt x="60" y="36"/>
                </a:cubicBezTo>
                <a:cubicBezTo>
                  <a:pt x="63" y="35"/>
                  <a:pt x="66" y="33"/>
                  <a:pt x="69" y="32"/>
                </a:cubicBezTo>
                <a:close/>
                <a:moveTo>
                  <a:pt x="55" y="33"/>
                </a:moveTo>
                <a:cubicBezTo>
                  <a:pt x="55" y="33"/>
                  <a:pt x="55" y="33"/>
                  <a:pt x="56" y="33"/>
                </a:cubicBezTo>
                <a:cubicBezTo>
                  <a:pt x="59" y="31"/>
                  <a:pt x="63" y="29"/>
                  <a:pt x="66" y="28"/>
                </a:cubicBezTo>
                <a:cubicBezTo>
                  <a:pt x="65" y="28"/>
                  <a:pt x="64" y="29"/>
                  <a:pt x="63" y="29"/>
                </a:cubicBezTo>
                <a:cubicBezTo>
                  <a:pt x="61" y="31"/>
                  <a:pt x="58" y="32"/>
                  <a:pt x="55" y="33"/>
                </a:cubicBezTo>
                <a:close/>
                <a:moveTo>
                  <a:pt x="73" y="36"/>
                </a:moveTo>
                <a:cubicBezTo>
                  <a:pt x="74" y="36"/>
                  <a:pt x="74" y="35"/>
                  <a:pt x="74" y="35"/>
                </a:cubicBezTo>
                <a:cubicBezTo>
                  <a:pt x="73" y="38"/>
                  <a:pt x="71" y="40"/>
                  <a:pt x="69" y="42"/>
                </a:cubicBezTo>
                <a:cubicBezTo>
                  <a:pt x="67" y="43"/>
                  <a:pt x="65" y="45"/>
                  <a:pt x="64" y="46"/>
                </a:cubicBezTo>
                <a:cubicBezTo>
                  <a:pt x="67" y="43"/>
                  <a:pt x="70" y="39"/>
                  <a:pt x="73" y="36"/>
                </a:cubicBezTo>
                <a:close/>
                <a:moveTo>
                  <a:pt x="70" y="36"/>
                </a:moveTo>
                <a:cubicBezTo>
                  <a:pt x="71" y="35"/>
                  <a:pt x="72" y="34"/>
                  <a:pt x="74" y="32"/>
                </a:cubicBezTo>
                <a:cubicBezTo>
                  <a:pt x="73" y="33"/>
                  <a:pt x="73" y="33"/>
                  <a:pt x="73" y="34"/>
                </a:cubicBezTo>
                <a:cubicBezTo>
                  <a:pt x="72" y="34"/>
                  <a:pt x="71" y="35"/>
                  <a:pt x="70" y="36"/>
                </a:cubicBezTo>
                <a:close/>
                <a:moveTo>
                  <a:pt x="77" y="34"/>
                </a:moveTo>
                <a:cubicBezTo>
                  <a:pt x="78" y="33"/>
                  <a:pt x="79" y="33"/>
                  <a:pt x="80" y="32"/>
                </a:cubicBezTo>
                <a:cubicBezTo>
                  <a:pt x="78" y="34"/>
                  <a:pt x="77" y="36"/>
                  <a:pt x="75" y="37"/>
                </a:cubicBezTo>
                <a:cubicBezTo>
                  <a:pt x="74" y="38"/>
                  <a:pt x="74" y="39"/>
                  <a:pt x="73" y="39"/>
                </a:cubicBezTo>
                <a:cubicBezTo>
                  <a:pt x="74" y="37"/>
                  <a:pt x="76" y="36"/>
                  <a:pt x="77" y="34"/>
                </a:cubicBezTo>
                <a:close/>
                <a:moveTo>
                  <a:pt x="77" y="31"/>
                </a:moveTo>
                <a:cubicBezTo>
                  <a:pt x="77" y="31"/>
                  <a:pt x="77" y="30"/>
                  <a:pt x="78" y="30"/>
                </a:cubicBezTo>
                <a:cubicBezTo>
                  <a:pt x="78" y="30"/>
                  <a:pt x="78" y="30"/>
                  <a:pt x="78" y="29"/>
                </a:cubicBezTo>
                <a:cubicBezTo>
                  <a:pt x="78" y="29"/>
                  <a:pt x="78" y="29"/>
                  <a:pt x="79" y="29"/>
                </a:cubicBezTo>
                <a:cubicBezTo>
                  <a:pt x="78" y="29"/>
                  <a:pt x="78" y="30"/>
                  <a:pt x="78" y="30"/>
                </a:cubicBezTo>
                <a:cubicBezTo>
                  <a:pt x="77" y="30"/>
                  <a:pt x="77" y="31"/>
                  <a:pt x="77" y="31"/>
                </a:cubicBezTo>
                <a:close/>
                <a:moveTo>
                  <a:pt x="96" y="32"/>
                </a:moveTo>
                <a:cubicBezTo>
                  <a:pt x="96" y="32"/>
                  <a:pt x="96" y="32"/>
                  <a:pt x="96" y="32"/>
                </a:cubicBezTo>
                <a:cubicBezTo>
                  <a:pt x="95" y="34"/>
                  <a:pt x="93" y="36"/>
                  <a:pt x="91" y="38"/>
                </a:cubicBezTo>
                <a:cubicBezTo>
                  <a:pt x="91" y="38"/>
                  <a:pt x="90" y="38"/>
                  <a:pt x="90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88" y="41"/>
                  <a:pt x="87" y="43"/>
                  <a:pt x="85" y="44"/>
                </a:cubicBezTo>
                <a:cubicBezTo>
                  <a:pt x="82" y="46"/>
                  <a:pt x="80" y="48"/>
                  <a:pt x="77" y="50"/>
                </a:cubicBezTo>
                <a:cubicBezTo>
                  <a:pt x="77" y="50"/>
                  <a:pt x="77" y="50"/>
                  <a:pt x="76" y="50"/>
                </a:cubicBezTo>
                <a:cubicBezTo>
                  <a:pt x="76" y="51"/>
                  <a:pt x="75" y="51"/>
                  <a:pt x="74" y="52"/>
                </a:cubicBezTo>
                <a:cubicBezTo>
                  <a:pt x="73" y="53"/>
                  <a:pt x="73" y="53"/>
                  <a:pt x="73" y="53"/>
                </a:cubicBezTo>
                <a:cubicBezTo>
                  <a:pt x="76" y="49"/>
                  <a:pt x="80" y="45"/>
                  <a:pt x="83" y="42"/>
                </a:cubicBezTo>
                <a:cubicBezTo>
                  <a:pt x="87" y="38"/>
                  <a:pt x="91" y="35"/>
                  <a:pt x="96" y="32"/>
                </a:cubicBezTo>
                <a:close/>
                <a:moveTo>
                  <a:pt x="87" y="36"/>
                </a:moveTo>
                <a:cubicBezTo>
                  <a:pt x="87" y="36"/>
                  <a:pt x="88" y="35"/>
                  <a:pt x="88" y="35"/>
                </a:cubicBezTo>
                <a:cubicBezTo>
                  <a:pt x="89" y="35"/>
                  <a:pt x="89" y="35"/>
                  <a:pt x="90" y="34"/>
                </a:cubicBezTo>
                <a:cubicBezTo>
                  <a:pt x="89" y="35"/>
                  <a:pt x="88" y="36"/>
                  <a:pt x="87" y="36"/>
                </a:cubicBezTo>
                <a:close/>
                <a:moveTo>
                  <a:pt x="111" y="34"/>
                </a:moveTo>
                <a:cubicBezTo>
                  <a:pt x="110" y="34"/>
                  <a:pt x="110" y="34"/>
                  <a:pt x="109" y="34"/>
                </a:cubicBezTo>
                <a:cubicBezTo>
                  <a:pt x="109" y="34"/>
                  <a:pt x="108" y="34"/>
                  <a:pt x="108" y="34"/>
                </a:cubicBezTo>
                <a:cubicBezTo>
                  <a:pt x="108" y="34"/>
                  <a:pt x="108" y="33"/>
                  <a:pt x="109" y="33"/>
                </a:cubicBezTo>
                <a:cubicBezTo>
                  <a:pt x="109" y="33"/>
                  <a:pt x="109" y="32"/>
                  <a:pt x="110" y="32"/>
                </a:cubicBezTo>
                <a:cubicBezTo>
                  <a:pt x="111" y="32"/>
                  <a:pt x="112" y="32"/>
                  <a:pt x="113" y="32"/>
                </a:cubicBezTo>
                <a:cubicBezTo>
                  <a:pt x="112" y="33"/>
                  <a:pt x="112" y="33"/>
                  <a:pt x="111" y="34"/>
                </a:cubicBezTo>
                <a:close/>
                <a:moveTo>
                  <a:pt x="112" y="36"/>
                </a:moveTo>
                <a:cubicBezTo>
                  <a:pt x="111" y="36"/>
                  <a:pt x="111" y="37"/>
                  <a:pt x="110" y="37"/>
                </a:cubicBezTo>
                <a:cubicBezTo>
                  <a:pt x="110" y="37"/>
                  <a:pt x="109" y="37"/>
                  <a:pt x="109" y="37"/>
                </a:cubicBezTo>
                <a:cubicBezTo>
                  <a:pt x="110" y="37"/>
                  <a:pt x="110" y="36"/>
                  <a:pt x="111" y="36"/>
                </a:cubicBezTo>
                <a:cubicBezTo>
                  <a:pt x="111" y="36"/>
                  <a:pt x="111" y="36"/>
                  <a:pt x="112" y="36"/>
                </a:cubicBezTo>
                <a:close/>
                <a:moveTo>
                  <a:pt x="108" y="36"/>
                </a:moveTo>
                <a:cubicBezTo>
                  <a:pt x="107" y="37"/>
                  <a:pt x="106" y="37"/>
                  <a:pt x="105" y="38"/>
                </a:cubicBezTo>
                <a:cubicBezTo>
                  <a:pt x="105" y="38"/>
                  <a:pt x="105" y="39"/>
                  <a:pt x="105" y="39"/>
                </a:cubicBezTo>
                <a:cubicBezTo>
                  <a:pt x="104" y="39"/>
                  <a:pt x="104" y="39"/>
                  <a:pt x="103" y="39"/>
                </a:cubicBezTo>
                <a:cubicBezTo>
                  <a:pt x="104" y="38"/>
                  <a:pt x="105" y="37"/>
                  <a:pt x="106" y="36"/>
                </a:cubicBezTo>
                <a:cubicBezTo>
                  <a:pt x="107" y="36"/>
                  <a:pt x="107" y="36"/>
                  <a:pt x="108" y="36"/>
                </a:cubicBezTo>
                <a:close/>
                <a:moveTo>
                  <a:pt x="122" y="49"/>
                </a:moveTo>
                <a:cubicBezTo>
                  <a:pt x="125" y="49"/>
                  <a:pt x="128" y="48"/>
                  <a:pt x="132" y="47"/>
                </a:cubicBezTo>
                <a:cubicBezTo>
                  <a:pt x="131" y="48"/>
                  <a:pt x="130" y="49"/>
                  <a:pt x="129" y="50"/>
                </a:cubicBezTo>
                <a:cubicBezTo>
                  <a:pt x="128" y="50"/>
                  <a:pt x="127" y="51"/>
                  <a:pt x="126" y="51"/>
                </a:cubicBezTo>
                <a:cubicBezTo>
                  <a:pt x="126" y="51"/>
                  <a:pt x="126" y="51"/>
                  <a:pt x="126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25" y="52"/>
                  <a:pt x="126" y="51"/>
                  <a:pt x="127" y="50"/>
                </a:cubicBezTo>
                <a:cubicBezTo>
                  <a:pt x="127" y="50"/>
                  <a:pt x="126" y="48"/>
                  <a:pt x="126" y="49"/>
                </a:cubicBezTo>
                <a:cubicBezTo>
                  <a:pt x="125" y="50"/>
                  <a:pt x="124" y="51"/>
                  <a:pt x="123" y="52"/>
                </a:cubicBezTo>
                <a:cubicBezTo>
                  <a:pt x="123" y="51"/>
                  <a:pt x="122" y="51"/>
                  <a:pt x="121" y="51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1" y="51"/>
                  <a:pt x="121" y="51"/>
                  <a:pt x="122" y="50"/>
                </a:cubicBezTo>
                <a:cubicBezTo>
                  <a:pt x="122" y="50"/>
                  <a:pt x="122" y="50"/>
                  <a:pt x="122" y="49"/>
                </a:cubicBezTo>
                <a:close/>
                <a:moveTo>
                  <a:pt x="148" y="57"/>
                </a:moveTo>
                <a:cubicBezTo>
                  <a:pt x="146" y="57"/>
                  <a:pt x="143" y="58"/>
                  <a:pt x="141" y="59"/>
                </a:cubicBezTo>
                <a:cubicBezTo>
                  <a:pt x="142" y="58"/>
                  <a:pt x="143" y="57"/>
                  <a:pt x="144" y="56"/>
                </a:cubicBezTo>
                <a:cubicBezTo>
                  <a:pt x="149" y="54"/>
                  <a:pt x="153" y="52"/>
                  <a:pt x="158" y="50"/>
                </a:cubicBezTo>
                <a:cubicBezTo>
                  <a:pt x="155" y="52"/>
                  <a:pt x="151" y="54"/>
                  <a:pt x="148" y="57"/>
                </a:cubicBezTo>
                <a:close/>
                <a:moveTo>
                  <a:pt x="160" y="51"/>
                </a:moveTo>
                <a:cubicBezTo>
                  <a:pt x="159" y="52"/>
                  <a:pt x="159" y="52"/>
                  <a:pt x="159" y="52"/>
                </a:cubicBezTo>
                <a:cubicBezTo>
                  <a:pt x="158" y="53"/>
                  <a:pt x="157" y="53"/>
                  <a:pt x="156" y="54"/>
                </a:cubicBezTo>
                <a:cubicBezTo>
                  <a:pt x="157" y="53"/>
                  <a:pt x="158" y="52"/>
                  <a:pt x="160" y="51"/>
                </a:cubicBezTo>
                <a:close/>
                <a:moveTo>
                  <a:pt x="163" y="63"/>
                </a:moveTo>
                <a:cubicBezTo>
                  <a:pt x="167" y="61"/>
                  <a:pt x="171" y="59"/>
                  <a:pt x="175" y="57"/>
                </a:cubicBezTo>
                <a:cubicBezTo>
                  <a:pt x="174" y="58"/>
                  <a:pt x="173" y="60"/>
                  <a:pt x="172" y="61"/>
                </a:cubicBezTo>
                <a:cubicBezTo>
                  <a:pt x="167" y="63"/>
                  <a:pt x="161" y="66"/>
                  <a:pt x="156" y="69"/>
                </a:cubicBezTo>
                <a:cubicBezTo>
                  <a:pt x="155" y="69"/>
                  <a:pt x="154" y="70"/>
                  <a:pt x="153" y="70"/>
                </a:cubicBezTo>
                <a:cubicBezTo>
                  <a:pt x="156" y="68"/>
                  <a:pt x="159" y="65"/>
                  <a:pt x="163" y="63"/>
                </a:cubicBezTo>
                <a:close/>
                <a:moveTo>
                  <a:pt x="162" y="61"/>
                </a:moveTo>
                <a:cubicBezTo>
                  <a:pt x="163" y="60"/>
                  <a:pt x="165" y="59"/>
                  <a:pt x="166" y="57"/>
                </a:cubicBezTo>
                <a:cubicBezTo>
                  <a:pt x="168" y="57"/>
                  <a:pt x="169" y="56"/>
                  <a:pt x="171" y="56"/>
                </a:cubicBezTo>
                <a:cubicBezTo>
                  <a:pt x="168" y="57"/>
                  <a:pt x="165" y="59"/>
                  <a:pt x="162" y="61"/>
                </a:cubicBezTo>
                <a:cubicBezTo>
                  <a:pt x="162" y="61"/>
                  <a:pt x="162" y="61"/>
                  <a:pt x="162" y="61"/>
                </a:cubicBezTo>
                <a:close/>
                <a:moveTo>
                  <a:pt x="172" y="57"/>
                </a:moveTo>
                <a:cubicBezTo>
                  <a:pt x="174" y="56"/>
                  <a:pt x="176" y="54"/>
                  <a:pt x="179" y="53"/>
                </a:cubicBezTo>
                <a:cubicBezTo>
                  <a:pt x="178" y="53"/>
                  <a:pt x="178" y="54"/>
                  <a:pt x="178" y="54"/>
                </a:cubicBezTo>
                <a:cubicBezTo>
                  <a:pt x="176" y="55"/>
                  <a:pt x="174" y="56"/>
                  <a:pt x="172" y="57"/>
                </a:cubicBezTo>
                <a:close/>
                <a:moveTo>
                  <a:pt x="189" y="60"/>
                </a:moveTo>
                <a:cubicBezTo>
                  <a:pt x="185" y="62"/>
                  <a:pt x="181" y="64"/>
                  <a:pt x="176" y="66"/>
                </a:cubicBezTo>
                <a:cubicBezTo>
                  <a:pt x="178" y="64"/>
                  <a:pt x="180" y="62"/>
                  <a:pt x="182" y="60"/>
                </a:cubicBezTo>
                <a:cubicBezTo>
                  <a:pt x="184" y="60"/>
                  <a:pt x="186" y="59"/>
                  <a:pt x="187" y="59"/>
                </a:cubicBezTo>
                <a:cubicBezTo>
                  <a:pt x="188" y="59"/>
                  <a:pt x="188" y="59"/>
                  <a:pt x="189" y="60"/>
                </a:cubicBezTo>
                <a:close/>
                <a:moveTo>
                  <a:pt x="189" y="58"/>
                </a:moveTo>
                <a:cubicBezTo>
                  <a:pt x="190" y="58"/>
                  <a:pt x="192" y="57"/>
                  <a:pt x="194" y="57"/>
                </a:cubicBezTo>
                <a:cubicBezTo>
                  <a:pt x="193" y="58"/>
                  <a:pt x="191" y="59"/>
                  <a:pt x="190" y="59"/>
                </a:cubicBezTo>
                <a:cubicBezTo>
                  <a:pt x="189" y="59"/>
                  <a:pt x="189" y="59"/>
                  <a:pt x="189" y="58"/>
                </a:cubicBezTo>
                <a:close/>
                <a:moveTo>
                  <a:pt x="193" y="65"/>
                </a:moveTo>
                <a:cubicBezTo>
                  <a:pt x="194" y="65"/>
                  <a:pt x="195" y="65"/>
                  <a:pt x="196" y="64"/>
                </a:cubicBezTo>
                <a:cubicBezTo>
                  <a:pt x="194" y="65"/>
                  <a:pt x="193" y="66"/>
                  <a:pt x="191" y="67"/>
                </a:cubicBezTo>
                <a:cubicBezTo>
                  <a:pt x="188" y="69"/>
                  <a:pt x="184" y="70"/>
                  <a:pt x="181" y="72"/>
                </a:cubicBezTo>
                <a:cubicBezTo>
                  <a:pt x="182" y="71"/>
                  <a:pt x="183" y="71"/>
                  <a:pt x="184" y="70"/>
                </a:cubicBezTo>
                <a:cubicBezTo>
                  <a:pt x="187" y="68"/>
                  <a:pt x="190" y="67"/>
                  <a:pt x="193" y="65"/>
                </a:cubicBezTo>
                <a:close/>
                <a:moveTo>
                  <a:pt x="188" y="65"/>
                </a:moveTo>
                <a:cubicBezTo>
                  <a:pt x="190" y="64"/>
                  <a:pt x="192" y="63"/>
                  <a:pt x="195" y="62"/>
                </a:cubicBezTo>
                <a:cubicBezTo>
                  <a:pt x="194" y="63"/>
                  <a:pt x="193" y="63"/>
                  <a:pt x="192" y="64"/>
                </a:cubicBezTo>
                <a:cubicBezTo>
                  <a:pt x="191" y="64"/>
                  <a:pt x="189" y="65"/>
                  <a:pt x="188" y="65"/>
                </a:cubicBezTo>
                <a:cubicBezTo>
                  <a:pt x="188" y="65"/>
                  <a:pt x="188" y="65"/>
                  <a:pt x="188" y="65"/>
                </a:cubicBezTo>
                <a:close/>
                <a:moveTo>
                  <a:pt x="207" y="95"/>
                </a:moveTo>
                <a:cubicBezTo>
                  <a:pt x="210" y="94"/>
                  <a:pt x="213" y="92"/>
                  <a:pt x="215" y="91"/>
                </a:cubicBezTo>
                <a:cubicBezTo>
                  <a:pt x="216" y="92"/>
                  <a:pt x="216" y="93"/>
                  <a:pt x="217" y="95"/>
                </a:cubicBezTo>
                <a:cubicBezTo>
                  <a:pt x="212" y="97"/>
                  <a:pt x="208" y="99"/>
                  <a:pt x="204" y="101"/>
                </a:cubicBezTo>
                <a:cubicBezTo>
                  <a:pt x="204" y="101"/>
                  <a:pt x="203" y="101"/>
                  <a:pt x="203" y="101"/>
                </a:cubicBezTo>
                <a:cubicBezTo>
                  <a:pt x="202" y="102"/>
                  <a:pt x="201" y="103"/>
                  <a:pt x="199" y="104"/>
                </a:cubicBezTo>
                <a:cubicBezTo>
                  <a:pt x="199" y="104"/>
                  <a:pt x="199" y="105"/>
                  <a:pt x="198" y="105"/>
                </a:cubicBezTo>
                <a:cubicBezTo>
                  <a:pt x="198" y="105"/>
                  <a:pt x="198" y="105"/>
                  <a:pt x="198" y="105"/>
                </a:cubicBezTo>
                <a:cubicBezTo>
                  <a:pt x="199" y="104"/>
                  <a:pt x="200" y="103"/>
                  <a:pt x="200" y="102"/>
                </a:cubicBezTo>
                <a:cubicBezTo>
                  <a:pt x="203" y="100"/>
                  <a:pt x="205" y="98"/>
                  <a:pt x="208" y="96"/>
                </a:cubicBezTo>
                <a:cubicBezTo>
                  <a:pt x="208" y="96"/>
                  <a:pt x="208" y="95"/>
                  <a:pt x="207" y="95"/>
                </a:cubicBezTo>
                <a:close/>
                <a:moveTo>
                  <a:pt x="196" y="173"/>
                </a:moveTo>
                <a:cubicBezTo>
                  <a:pt x="197" y="172"/>
                  <a:pt x="198" y="171"/>
                  <a:pt x="198" y="171"/>
                </a:cubicBezTo>
                <a:cubicBezTo>
                  <a:pt x="198" y="171"/>
                  <a:pt x="198" y="171"/>
                  <a:pt x="198" y="171"/>
                </a:cubicBezTo>
                <a:cubicBezTo>
                  <a:pt x="197" y="172"/>
                  <a:pt x="196" y="173"/>
                  <a:pt x="195" y="174"/>
                </a:cubicBezTo>
                <a:cubicBezTo>
                  <a:pt x="196" y="174"/>
                  <a:pt x="196" y="173"/>
                  <a:pt x="196" y="173"/>
                </a:cubicBezTo>
                <a:close/>
                <a:moveTo>
                  <a:pt x="195" y="164"/>
                </a:moveTo>
                <a:cubicBezTo>
                  <a:pt x="195" y="165"/>
                  <a:pt x="195" y="165"/>
                  <a:pt x="194" y="165"/>
                </a:cubicBezTo>
                <a:cubicBezTo>
                  <a:pt x="195" y="164"/>
                  <a:pt x="196" y="162"/>
                  <a:pt x="197" y="161"/>
                </a:cubicBezTo>
                <a:cubicBezTo>
                  <a:pt x="196" y="162"/>
                  <a:pt x="196" y="163"/>
                  <a:pt x="195" y="164"/>
                </a:cubicBezTo>
                <a:close/>
                <a:moveTo>
                  <a:pt x="194" y="155"/>
                </a:moveTo>
                <a:cubicBezTo>
                  <a:pt x="193" y="157"/>
                  <a:pt x="191" y="158"/>
                  <a:pt x="190" y="159"/>
                </a:cubicBezTo>
                <a:cubicBezTo>
                  <a:pt x="193" y="156"/>
                  <a:pt x="196" y="153"/>
                  <a:pt x="198" y="150"/>
                </a:cubicBezTo>
                <a:cubicBezTo>
                  <a:pt x="197" y="152"/>
                  <a:pt x="196" y="154"/>
                  <a:pt x="194" y="155"/>
                </a:cubicBezTo>
                <a:close/>
                <a:moveTo>
                  <a:pt x="105" y="198"/>
                </a:moveTo>
                <a:cubicBezTo>
                  <a:pt x="105" y="198"/>
                  <a:pt x="106" y="198"/>
                  <a:pt x="106" y="197"/>
                </a:cubicBezTo>
                <a:cubicBezTo>
                  <a:pt x="106" y="197"/>
                  <a:pt x="107" y="197"/>
                  <a:pt x="107" y="197"/>
                </a:cubicBezTo>
                <a:cubicBezTo>
                  <a:pt x="106" y="198"/>
                  <a:pt x="106" y="198"/>
                  <a:pt x="105" y="199"/>
                </a:cubicBezTo>
                <a:cubicBezTo>
                  <a:pt x="105" y="199"/>
                  <a:pt x="105" y="198"/>
                  <a:pt x="105" y="198"/>
                </a:cubicBezTo>
                <a:close/>
                <a:moveTo>
                  <a:pt x="108" y="204"/>
                </a:moveTo>
                <a:cubicBezTo>
                  <a:pt x="108" y="204"/>
                  <a:pt x="108" y="204"/>
                  <a:pt x="108" y="204"/>
                </a:cubicBezTo>
                <a:cubicBezTo>
                  <a:pt x="107" y="203"/>
                  <a:pt x="105" y="202"/>
                  <a:pt x="104" y="202"/>
                </a:cubicBezTo>
                <a:cubicBezTo>
                  <a:pt x="104" y="202"/>
                  <a:pt x="104" y="201"/>
                  <a:pt x="104" y="201"/>
                </a:cubicBezTo>
                <a:cubicBezTo>
                  <a:pt x="106" y="202"/>
                  <a:pt x="107" y="203"/>
                  <a:pt x="108" y="204"/>
                </a:cubicBezTo>
                <a:close/>
                <a:moveTo>
                  <a:pt x="104" y="194"/>
                </a:moveTo>
                <a:cubicBezTo>
                  <a:pt x="104" y="194"/>
                  <a:pt x="103" y="194"/>
                  <a:pt x="103" y="193"/>
                </a:cubicBezTo>
                <a:cubicBezTo>
                  <a:pt x="104" y="192"/>
                  <a:pt x="105" y="191"/>
                  <a:pt x="106" y="190"/>
                </a:cubicBezTo>
                <a:cubicBezTo>
                  <a:pt x="107" y="189"/>
                  <a:pt x="109" y="188"/>
                  <a:pt x="110" y="186"/>
                </a:cubicBezTo>
                <a:cubicBezTo>
                  <a:pt x="115" y="183"/>
                  <a:pt x="119" y="179"/>
                  <a:pt x="123" y="176"/>
                </a:cubicBezTo>
                <a:cubicBezTo>
                  <a:pt x="125" y="175"/>
                  <a:pt x="127" y="174"/>
                  <a:pt x="129" y="173"/>
                </a:cubicBezTo>
                <a:cubicBezTo>
                  <a:pt x="124" y="177"/>
                  <a:pt x="118" y="182"/>
                  <a:pt x="112" y="187"/>
                </a:cubicBezTo>
                <a:cubicBezTo>
                  <a:pt x="110" y="189"/>
                  <a:pt x="107" y="192"/>
                  <a:pt x="104" y="194"/>
                </a:cubicBezTo>
                <a:close/>
                <a:moveTo>
                  <a:pt x="73" y="126"/>
                </a:moveTo>
                <a:cubicBezTo>
                  <a:pt x="73" y="126"/>
                  <a:pt x="72" y="127"/>
                  <a:pt x="72" y="128"/>
                </a:cubicBezTo>
                <a:cubicBezTo>
                  <a:pt x="71" y="127"/>
                  <a:pt x="71" y="126"/>
                  <a:pt x="71" y="125"/>
                </a:cubicBezTo>
                <a:cubicBezTo>
                  <a:pt x="71" y="125"/>
                  <a:pt x="71" y="124"/>
                  <a:pt x="71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3" y="125"/>
                  <a:pt x="73" y="125"/>
                  <a:pt x="73" y="126"/>
                </a:cubicBezTo>
                <a:close/>
                <a:moveTo>
                  <a:pt x="71" y="168"/>
                </a:moveTo>
                <a:cubicBezTo>
                  <a:pt x="71" y="167"/>
                  <a:pt x="71" y="167"/>
                  <a:pt x="71" y="167"/>
                </a:cubicBezTo>
                <a:cubicBezTo>
                  <a:pt x="71" y="166"/>
                  <a:pt x="71" y="166"/>
                  <a:pt x="72" y="166"/>
                </a:cubicBezTo>
                <a:cubicBezTo>
                  <a:pt x="72" y="167"/>
                  <a:pt x="72" y="167"/>
                  <a:pt x="72" y="167"/>
                </a:cubicBezTo>
                <a:cubicBezTo>
                  <a:pt x="72" y="167"/>
                  <a:pt x="71" y="168"/>
                  <a:pt x="71" y="168"/>
                </a:cubicBezTo>
                <a:close/>
                <a:moveTo>
                  <a:pt x="73" y="170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71"/>
                  <a:pt x="73" y="171"/>
                  <a:pt x="73" y="171"/>
                </a:cubicBezTo>
                <a:cubicBezTo>
                  <a:pt x="72" y="171"/>
                  <a:pt x="72" y="171"/>
                  <a:pt x="72" y="171"/>
                </a:cubicBezTo>
                <a:cubicBezTo>
                  <a:pt x="72" y="171"/>
                  <a:pt x="72" y="171"/>
                  <a:pt x="72" y="171"/>
                </a:cubicBezTo>
                <a:cubicBezTo>
                  <a:pt x="72" y="170"/>
                  <a:pt x="72" y="170"/>
                  <a:pt x="73" y="170"/>
                </a:cubicBezTo>
                <a:close/>
                <a:moveTo>
                  <a:pt x="71" y="165"/>
                </a:moveTo>
                <a:cubicBezTo>
                  <a:pt x="71" y="164"/>
                  <a:pt x="71" y="163"/>
                  <a:pt x="70" y="162"/>
                </a:cubicBezTo>
                <a:cubicBezTo>
                  <a:pt x="71" y="162"/>
                  <a:pt x="71" y="162"/>
                  <a:pt x="71" y="162"/>
                </a:cubicBezTo>
                <a:cubicBezTo>
                  <a:pt x="71" y="163"/>
                  <a:pt x="71" y="164"/>
                  <a:pt x="71" y="164"/>
                </a:cubicBezTo>
                <a:cubicBezTo>
                  <a:pt x="71" y="165"/>
                  <a:pt x="71" y="165"/>
                  <a:pt x="71" y="165"/>
                </a:cubicBezTo>
                <a:close/>
                <a:moveTo>
                  <a:pt x="61" y="51"/>
                </a:moveTo>
                <a:cubicBezTo>
                  <a:pt x="61" y="51"/>
                  <a:pt x="61" y="52"/>
                  <a:pt x="61" y="52"/>
                </a:cubicBezTo>
                <a:cubicBezTo>
                  <a:pt x="59" y="54"/>
                  <a:pt x="57" y="55"/>
                  <a:pt x="55" y="57"/>
                </a:cubicBezTo>
                <a:cubicBezTo>
                  <a:pt x="55" y="58"/>
                  <a:pt x="54" y="59"/>
                  <a:pt x="53" y="59"/>
                </a:cubicBezTo>
                <a:cubicBezTo>
                  <a:pt x="52" y="61"/>
                  <a:pt x="50" y="62"/>
                  <a:pt x="49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49" y="62"/>
                  <a:pt x="50" y="61"/>
                  <a:pt x="51" y="60"/>
                </a:cubicBezTo>
                <a:cubicBezTo>
                  <a:pt x="54" y="57"/>
                  <a:pt x="58" y="54"/>
                  <a:pt x="61" y="51"/>
                </a:cubicBezTo>
                <a:close/>
                <a:moveTo>
                  <a:pt x="54" y="54"/>
                </a:move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3"/>
                  <a:pt x="56" y="53"/>
                </a:cubicBezTo>
                <a:cubicBezTo>
                  <a:pt x="57" y="52"/>
                  <a:pt x="58" y="52"/>
                  <a:pt x="58" y="51"/>
                </a:cubicBezTo>
                <a:cubicBezTo>
                  <a:pt x="57" y="52"/>
                  <a:pt x="56" y="53"/>
                  <a:pt x="54" y="54"/>
                </a:cubicBezTo>
                <a:close/>
                <a:moveTo>
                  <a:pt x="92" y="45"/>
                </a:moveTo>
                <a:cubicBezTo>
                  <a:pt x="92" y="47"/>
                  <a:pt x="92" y="48"/>
                  <a:pt x="91" y="50"/>
                </a:cubicBezTo>
                <a:cubicBezTo>
                  <a:pt x="86" y="54"/>
                  <a:pt x="80" y="58"/>
                  <a:pt x="75" y="63"/>
                </a:cubicBezTo>
                <a:cubicBezTo>
                  <a:pt x="75" y="62"/>
                  <a:pt x="75" y="61"/>
                  <a:pt x="76" y="60"/>
                </a:cubicBezTo>
                <a:cubicBezTo>
                  <a:pt x="81" y="55"/>
                  <a:pt x="87" y="50"/>
                  <a:pt x="92" y="45"/>
                </a:cubicBezTo>
                <a:close/>
                <a:moveTo>
                  <a:pt x="82" y="53"/>
                </a:moveTo>
                <a:cubicBezTo>
                  <a:pt x="84" y="50"/>
                  <a:pt x="86" y="48"/>
                  <a:pt x="89" y="46"/>
                </a:cubicBezTo>
                <a:cubicBezTo>
                  <a:pt x="89" y="46"/>
                  <a:pt x="90" y="45"/>
                  <a:pt x="90" y="45"/>
                </a:cubicBezTo>
                <a:cubicBezTo>
                  <a:pt x="87" y="48"/>
                  <a:pt x="84" y="50"/>
                  <a:pt x="82" y="53"/>
                </a:cubicBezTo>
                <a:close/>
                <a:moveTo>
                  <a:pt x="110" y="51"/>
                </a:moveTo>
                <a:cubicBezTo>
                  <a:pt x="110" y="51"/>
                  <a:pt x="110" y="51"/>
                  <a:pt x="110" y="51"/>
                </a:cubicBezTo>
                <a:cubicBezTo>
                  <a:pt x="110" y="52"/>
                  <a:pt x="109" y="52"/>
                  <a:pt x="108" y="53"/>
                </a:cubicBezTo>
                <a:cubicBezTo>
                  <a:pt x="106" y="54"/>
                  <a:pt x="104" y="54"/>
                  <a:pt x="102" y="55"/>
                </a:cubicBezTo>
                <a:cubicBezTo>
                  <a:pt x="103" y="54"/>
                  <a:pt x="105" y="53"/>
                  <a:pt x="106" y="51"/>
                </a:cubicBezTo>
                <a:cubicBezTo>
                  <a:pt x="107" y="51"/>
                  <a:pt x="108" y="50"/>
                  <a:pt x="109" y="50"/>
                </a:cubicBezTo>
                <a:cubicBezTo>
                  <a:pt x="108" y="50"/>
                  <a:pt x="109" y="51"/>
                  <a:pt x="110" y="51"/>
                </a:cubicBezTo>
                <a:close/>
                <a:moveTo>
                  <a:pt x="112" y="77"/>
                </a:moveTo>
                <a:cubicBezTo>
                  <a:pt x="110" y="79"/>
                  <a:pt x="108" y="82"/>
                  <a:pt x="107" y="84"/>
                </a:cubicBezTo>
                <a:cubicBezTo>
                  <a:pt x="109" y="80"/>
                  <a:pt x="112" y="76"/>
                  <a:pt x="115" y="73"/>
                </a:cubicBezTo>
                <a:cubicBezTo>
                  <a:pt x="115" y="73"/>
                  <a:pt x="115" y="73"/>
                  <a:pt x="115" y="72"/>
                </a:cubicBezTo>
                <a:cubicBezTo>
                  <a:pt x="114" y="74"/>
                  <a:pt x="113" y="76"/>
                  <a:pt x="112" y="77"/>
                </a:cubicBezTo>
                <a:close/>
                <a:moveTo>
                  <a:pt x="116" y="78"/>
                </a:moveTo>
                <a:cubicBezTo>
                  <a:pt x="115" y="79"/>
                  <a:pt x="114" y="80"/>
                  <a:pt x="114" y="80"/>
                </a:cubicBezTo>
                <a:cubicBezTo>
                  <a:pt x="112" y="82"/>
                  <a:pt x="110" y="83"/>
                  <a:pt x="109" y="85"/>
                </a:cubicBezTo>
                <a:cubicBezTo>
                  <a:pt x="111" y="83"/>
                  <a:pt x="113" y="80"/>
                  <a:pt x="116" y="78"/>
                </a:cubicBezTo>
                <a:close/>
                <a:moveTo>
                  <a:pt x="98" y="92"/>
                </a:moveTo>
                <a:cubicBezTo>
                  <a:pt x="95" y="96"/>
                  <a:pt x="91" y="99"/>
                  <a:pt x="88" y="102"/>
                </a:cubicBezTo>
                <a:cubicBezTo>
                  <a:pt x="89" y="101"/>
                  <a:pt x="89" y="100"/>
                  <a:pt x="90" y="98"/>
                </a:cubicBezTo>
                <a:cubicBezTo>
                  <a:pt x="96" y="92"/>
                  <a:pt x="103" y="85"/>
                  <a:pt x="109" y="78"/>
                </a:cubicBezTo>
                <a:cubicBezTo>
                  <a:pt x="105" y="82"/>
                  <a:pt x="102" y="87"/>
                  <a:pt x="98" y="92"/>
                </a:cubicBezTo>
                <a:close/>
                <a:moveTo>
                  <a:pt x="99" y="97"/>
                </a:moveTo>
                <a:cubicBezTo>
                  <a:pt x="97" y="100"/>
                  <a:pt x="94" y="103"/>
                  <a:pt x="92" y="105"/>
                </a:cubicBezTo>
                <a:cubicBezTo>
                  <a:pt x="93" y="104"/>
                  <a:pt x="94" y="102"/>
                  <a:pt x="95" y="100"/>
                </a:cubicBezTo>
                <a:cubicBezTo>
                  <a:pt x="97" y="99"/>
                  <a:pt x="98" y="98"/>
                  <a:pt x="99" y="97"/>
                </a:cubicBezTo>
                <a:close/>
                <a:moveTo>
                  <a:pt x="128" y="67"/>
                </a:moveTo>
                <a:cubicBezTo>
                  <a:pt x="129" y="66"/>
                  <a:pt x="130" y="65"/>
                  <a:pt x="130" y="64"/>
                </a:cubicBezTo>
                <a:cubicBezTo>
                  <a:pt x="131" y="64"/>
                  <a:pt x="131" y="64"/>
                  <a:pt x="132" y="63"/>
                </a:cubicBezTo>
                <a:cubicBezTo>
                  <a:pt x="132" y="63"/>
                  <a:pt x="133" y="63"/>
                  <a:pt x="133" y="63"/>
                </a:cubicBezTo>
                <a:cubicBezTo>
                  <a:pt x="132" y="64"/>
                  <a:pt x="130" y="66"/>
                  <a:pt x="128" y="67"/>
                </a:cubicBezTo>
                <a:close/>
                <a:moveTo>
                  <a:pt x="137" y="62"/>
                </a:moveTo>
                <a:cubicBezTo>
                  <a:pt x="138" y="62"/>
                  <a:pt x="140" y="61"/>
                  <a:pt x="141" y="61"/>
                </a:cubicBezTo>
                <a:cubicBezTo>
                  <a:pt x="138" y="63"/>
                  <a:pt x="135" y="65"/>
                  <a:pt x="132" y="67"/>
                </a:cubicBezTo>
                <a:cubicBezTo>
                  <a:pt x="133" y="65"/>
                  <a:pt x="135" y="64"/>
                  <a:pt x="137" y="62"/>
                </a:cubicBezTo>
                <a:close/>
                <a:moveTo>
                  <a:pt x="132" y="76"/>
                </a:moveTo>
                <a:cubicBezTo>
                  <a:pt x="132" y="77"/>
                  <a:pt x="132" y="77"/>
                  <a:pt x="132" y="77"/>
                </a:cubicBezTo>
                <a:cubicBezTo>
                  <a:pt x="133" y="77"/>
                  <a:pt x="134" y="76"/>
                  <a:pt x="136" y="76"/>
                </a:cubicBezTo>
                <a:cubicBezTo>
                  <a:pt x="132" y="79"/>
                  <a:pt x="128" y="82"/>
                  <a:pt x="124" y="85"/>
                </a:cubicBezTo>
                <a:cubicBezTo>
                  <a:pt x="125" y="85"/>
                  <a:pt x="125" y="84"/>
                  <a:pt x="125" y="84"/>
                </a:cubicBezTo>
                <a:cubicBezTo>
                  <a:pt x="128" y="82"/>
                  <a:pt x="130" y="80"/>
                  <a:pt x="132" y="77"/>
                </a:cubicBezTo>
                <a:cubicBezTo>
                  <a:pt x="132" y="77"/>
                  <a:pt x="132" y="77"/>
                  <a:pt x="132" y="76"/>
                </a:cubicBezTo>
                <a:close/>
                <a:moveTo>
                  <a:pt x="199" y="77"/>
                </a:moveTo>
                <a:cubicBezTo>
                  <a:pt x="199" y="78"/>
                  <a:pt x="198" y="78"/>
                  <a:pt x="198" y="78"/>
                </a:cubicBezTo>
                <a:cubicBezTo>
                  <a:pt x="196" y="79"/>
                  <a:pt x="194" y="80"/>
                  <a:pt x="192" y="81"/>
                </a:cubicBezTo>
                <a:cubicBezTo>
                  <a:pt x="192" y="80"/>
                  <a:pt x="192" y="80"/>
                  <a:pt x="192" y="80"/>
                </a:cubicBezTo>
                <a:cubicBezTo>
                  <a:pt x="195" y="79"/>
                  <a:pt x="197" y="78"/>
                  <a:pt x="199" y="77"/>
                </a:cubicBezTo>
                <a:close/>
                <a:moveTo>
                  <a:pt x="196" y="75"/>
                </a:moveTo>
                <a:cubicBezTo>
                  <a:pt x="197" y="74"/>
                  <a:pt x="198" y="73"/>
                  <a:pt x="199" y="73"/>
                </a:cubicBezTo>
                <a:cubicBezTo>
                  <a:pt x="198" y="73"/>
                  <a:pt x="197" y="74"/>
                  <a:pt x="196" y="75"/>
                </a:cubicBezTo>
                <a:cubicBezTo>
                  <a:pt x="196" y="75"/>
                  <a:pt x="196" y="75"/>
                  <a:pt x="196" y="75"/>
                </a:cubicBezTo>
                <a:close/>
                <a:moveTo>
                  <a:pt x="191" y="138"/>
                </a:moveTo>
                <a:cubicBezTo>
                  <a:pt x="191" y="138"/>
                  <a:pt x="191" y="138"/>
                  <a:pt x="190" y="137"/>
                </a:cubicBezTo>
                <a:cubicBezTo>
                  <a:pt x="191" y="137"/>
                  <a:pt x="191" y="136"/>
                  <a:pt x="191" y="136"/>
                </a:cubicBezTo>
                <a:cubicBezTo>
                  <a:pt x="197" y="131"/>
                  <a:pt x="203" y="126"/>
                  <a:pt x="209" y="121"/>
                </a:cubicBezTo>
                <a:cubicBezTo>
                  <a:pt x="209" y="121"/>
                  <a:pt x="209" y="121"/>
                  <a:pt x="209" y="121"/>
                </a:cubicBezTo>
                <a:cubicBezTo>
                  <a:pt x="203" y="127"/>
                  <a:pt x="197" y="133"/>
                  <a:pt x="191" y="138"/>
                </a:cubicBezTo>
                <a:close/>
                <a:moveTo>
                  <a:pt x="205" y="126"/>
                </a:moveTo>
                <a:cubicBezTo>
                  <a:pt x="205" y="127"/>
                  <a:pt x="204" y="128"/>
                  <a:pt x="204" y="129"/>
                </a:cubicBezTo>
                <a:cubicBezTo>
                  <a:pt x="199" y="134"/>
                  <a:pt x="196" y="138"/>
                  <a:pt x="192" y="143"/>
                </a:cubicBezTo>
                <a:cubicBezTo>
                  <a:pt x="192" y="143"/>
                  <a:pt x="191" y="143"/>
                  <a:pt x="191" y="143"/>
                </a:cubicBezTo>
                <a:cubicBezTo>
                  <a:pt x="191" y="142"/>
                  <a:pt x="191" y="141"/>
                  <a:pt x="191" y="140"/>
                </a:cubicBezTo>
                <a:cubicBezTo>
                  <a:pt x="196" y="136"/>
                  <a:pt x="201" y="131"/>
                  <a:pt x="205" y="126"/>
                </a:cubicBezTo>
                <a:close/>
                <a:moveTo>
                  <a:pt x="189" y="139"/>
                </a:moveTo>
                <a:cubicBezTo>
                  <a:pt x="189" y="139"/>
                  <a:pt x="189" y="139"/>
                  <a:pt x="189" y="139"/>
                </a:cubicBezTo>
                <a:cubicBezTo>
                  <a:pt x="189" y="140"/>
                  <a:pt x="189" y="140"/>
                  <a:pt x="189" y="140"/>
                </a:cubicBezTo>
                <a:cubicBezTo>
                  <a:pt x="188" y="141"/>
                  <a:pt x="187" y="142"/>
                  <a:pt x="186" y="143"/>
                </a:cubicBezTo>
                <a:cubicBezTo>
                  <a:pt x="186" y="143"/>
                  <a:pt x="186" y="143"/>
                  <a:pt x="186" y="143"/>
                </a:cubicBezTo>
                <a:cubicBezTo>
                  <a:pt x="187" y="142"/>
                  <a:pt x="188" y="140"/>
                  <a:pt x="189" y="139"/>
                </a:cubicBezTo>
                <a:close/>
                <a:moveTo>
                  <a:pt x="183" y="144"/>
                </a:moveTo>
                <a:cubicBezTo>
                  <a:pt x="182" y="144"/>
                  <a:pt x="182" y="144"/>
                  <a:pt x="181" y="145"/>
                </a:cubicBezTo>
                <a:cubicBezTo>
                  <a:pt x="183" y="143"/>
                  <a:pt x="184" y="142"/>
                  <a:pt x="186" y="140"/>
                </a:cubicBezTo>
                <a:cubicBezTo>
                  <a:pt x="186" y="140"/>
                  <a:pt x="186" y="140"/>
                  <a:pt x="186" y="140"/>
                </a:cubicBezTo>
                <a:cubicBezTo>
                  <a:pt x="185" y="142"/>
                  <a:pt x="184" y="143"/>
                  <a:pt x="183" y="144"/>
                </a:cubicBezTo>
                <a:close/>
                <a:moveTo>
                  <a:pt x="180" y="142"/>
                </a:moveTo>
                <a:cubicBezTo>
                  <a:pt x="178" y="143"/>
                  <a:pt x="177" y="145"/>
                  <a:pt x="175" y="146"/>
                </a:cubicBezTo>
                <a:cubicBezTo>
                  <a:pt x="175" y="147"/>
                  <a:pt x="174" y="147"/>
                  <a:pt x="174" y="147"/>
                </a:cubicBezTo>
                <a:cubicBezTo>
                  <a:pt x="175" y="146"/>
                  <a:pt x="176" y="144"/>
                  <a:pt x="178" y="142"/>
                </a:cubicBezTo>
                <a:cubicBezTo>
                  <a:pt x="180" y="139"/>
                  <a:pt x="183" y="137"/>
                  <a:pt x="185" y="134"/>
                </a:cubicBezTo>
                <a:cubicBezTo>
                  <a:pt x="186" y="134"/>
                  <a:pt x="186" y="133"/>
                  <a:pt x="187" y="133"/>
                </a:cubicBezTo>
                <a:cubicBezTo>
                  <a:pt x="187" y="133"/>
                  <a:pt x="187" y="134"/>
                  <a:pt x="187" y="134"/>
                </a:cubicBezTo>
                <a:cubicBezTo>
                  <a:pt x="185" y="137"/>
                  <a:pt x="183" y="139"/>
                  <a:pt x="180" y="142"/>
                </a:cubicBezTo>
                <a:close/>
                <a:moveTo>
                  <a:pt x="129" y="154"/>
                </a:moveTo>
                <a:cubicBezTo>
                  <a:pt x="128" y="155"/>
                  <a:pt x="127" y="155"/>
                  <a:pt x="126" y="156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7" y="155"/>
                  <a:pt x="127" y="155"/>
                  <a:pt x="127" y="155"/>
                </a:cubicBezTo>
                <a:cubicBezTo>
                  <a:pt x="128" y="153"/>
                  <a:pt x="130" y="151"/>
                  <a:pt x="132" y="149"/>
                </a:cubicBezTo>
                <a:cubicBezTo>
                  <a:pt x="133" y="148"/>
                  <a:pt x="134" y="148"/>
                  <a:pt x="134" y="147"/>
                </a:cubicBezTo>
                <a:cubicBezTo>
                  <a:pt x="136" y="148"/>
                  <a:pt x="137" y="148"/>
                  <a:pt x="138" y="148"/>
                </a:cubicBezTo>
                <a:cubicBezTo>
                  <a:pt x="136" y="150"/>
                  <a:pt x="135" y="151"/>
                  <a:pt x="133" y="153"/>
                </a:cubicBezTo>
                <a:cubicBezTo>
                  <a:pt x="131" y="153"/>
                  <a:pt x="130" y="154"/>
                  <a:pt x="129" y="154"/>
                </a:cubicBezTo>
                <a:close/>
                <a:moveTo>
                  <a:pt x="130" y="160"/>
                </a:moveTo>
                <a:cubicBezTo>
                  <a:pt x="130" y="161"/>
                  <a:pt x="130" y="161"/>
                  <a:pt x="129" y="161"/>
                </a:cubicBezTo>
                <a:cubicBezTo>
                  <a:pt x="129" y="161"/>
                  <a:pt x="129" y="162"/>
                  <a:pt x="128" y="162"/>
                </a:cubicBezTo>
                <a:cubicBezTo>
                  <a:pt x="129" y="161"/>
                  <a:pt x="129" y="161"/>
                  <a:pt x="130" y="161"/>
                </a:cubicBezTo>
                <a:cubicBezTo>
                  <a:pt x="130" y="161"/>
                  <a:pt x="130" y="161"/>
                  <a:pt x="130" y="160"/>
                </a:cubicBezTo>
                <a:close/>
                <a:moveTo>
                  <a:pt x="89" y="124"/>
                </a:moveTo>
                <a:cubicBezTo>
                  <a:pt x="91" y="122"/>
                  <a:pt x="92" y="120"/>
                  <a:pt x="94" y="118"/>
                </a:cubicBezTo>
                <a:cubicBezTo>
                  <a:pt x="95" y="118"/>
                  <a:pt x="95" y="118"/>
                  <a:pt x="96" y="118"/>
                </a:cubicBezTo>
                <a:cubicBezTo>
                  <a:pt x="94" y="120"/>
                  <a:pt x="92" y="122"/>
                  <a:pt x="89" y="124"/>
                </a:cubicBezTo>
                <a:close/>
                <a:moveTo>
                  <a:pt x="91" y="127"/>
                </a:moveTo>
                <a:cubicBezTo>
                  <a:pt x="89" y="129"/>
                  <a:pt x="88" y="130"/>
                  <a:pt x="87" y="132"/>
                </a:cubicBezTo>
                <a:cubicBezTo>
                  <a:pt x="86" y="132"/>
                  <a:pt x="86" y="132"/>
                  <a:pt x="85" y="131"/>
                </a:cubicBezTo>
                <a:cubicBezTo>
                  <a:pt x="87" y="130"/>
                  <a:pt x="89" y="128"/>
                  <a:pt x="91" y="127"/>
                </a:cubicBezTo>
                <a:close/>
                <a:moveTo>
                  <a:pt x="95" y="123"/>
                </a:moveTo>
                <a:cubicBezTo>
                  <a:pt x="97" y="122"/>
                  <a:pt x="99" y="121"/>
                  <a:pt x="101" y="120"/>
                </a:cubicBezTo>
                <a:cubicBezTo>
                  <a:pt x="99" y="122"/>
                  <a:pt x="97" y="123"/>
                  <a:pt x="95" y="125"/>
                </a:cubicBezTo>
                <a:cubicBezTo>
                  <a:pt x="94" y="127"/>
                  <a:pt x="92" y="128"/>
                  <a:pt x="91" y="130"/>
                </a:cubicBezTo>
                <a:cubicBezTo>
                  <a:pt x="92" y="128"/>
                  <a:pt x="94" y="125"/>
                  <a:pt x="95" y="123"/>
                </a:cubicBezTo>
                <a:close/>
                <a:moveTo>
                  <a:pt x="94" y="130"/>
                </a:moveTo>
                <a:cubicBezTo>
                  <a:pt x="98" y="127"/>
                  <a:pt x="101" y="123"/>
                  <a:pt x="105" y="120"/>
                </a:cubicBezTo>
                <a:cubicBezTo>
                  <a:pt x="105" y="120"/>
                  <a:pt x="105" y="120"/>
                  <a:pt x="106" y="120"/>
                </a:cubicBezTo>
                <a:cubicBezTo>
                  <a:pt x="106" y="120"/>
                  <a:pt x="106" y="120"/>
                  <a:pt x="106" y="120"/>
                </a:cubicBezTo>
                <a:cubicBezTo>
                  <a:pt x="103" y="122"/>
                  <a:pt x="101" y="124"/>
                  <a:pt x="99" y="127"/>
                </a:cubicBezTo>
                <a:cubicBezTo>
                  <a:pt x="96" y="129"/>
                  <a:pt x="94" y="131"/>
                  <a:pt x="91" y="134"/>
                </a:cubicBezTo>
                <a:cubicBezTo>
                  <a:pt x="91" y="134"/>
                  <a:pt x="91" y="134"/>
                  <a:pt x="91" y="133"/>
                </a:cubicBezTo>
                <a:cubicBezTo>
                  <a:pt x="92" y="132"/>
                  <a:pt x="93" y="131"/>
                  <a:pt x="94" y="130"/>
                </a:cubicBezTo>
                <a:close/>
                <a:moveTo>
                  <a:pt x="119" y="101"/>
                </a:moveTo>
                <a:cubicBezTo>
                  <a:pt x="125" y="95"/>
                  <a:pt x="131" y="89"/>
                  <a:pt x="138" y="83"/>
                </a:cubicBezTo>
                <a:cubicBezTo>
                  <a:pt x="139" y="83"/>
                  <a:pt x="141" y="83"/>
                  <a:pt x="142" y="83"/>
                </a:cubicBezTo>
                <a:cubicBezTo>
                  <a:pt x="140" y="86"/>
                  <a:pt x="138" y="88"/>
                  <a:pt x="136" y="91"/>
                </a:cubicBezTo>
                <a:cubicBezTo>
                  <a:pt x="134" y="92"/>
                  <a:pt x="132" y="94"/>
                  <a:pt x="130" y="96"/>
                </a:cubicBezTo>
                <a:cubicBezTo>
                  <a:pt x="122" y="102"/>
                  <a:pt x="115" y="108"/>
                  <a:pt x="107" y="115"/>
                </a:cubicBezTo>
                <a:cubicBezTo>
                  <a:pt x="107" y="115"/>
                  <a:pt x="107" y="115"/>
                  <a:pt x="107" y="115"/>
                </a:cubicBezTo>
                <a:cubicBezTo>
                  <a:pt x="111" y="110"/>
                  <a:pt x="115" y="106"/>
                  <a:pt x="119" y="102"/>
                </a:cubicBezTo>
                <a:cubicBezTo>
                  <a:pt x="120" y="101"/>
                  <a:pt x="119" y="101"/>
                  <a:pt x="119" y="101"/>
                </a:cubicBezTo>
                <a:close/>
                <a:moveTo>
                  <a:pt x="127" y="102"/>
                </a:moveTo>
                <a:cubicBezTo>
                  <a:pt x="125" y="104"/>
                  <a:pt x="123" y="106"/>
                  <a:pt x="121" y="108"/>
                </a:cubicBezTo>
                <a:cubicBezTo>
                  <a:pt x="120" y="109"/>
                  <a:pt x="120" y="109"/>
                  <a:pt x="119" y="110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22" y="107"/>
                  <a:pt x="125" y="104"/>
                  <a:pt x="127" y="102"/>
                </a:cubicBezTo>
                <a:close/>
                <a:moveTo>
                  <a:pt x="189" y="111"/>
                </a:moveTo>
                <a:cubicBezTo>
                  <a:pt x="189" y="111"/>
                  <a:pt x="190" y="110"/>
                  <a:pt x="190" y="109"/>
                </a:cubicBezTo>
                <a:cubicBezTo>
                  <a:pt x="191" y="109"/>
                  <a:pt x="192" y="109"/>
                  <a:pt x="192" y="109"/>
                </a:cubicBezTo>
                <a:cubicBezTo>
                  <a:pt x="191" y="109"/>
                  <a:pt x="190" y="110"/>
                  <a:pt x="189" y="111"/>
                </a:cubicBezTo>
                <a:close/>
                <a:moveTo>
                  <a:pt x="193" y="117"/>
                </a:moveTo>
                <a:cubicBezTo>
                  <a:pt x="193" y="117"/>
                  <a:pt x="194" y="117"/>
                  <a:pt x="194" y="117"/>
                </a:cubicBezTo>
                <a:cubicBezTo>
                  <a:pt x="194" y="118"/>
                  <a:pt x="193" y="118"/>
                  <a:pt x="192" y="119"/>
                </a:cubicBezTo>
                <a:cubicBezTo>
                  <a:pt x="192" y="118"/>
                  <a:pt x="193" y="118"/>
                  <a:pt x="193" y="117"/>
                </a:cubicBezTo>
                <a:close/>
                <a:moveTo>
                  <a:pt x="189" y="107"/>
                </a:moveTo>
                <a:cubicBezTo>
                  <a:pt x="189" y="107"/>
                  <a:pt x="189" y="107"/>
                  <a:pt x="189" y="108"/>
                </a:cubicBezTo>
                <a:cubicBezTo>
                  <a:pt x="188" y="108"/>
                  <a:pt x="188" y="108"/>
                  <a:pt x="187" y="108"/>
                </a:cubicBezTo>
                <a:cubicBezTo>
                  <a:pt x="188" y="107"/>
                  <a:pt x="188" y="107"/>
                  <a:pt x="189" y="106"/>
                </a:cubicBezTo>
                <a:cubicBezTo>
                  <a:pt x="189" y="106"/>
                  <a:pt x="190" y="106"/>
                  <a:pt x="190" y="106"/>
                </a:cubicBezTo>
                <a:cubicBezTo>
                  <a:pt x="190" y="106"/>
                  <a:pt x="189" y="107"/>
                  <a:pt x="189" y="107"/>
                </a:cubicBezTo>
                <a:close/>
                <a:moveTo>
                  <a:pt x="189" y="115"/>
                </a:moveTo>
                <a:cubicBezTo>
                  <a:pt x="189" y="115"/>
                  <a:pt x="189" y="115"/>
                  <a:pt x="189" y="115"/>
                </a:cubicBezTo>
                <a:cubicBezTo>
                  <a:pt x="189" y="116"/>
                  <a:pt x="188" y="116"/>
                  <a:pt x="187" y="117"/>
                </a:cubicBezTo>
                <a:cubicBezTo>
                  <a:pt x="187" y="117"/>
                  <a:pt x="187" y="117"/>
                  <a:pt x="186" y="118"/>
                </a:cubicBezTo>
                <a:cubicBezTo>
                  <a:pt x="186" y="118"/>
                  <a:pt x="185" y="118"/>
                  <a:pt x="184" y="119"/>
                </a:cubicBezTo>
                <a:cubicBezTo>
                  <a:pt x="186" y="118"/>
                  <a:pt x="187" y="116"/>
                  <a:pt x="189" y="115"/>
                </a:cubicBezTo>
                <a:close/>
                <a:moveTo>
                  <a:pt x="191" y="117"/>
                </a:moveTo>
                <a:cubicBezTo>
                  <a:pt x="190" y="118"/>
                  <a:pt x="189" y="120"/>
                  <a:pt x="188" y="121"/>
                </a:cubicBezTo>
                <a:cubicBezTo>
                  <a:pt x="187" y="121"/>
                  <a:pt x="186" y="122"/>
                  <a:pt x="185" y="123"/>
                </a:cubicBezTo>
                <a:cubicBezTo>
                  <a:pt x="186" y="121"/>
                  <a:pt x="187" y="120"/>
                  <a:pt x="188" y="119"/>
                </a:cubicBezTo>
                <a:cubicBezTo>
                  <a:pt x="189" y="118"/>
                  <a:pt x="190" y="117"/>
                  <a:pt x="191" y="117"/>
                </a:cubicBezTo>
                <a:close/>
                <a:moveTo>
                  <a:pt x="182" y="131"/>
                </a:moveTo>
                <a:cubicBezTo>
                  <a:pt x="183" y="131"/>
                  <a:pt x="183" y="130"/>
                  <a:pt x="184" y="130"/>
                </a:cubicBezTo>
                <a:cubicBezTo>
                  <a:pt x="184" y="130"/>
                  <a:pt x="184" y="130"/>
                  <a:pt x="184" y="130"/>
                </a:cubicBezTo>
                <a:cubicBezTo>
                  <a:pt x="183" y="131"/>
                  <a:pt x="182" y="132"/>
                  <a:pt x="181" y="133"/>
                </a:cubicBezTo>
                <a:cubicBezTo>
                  <a:pt x="181" y="133"/>
                  <a:pt x="180" y="133"/>
                  <a:pt x="180" y="134"/>
                </a:cubicBezTo>
                <a:cubicBezTo>
                  <a:pt x="181" y="133"/>
                  <a:pt x="182" y="132"/>
                  <a:pt x="182" y="131"/>
                </a:cubicBezTo>
                <a:close/>
                <a:moveTo>
                  <a:pt x="180" y="124"/>
                </a:moveTo>
                <a:cubicBezTo>
                  <a:pt x="181" y="123"/>
                  <a:pt x="183" y="122"/>
                  <a:pt x="184" y="121"/>
                </a:cubicBezTo>
                <a:cubicBezTo>
                  <a:pt x="183" y="122"/>
                  <a:pt x="182" y="124"/>
                  <a:pt x="181" y="125"/>
                </a:cubicBezTo>
                <a:cubicBezTo>
                  <a:pt x="181" y="124"/>
                  <a:pt x="180" y="124"/>
                  <a:pt x="180" y="124"/>
                </a:cubicBezTo>
                <a:close/>
                <a:moveTo>
                  <a:pt x="178" y="122"/>
                </a:moveTo>
                <a:cubicBezTo>
                  <a:pt x="178" y="122"/>
                  <a:pt x="178" y="122"/>
                  <a:pt x="178" y="122"/>
                </a:cubicBezTo>
                <a:cubicBezTo>
                  <a:pt x="176" y="121"/>
                  <a:pt x="175" y="121"/>
                  <a:pt x="174" y="120"/>
                </a:cubicBezTo>
                <a:cubicBezTo>
                  <a:pt x="178" y="117"/>
                  <a:pt x="182" y="115"/>
                  <a:pt x="186" y="112"/>
                </a:cubicBezTo>
                <a:cubicBezTo>
                  <a:pt x="183" y="115"/>
                  <a:pt x="181" y="119"/>
                  <a:pt x="178" y="122"/>
                </a:cubicBezTo>
                <a:close/>
                <a:moveTo>
                  <a:pt x="178" y="128"/>
                </a:moveTo>
                <a:cubicBezTo>
                  <a:pt x="176" y="129"/>
                  <a:pt x="175" y="129"/>
                  <a:pt x="173" y="130"/>
                </a:cubicBezTo>
                <a:cubicBezTo>
                  <a:pt x="175" y="129"/>
                  <a:pt x="176" y="127"/>
                  <a:pt x="177" y="125"/>
                </a:cubicBezTo>
                <a:cubicBezTo>
                  <a:pt x="178" y="125"/>
                  <a:pt x="178" y="125"/>
                  <a:pt x="178" y="125"/>
                </a:cubicBezTo>
                <a:cubicBezTo>
                  <a:pt x="178" y="125"/>
                  <a:pt x="179" y="126"/>
                  <a:pt x="179" y="126"/>
                </a:cubicBezTo>
                <a:cubicBezTo>
                  <a:pt x="179" y="126"/>
                  <a:pt x="179" y="126"/>
                  <a:pt x="179" y="126"/>
                </a:cubicBezTo>
                <a:cubicBezTo>
                  <a:pt x="179" y="126"/>
                  <a:pt x="178" y="127"/>
                  <a:pt x="178" y="127"/>
                </a:cubicBezTo>
                <a:cubicBezTo>
                  <a:pt x="177" y="127"/>
                  <a:pt x="177" y="128"/>
                  <a:pt x="178" y="128"/>
                </a:cubicBezTo>
                <a:close/>
                <a:moveTo>
                  <a:pt x="127" y="123"/>
                </a:moveTo>
                <a:cubicBezTo>
                  <a:pt x="127" y="123"/>
                  <a:pt x="126" y="124"/>
                  <a:pt x="126" y="124"/>
                </a:cubicBezTo>
                <a:cubicBezTo>
                  <a:pt x="126" y="123"/>
                  <a:pt x="126" y="123"/>
                  <a:pt x="127" y="123"/>
                </a:cubicBezTo>
                <a:cubicBezTo>
                  <a:pt x="127" y="123"/>
                  <a:pt x="127" y="123"/>
                  <a:pt x="127" y="122"/>
                </a:cubicBezTo>
                <a:cubicBezTo>
                  <a:pt x="128" y="122"/>
                  <a:pt x="128" y="122"/>
                  <a:pt x="128" y="122"/>
                </a:cubicBezTo>
                <a:cubicBezTo>
                  <a:pt x="128" y="122"/>
                  <a:pt x="128" y="123"/>
                  <a:pt x="127" y="123"/>
                </a:cubicBezTo>
                <a:close/>
                <a:moveTo>
                  <a:pt x="136" y="122"/>
                </a:moveTo>
                <a:cubicBezTo>
                  <a:pt x="135" y="122"/>
                  <a:pt x="135" y="123"/>
                  <a:pt x="134" y="123"/>
                </a:cubicBezTo>
                <a:cubicBezTo>
                  <a:pt x="133" y="125"/>
                  <a:pt x="131" y="126"/>
                  <a:pt x="130" y="127"/>
                </a:cubicBezTo>
                <a:cubicBezTo>
                  <a:pt x="129" y="127"/>
                  <a:pt x="128" y="126"/>
                  <a:pt x="127" y="126"/>
                </a:cubicBezTo>
                <a:cubicBezTo>
                  <a:pt x="127" y="125"/>
                  <a:pt x="128" y="125"/>
                  <a:pt x="128" y="124"/>
                </a:cubicBezTo>
                <a:cubicBezTo>
                  <a:pt x="131" y="123"/>
                  <a:pt x="133" y="122"/>
                  <a:pt x="136" y="122"/>
                </a:cubicBezTo>
                <a:close/>
                <a:moveTo>
                  <a:pt x="126" y="127"/>
                </a:moveTo>
                <a:cubicBezTo>
                  <a:pt x="127" y="127"/>
                  <a:pt x="127" y="128"/>
                  <a:pt x="128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7" y="129"/>
                  <a:pt x="126" y="130"/>
                  <a:pt x="125" y="131"/>
                </a:cubicBezTo>
                <a:cubicBezTo>
                  <a:pt x="123" y="132"/>
                  <a:pt x="121" y="133"/>
                  <a:pt x="120" y="134"/>
                </a:cubicBezTo>
                <a:cubicBezTo>
                  <a:pt x="122" y="132"/>
                  <a:pt x="124" y="130"/>
                  <a:pt x="126" y="127"/>
                </a:cubicBezTo>
                <a:close/>
                <a:moveTo>
                  <a:pt x="131" y="129"/>
                </a:moveTo>
                <a:cubicBezTo>
                  <a:pt x="132" y="129"/>
                  <a:pt x="132" y="129"/>
                  <a:pt x="133" y="130"/>
                </a:cubicBezTo>
                <a:cubicBezTo>
                  <a:pt x="133" y="130"/>
                  <a:pt x="133" y="130"/>
                  <a:pt x="132" y="130"/>
                </a:cubicBezTo>
                <a:cubicBezTo>
                  <a:pt x="132" y="130"/>
                  <a:pt x="132" y="130"/>
                  <a:pt x="132" y="130"/>
                </a:cubicBezTo>
                <a:cubicBezTo>
                  <a:pt x="130" y="131"/>
                  <a:pt x="129" y="132"/>
                  <a:pt x="127" y="133"/>
                </a:cubicBezTo>
                <a:cubicBezTo>
                  <a:pt x="128" y="132"/>
                  <a:pt x="130" y="130"/>
                  <a:pt x="131" y="129"/>
                </a:cubicBezTo>
                <a:close/>
                <a:moveTo>
                  <a:pt x="132" y="128"/>
                </a:moveTo>
                <a:cubicBezTo>
                  <a:pt x="135" y="126"/>
                  <a:pt x="138" y="124"/>
                  <a:pt x="140" y="123"/>
                </a:cubicBezTo>
                <a:cubicBezTo>
                  <a:pt x="138" y="125"/>
                  <a:pt x="136" y="127"/>
                  <a:pt x="134" y="129"/>
                </a:cubicBezTo>
                <a:cubicBezTo>
                  <a:pt x="134" y="128"/>
                  <a:pt x="133" y="128"/>
                  <a:pt x="132" y="128"/>
                </a:cubicBezTo>
                <a:close/>
                <a:moveTo>
                  <a:pt x="139" y="130"/>
                </a:moveTo>
                <a:cubicBezTo>
                  <a:pt x="139" y="130"/>
                  <a:pt x="139" y="130"/>
                  <a:pt x="139" y="130"/>
                </a:cubicBezTo>
                <a:cubicBezTo>
                  <a:pt x="139" y="130"/>
                  <a:pt x="138" y="130"/>
                  <a:pt x="138" y="130"/>
                </a:cubicBezTo>
                <a:cubicBezTo>
                  <a:pt x="138" y="130"/>
                  <a:pt x="139" y="129"/>
                  <a:pt x="139" y="129"/>
                </a:cubicBezTo>
                <a:cubicBezTo>
                  <a:pt x="140" y="129"/>
                  <a:pt x="141" y="128"/>
                  <a:pt x="142" y="128"/>
                </a:cubicBezTo>
                <a:cubicBezTo>
                  <a:pt x="141" y="129"/>
                  <a:pt x="140" y="129"/>
                  <a:pt x="139" y="130"/>
                </a:cubicBezTo>
                <a:close/>
                <a:moveTo>
                  <a:pt x="148" y="136"/>
                </a:moveTo>
                <a:cubicBezTo>
                  <a:pt x="144" y="138"/>
                  <a:pt x="141" y="141"/>
                  <a:pt x="138" y="143"/>
                </a:cubicBezTo>
                <a:cubicBezTo>
                  <a:pt x="138" y="142"/>
                  <a:pt x="139" y="142"/>
                  <a:pt x="139" y="141"/>
                </a:cubicBezTo>
                <a:cubicBezTo>
                  <a:pt x="140" y="140"/>
                  <a:pt x="141" y="140"/>
                  <a:pt x="141" y="139"/>
                </a:cubicBezTo>
                <a:cubicBezTo>
                  <a:pt x="142" y="139"/>
                  <a:pt x="142" y="139"/>
                  <a:pt x="142" y="139"/>
                </a:cubicBezTo>
                <a:cubicBezTo>
                  <a:pt x="144" y="138"/>
                  <a:pt x="146" y="137"/>
                  <a:pt x="148" y="136"/>
                </a:cubicBezTo>
                <a:close/>
                <a:moveTo>
                  <a:pt x="139" y="134"/>
                </a:moveTo>
                <a:cubicBezTo>
                  <a:pt x="140" y="133"/>
                  <a:pt x="141" y="133"/>
                  <a:pt x="141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0" y="134"/>
                  <a:pt x="139" y="136"/>
                  <a:pt x="137" y="137"/>
                </a:cubicBezTo>
                <a:cubicBezTo>
                  <a:pt x="137" y="137"/>
                  <a:pt x="136" y="138"/>
                  <a:pt x="135" y="138"/>
                </a:cubicBezTo>
                <a:cubicBezTo>
                  <a:pt x="137" y="137"/>
                  <a:pt x="138" y="135"/>
                  <a:pt x="139" y="134"/>
                </a:cubicBezTo>
                <a:close/>
                <a:moveTo>
                  <a:pt x="144" y="144"/>
                </a:moveTo>
                <a:cubicBezTo>
                  <a:pt x="143" y="144"/>
                  <a:pt x="143" y="144"/>
                  <a:pt x="143" y="144"/>
                </a:cubicBezTo>
                <a:cubicBezTo>
                  <a:pt x="142" y="145"/>
                  <a:pt x="141" y="146"/>
                  <a:pt x="140" y="147"/>
                </a:cubicBezTo>
                <a:cubicBezTo>
                  <a:pt x="139" y="147"/>
                  <a:pt x="138" y="146"/>
                  <a:pt x="137" y="146"/>
                </a:cubicBezTo>
                <a:cubicBezTo>
                  <a:pt x="139" y="145"/>
                  <a:pt x="141" y="145"/>
                  <a:pt x="144" y="144"/>
                </a:cubicBezTo>
                <a:close/>
                <a:moveTo>
                  <a:pt x="146" y="152"/>
                </a:moveTo>
                <a:cubicBezTo>
                  <a:pt x="147" y="151"/>
                  <a:pt x="148" y="151"/>
                  <a:pt x="149" y="150"/>
                </a:cubicBezTo>
                <a:cubicBezTo>
                  <a:pt x="148" y="151"/>
                  <a:pt x="147" y="152"/>
                  <a:pt x="146" y="153"/>
                </a:cubicBezTo>
                <a:cubicBezTo>
                  <a:pt x="145" y="154"/>
                  <a:pt x="144" y="154"/>
                  <a:pt x="142" y="155"/>
                </a:cubicBezTo>
                <a:cubicBezTo>
                  <a:pt x="143" y="154"/>
                  <a:pt x="145" y="153"/>
                  <a:pt x="146" y="152"/>
                </a:cubicBezTo>
                <a:close/>
                <a:moveTo>
                  <a:pt x="146" y="147"/>
                </a:moveTo>
                <a:cubicBezTo>
                  <a:pt x="147" y="145"/>
                  <a:pt x="149" y="144"/>
                  <a:pt x="150" y="142"/>
                </a:cubicBezTo>
                <a:cubicBezTo>
                  <a:pt x="151" y="141"/>
                  <a:pt x="153" y="140"/>
                  <a:pt x="154" y="139"/>
                </a:cubicBezTo>
                <a:cubicBezTo>
                  <a:pt x="155" y="139"/>
                  <a:pt x="155" y="139"/>
                  <a:pt x="156" y="139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54" y="142"/>
                  <a:pt x="151" y="144"/>
                  <a:pt x="149" y="146"/>
                </a:cubicBezTo>
                <a:cubicBezTo>
                  <a:pt x="149" y="146"/>
                  <a:pt x="149" y="146"/>
                  <a:pt x="149" y="146"/>
                </a:cubicBezTo>
                <a:cubicBezTo>
                  <a:pt x="148" y="146"/>
                  <a:pt x="147" y="147"/>
                  <a:pt x="146" y="147"/>
                </a:cubicBezTo>
                <a:close/>
                <a:moveTo>
                  <a:pt x="173" y="99"/>
                </a:moveTo>
                <a:cubicBezTo>
                  <a:pt x="172" y="99"/>
                  <a:pt x="172" y="99"/>
                  <a:pt x="172" y="99"/>
                </a:cubicBezTo>
                <a:cubicBezTo>
                  <a:pt x="172" y="99"/>
                  <a:pt x="172" y="99"/>
                  <a:pt x="171" y="99"/>
                </a:cubicBezTo>
                <a:cubicBezTo>
                  <a:pt x="170" y="100"/>
                  <a:pt x="168" y="101"/>
                  <a:pt x="167" y="101"/>
                </a:cubicBezTo>
                <a:cubicBezTo>
                  <a:pt x="168" y="100"/>
                  <a:pt x="170" y="98"/>
                  <a:pt x="172" y="97"/>
                </a:cubicBezTo>
                <a:cubicBezTo>
                  <a:pt x="172" y="97"/>
                  <a:pt x="172" y="97"/>
                  <a:pt x="172" y="97"/>
                </a:cubicBezTo>
                <a:cubicBezTo>
                  <a:pt x="172" y="98"/>
                  <a:pt x="172" y="98"/>
                  <a:pt x="173" y="99"/>
                </a:cubicBezTo>
                <a:close/>
                <a:moveTo>
                  <a:pt x="168" y="111"/>
                </a:moveTo>
                <a:cubicBezTo>
                  <a:pt x="170" y="109"/>
                  <a:pt x="172" y="108"/>
                  <a:pt x="174" y="107"/>
                </a:cubicBezTo>
                <a:cubicBezTo>
                  <a:pt x="174" y="107"/>
                  <a:pt x="175" y="108"/>
                  <a:pt x="175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07"/>
                  <a:pt x="176" y="107"/>
                  <a:pt x="175" y="108"/>
                </a:cubicBezTo>
                <a:cubicBezTo>
                  <a:pt x="171" y="110"/>
                  <a:pt x="167" y="113"/>
                  <a:pt x="163" y="115"/>
                </a:cubicBezTo>
                <a:cubicBezTo>
                  <a:pt x="164" y="114"/>
                  <a:pt x="164" y="113"/>
                  <a:pt x="165" y="113"/>
                </a:cubicBezTo>
                <a:cubicBezTo>
                  <a:pt x="166" y="112"/>
                  <a:pt x="167" y="111"/>
                  <a:pt x="168" y="111"/>
                </a:cubicBezTo>
                <a:close/>
                <a:moveTo>
                  <a:pt x="165" y="124"/>
                </a:moveTo>
                <a:cubicBezTo>
                  <a:pt x="166" y="123"/>
                  <a:pt x="167" y="122"/>
                  <a:pt x="168" y="121"/>
                </a:cubicBezTo>
                <a:cubicBezTo>
                  <a:pt x="168" y="122"/>
                  <a:pt x="168" y="122"/>
                  <a:pt x="167" y="122"/>
                </a:cubicBezTo>
                <a:cubicBezTo>
                  <a:pt x="166" y="123"/>
                  <a:pt x="165" y="124"/>
                  <a:pt x="164" y="125"/>
                </a:cubicBezTo>
                <a:cubicBezTo>
                  <a:pt x="164" y="124"/>
                  <a:pt x="164" y="124"/>
                  <a:pt x="165" y="124"/>
                </a:cubicBezTo>
                <a:close/>
                <a:moveTo>
                  <a:pt x="156" y="126"/>
                </a:moveTo>
                <a:cubicBezTo>
                  <a:pt x="157" y="125"/>
                  <a:pt x="158" y="125"/>
                  <a:pt x="159" y="124"/>
                </a:cubicBezTo>
                <a:cubicBezTo>
                  <a:pt x="160" y="123"/>
                  <a:pt x="161" y="123"/>
                  <a:pt x="161" y="122"/>
                </a:cubicBezTo>
                <a:cubicBezTo>
                  <a:pt x="162" y="122"/>
                  <a:pt x="163" y="122"/>
                  <a:pt x="164" y="121"/>
                </a:cubicBezTo>
                <a:cubicBezTo>
                  <a:pt x="161" y="123"/>
                  <a:pt x="159" y="125"/>
                  <a:pt x="156" y="126"/>
                </a:cubicBezTo>
                <a:close/>
                <a:moveTo>
                  <a:pt x="165" y="127"/>
                </a:moveTo>
                <a:cubicBezTo>
                  <a:pt x="166" y="127"/>
                  <a:pt x="166" y="127"/>
                  <a:pt x="166" y="127"/>
                </a:cubicBezTo>
                <a:cubicBezTo>
                  <a:pt x="167" y="126"/>
                  <a:pt x="167" y="126"/>
                  <a:pt x="166" y="125"/>
                </a:cubicBezTo>
                <a:cubicBezTo>
                  <a:pt x="167" y="125"/>
                  <a:pt x="167" y="125"/>
                  <a:pt x="168" y="124"/>
                </a:cubicBezTo>
                <a:cubicBezTo>
                  <a:pt x="169" y="123"/>
                  <a:pt x="170" y="122"/>
                  <a:pt x="172" y="121"/>
                </a:cubicBezTo>
                <a:cubicBezTo>
                  <a:pt x="173" y="122"/>
                  <a:pt x="175" y="123"/>
                  <a:pt x="176" y="124"/>
                </a:cubicBezTo>
                <a:cubicBezTo>
                  <a:pt x="170" y="127"/>
                  <a:pt x="163" y="131"/>
                  <a:pt x="157" y="135"/>
                </a:cubicBezTo>
                <a:cubicBezTo>
                  <a:pt x="157" y="135"/>
                  <a:pt x="157" y="135"/>
                  <a:pt x="157" y="135"/>
                </a:cubicBezTo>
                <a:cubicBezTo>
                  <a:pt x="160" y="133"/>
                  <a:pt x="162" y="130"/>
                  <a:pt x="165" y="127"/>
                </a:cubicBezTo>
                <a:close/>
                <a:moveTo>
                  <a:pt x="158" y="115"/>
                </a:moveTo>
                <a:cubicBezTo>
                  <a:pt x="157" y="115"/>
                  <a:pt x="156" y="116"/>
                  <a:pt x="155" y="116"/>
                </a:cubicBezTo>
                <a:cubicBezTo>
                  <a:pt x="157" y="115"/>
                  <a:pt x="158" y="114"/>
                  <a:pt x="159" y="112"/>
                </a:cubicBezTo>
                <a:cubicBezTo>
                  <a:pt x="161" y="111"/>
                  <a:pt x="162" y="110"/>
                  <a:pt x="164" y="109"/>
                </a:cubicBezTo>
                <a:cubicBezTo>
                  <a:pt x="162" y="111"/>
                  <a:pt x="160" y="113"/>
                  <a:pt x="158" y="115"/>
                </a:cubicBezTo>
                <a:close/>
                <a:moveTo>
                  <a:pt x="159" y="127"/>
                </a:moveTo>
                <a:cubicBezTo>
                  <a:pt x="159" y="127"/>
                  <a:pt x="158" y="128"/>
                  <a:pt x="158" y="128"/>
                </a:cubicBezTo>
                <a:cubicBezTo>
                  <a:pt x="156" y="129"/>
                  <a:pt x="154" y="130"/>
                  <a:pt x="152" y="132"/>
                </a:cubicBezTo>
                <a:cubicBezTo>
                  <a:pt x="154" y="130"/>
                  <a:pt x="156" y="129"/>
                  <a:pt x="159" y="127"/>
                </a:cubicBezTo>
                <a:close/>
                <a:moveTo>
                  <a:pt x="151" y="117"/>
                </a:moveTo>
                <a:cubicBezTo>
                  <a:pt x="151" y="117"/>
                  <a:pt x="150" y="117"/>
                  <a:pt x="149" y="117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50" y="116"/>
                  <a:pt x="151" y="115"/>
                  <a:pt x="152" y="115"/>
                </a:cubicBezTo>
                <a:cubicBezTo>
                  <a:pt x="152" y="114"/>
                  <a:pt x="153" y="114"/>
                  <a:pt x="154" y="113"/>
                </a:cubicBezTo>
                <a:cubicBezTo>
                  <a:pt x="153" y="114"/>
                  <a:pt x="152" y="116"/>
                  <a:pt x="151" y="117"/>
                </a:cubicBezTo>
                <a:close/>
                <a:moveTo>
                  <a:pt x="157" y="147"/>
                </a:moveTo>
                <a:cubicBezTo>
                  <a:pt x="158" y="147"/>
                  <a:pt x="159" y="146"/>
                  <a:pt x="161" y="146"/>
                </a:cubicBezTo>
                <a:cubicBezTo>
                  <a:pt x="159" y="147"/>
                  <a:pt x="157" y="147"/>
                  <a:pt x="156" y="148"/>
                </a:cubicBezTo>
                <a:cubicBezTo>
                  <a:pt x="156" y="148"/>
                  <a:pt x="157" y="147"/>
                  <a:pt x="157" y="147"/>
                </a:cubicBezTo>
                <a:close/>
                <a:moveTo>
                  <a:pt x="159" y="137"/>
                </a:moveTo>
                <a:cubicBezTo>
                  <a:pt x="159" y="138"/>
                  <a:pt x="159" y="138"/>
                  <a:pt x="158" y="138"/>
                </a:cubicBezTo>
                <a:cubicBezTo>
                  <a:pt x="158" y="138"/>
                  <a:pt x="158" y="138"/>
                  <a:pt x="158" y="138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57" y="137"/>
                  <a:pt x="158" y="137"/>
                  <a:pt x="158" y="137"/>
                </a:cubicBezTo>
                <a:cubicBezTo>
                  <a:pt x="159" y="137"/>
                  <a:pt x="160" y="137"/>
                  <a:pt x="161" y="137"/>
                </a:cubicBezTo>
                <a:cubicBezTo>
                  <a:pt x="161" y="137"/>
                  <a:pt x="161" y="138"/>
                  <a:pt x="161" y="138"/>
                </a:cubicBezTo>
                <a:cubicBezTo>
                  <a:pt x="160" y="137"/>
                  <a:pt x="160" y="137"/>
                  <a:pt x="159" y="137"/>
                </a:cubicBezTo>
                <a:close/>
                <a:moveTo>
                  <a:pt x="160" y="136"/>
                </a:moveTo>
                <a:cubicBezTo>
                  <a:pt x="162" y="135"/>
                  <a:pt x="163" y="135"/>
                  <a:pt x="165" y="134"/>
                </a:cubicBezTo>
                <a:cubicBezTo>
                  <a:pt x="164" y="135"/>
                  <a:pt x="163" y="135"/>
                  <a:pt x="163" y="136"/>
                </a:cubicBezTo>
                <a:cubicBezTo>
                  <a:pt x="162" y="136"/>
                  <a:pt x="161" y="136"/>
                  <a:pt x="160" y="136"/>
                </a:cubicBezTo>
                <a:close/>
                <a:moveTo>
                  <a:pt x="167" y="141"/>
                </a:moveTo>
                <a:cubicBezTo>
                  <a:pt x="166" y="141"/>
                  <a:pt x="166" y="141"/>
                  <a:pt x="166" y="142"/>
                </a:cubicBezTo>
                <a:cubicBezTo>
                  <a:pt x="165" y="142"/>
                  <a:pt x="164" y="142"/>
                  <a:pt x="163" y="143"/>
                </a:cubicBezTo>
                <a:cubicBezTo>
                  <a:pt x="164" y="142"/>
                  <a:pt x="166" y="141"/>
                  <a:pt x="167" y="141"/>
                </a:cubicBezTo>
                <a:close/>
                <a:moveTo>
                  <a:pt x="165" y="146"/>
                </a:moveTo>
                <a:cubicBezTo>
                  <a:pt x="167" y="144"/>
                  <a:pt x="169" y="143"/>
                  <a:pt x="171" y="142"/>
                </a:cubicBezTo>
                <a:cubicBezTo>
                  <a:pt x="172" y="141"/>
                  <a:pt x="171" y="140"/>
                  <a:pt x="170" y="140"/>
                </a:cubicBezTo>
                <a:cubicBezTo>
                  <a:pt x="171" y="139"/>
                  <a:pt x="172" y="138"/>
                  <a:pt x="173" y="137"/>
                </a:cubicBezTo>
                <a:cubicBezTo>
                  <a:pt x="174" y="137"/>
                  <a:pt x="175" y="137"/>
                  <a:pt x="176" y="136"/>
                </a:cubicBezTo>
                <a:cubicBezTo>
                  <a:pt x="174" y="138"/>
                  <a:pt x="173" y="140"/>
                  <a:pt x="171" y="142"/>
                </a:cubicBezTo>
                <a:cubicBezTo>
                  <a:pt x="169" y="143"/>
                  <a:pt x="166" y="145"/>
                  <a:pt x="164" y="147"/>
                </a:cubicBezTo>
                <a:cubicBezTo>
                  <a:pt x="164" y="146"/>
                  <a:pt x="165" y="146"/>
                  <a:pt x="165" y="146"/>
                </a:cubicBezTo>
                <a:close/>
                <a:moveTo>
                  <a:pt x="178" y="115"/>
                </a:moveTo>
                <a:cubicBezTo>
                  <a:pt x="180" y="113"/>
                  <a:pt x="182" y="112"/>
                  <a:pt x="184" y="110"/>
                </a:cubicBezTo>
                <a:cubicBezTo>
                  <a:pt x="185" y="110"/>
                  <a:pt x="185" y="110"/>
                  <a:pt x="186" y="110"/>
                </a:cubicBezTo>
                <a:cubicBezTo>
                  <a:pt x="183" y="112"/>
                  <a:pt x="180" y="113"/>
                  <a:pt x="178" y="115"/>
                </a:cubicBezTo>
                <a:close/>
                <a:moveTo>
                  <a:pt x="180" y="108"/>
                </a:moveTo>
                <a:cubicBezTo>
                  <a:pt x="181" y="107"/>
                  <a:pt x="181" y="107"/>
                  <a:pt x="182" y="106"/>
                </a:cubicBezTo>
                <a:cubicBezTo>
                  <a:pt x="183" y="106"/>
                  <a:pt x="184" y="105"/>
                  <a:pt x="186" y="104"/>
                </a:cubicBezTo>
                <a:cubicBezTo>
                  <a:pt x="184" y="106"/>
                  <a:pt x="182" y="107"/>
                  <a:pt x="180" y="108"/>
                </a:cubicBezTo>
                <a:close/>
                <a:moveTo>
                  <a:pt x="184" y="97"/>
                </a:moveTo>
                <a:cubicBezTo>
                  <a:pt x="183" y="98"/>
                  <a:pt x="181" y="100"/>
                  <a:pt x="180" y="101"/>
                </a:cubicBezTo>
                <a:cubicBezTo>
                  <a:pt x="176" y="103"/>
                  <a:pt x="173" y="105"/>
                  <a:pt x="169" y="107"/>
                </a:cubicBezTo>
                <a:cubicBezTo>
                  <a:pt x="172" y="105"/>
                  <a:pt x="174" y="103"/>
                  <a:pt x="176" y="100"/>
                </a:cubicBezTo>
                <a:cubicBezTo>
                  <a:pt x="177" y="99"/>
                  <a:pt x="178" y="98"/>
                  <a:pt x="180" y="98"/>
                </a:cubicBezTo>
                <a:cubicBezTo>
                  <a:pt x="181" y="97"/>
                  <a:pt x="183" y="97"/>
                  <a:pt x="185" y="96"/>
                </a:cubicBezTo>
                <a:cubicBezTo>
                  <a:pt x="185" y="96"/>
                  <a:pt x="184" y="97"/>
                  <a:pt x="184" y="97"/>
                </a:cubicBezTo>
                <a:close/>
                <a:moveTo>
                  <a:pt x="181" y="91"/>
                </a:moveTo>
                <a:cubicBezTo>
                  <a:pt x="179" y="92"/>
                  <a:pt x="177" y="93"/>
                  <a:pt x="175" y="95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78" y="92"/>
                  <a:pt x="180" y="90"/>
                  <a:pt x="183" y="89"/>
                </a:cubicBezTo>
                <a:cubicBezTo>
                  <a:pt x="182" y="89"/>
                  <a:pt x="182" y="90"/>
                  <a:pt x="181" y="91"/>
                </a:cubicBezTo>
                <a:close/>
                <a:moveTo>
                  <a:pt x="172" y="93"/>
                </a:moveTo>
                <a:cubicBezTo>
                  <a:pt x="172" y="92"/>
                  <a:pt x="173" y="91"/>
                  <a:pt x="173" y="91"/>
                </a:cubicBezTo>
                <a:cubicBezTo>
                  <a:pt x="174" y="90"/>
                  <a:pt x="175" y="90"/>
                  <a:pt x="176" y="90"/>
                </a:cubicBezTo>
                <a:cubicBezTo>
                  <a:pt x="174" y="91"/>
                  <a:pt x="173" y="92"/>
                  <a:pt x="172" y="93"/>
                </a:cubicBezTo>
                <a:close/>
                <a:moveTo>
                  <a:pt x="172" y="89"/>
                </a:moveTo>
                <a:cubicBezTo>
                  <a:pt x="172" y="89"/>
                  <a:pt x="172" y="89"/>
                  <a:pt x="172" y="89"/>
                </a:cubicBezTo>
                <a:cubicBezTo>
                  <a:pt x="170" y="93"/>
                  <a:pt x="167" y="96"/>
                  <a:pt x="165" y="99"/>
                </a:cubicBezTo>
                <a:cubicBezTo>
                  <a:pt x="163" y="101"/>
                  <a:pt x="161" y="103"/>
                  <a:pt x="159" y="105"/>
                </a:cubicBezTo>
                <a:cubicBezTo>
                  <a:pt x="156" y="106"/>
                  <a:pt x="154" y="107"/>
                  <a:pt x="152" y="108"/>
                </a:cubicBezTo>
                <a:cubicBezTo>
                  <a:pt x="159" y="101"/>
                  <a:pt x="166" y="94"/>
                  <a:pt x="173" y="88"/>
                </a:cubicBezTo>
                <a:cubicBezTo>
                  <a:pt x="173" y="88"/>
                  <a:pt x="173" y="89"/>
                  <a:pt x="172" y="89"/>
                </a:cubicBezTo>
                <a:close/>
                <a:moveTo>
                  <a:pt x="152" y="111"/>
                </a:moveTo>
                <a:cubicBezTo>
                  <a:pt x="153" y="111"/>
                  <a:pt x="153" y="110"/>
                  <a:pt x="153" y="110"/>
                </a:cubicBezTo>
                <a:cubicBezTo>
                  <a:pt x="153" y="109"/>
                  <a:pt x="154" y="109"/>
                  <a:pt x="155" y="109"/>
                </a:cubicBezTo>
                <a:cubicBezTo>
                  <a:pt x="154" y="109"/>
                  <a:pt x="154" y="110"/>
                  <a:pt x="154" y="110"/>
                </a:cubicBezTo>
                <a:cubicBezTo>
                  <a:pt x="152" y="112"/>
                  <a:pt x="150" y="114"/>
                  <a:pt x="148" y="115"/>
                </a:cubicBezTo>
                <a:cubicBezTo>
                  <a:pt x="147" y="116"/>
                  <a:pt x="145" y="117"/>
                  <a:pt x="144" y="118"/>
                </a:cubicBezTo>
                <a:cubicBezTo>
                  <a:pt x="144" y="118"/>
                  <a:pt x="144" y="118"/>
                  <a:pt x="144" y="118"/>
                </a:cubicBezTo>
                <a:cubicBezTo>
                  <a:pt x="147" y="116"/>
                  <a:pt x="150" y="113"/>
                  <a:pt x="152" y="111"/>
                </a:cubicBezTo>
                <a:close/>
                <a:moveTo>
                  <a:pt x="148" y="119"/>
                </a:moveTo>
                <a:cubicBezTo>
                  <a:pt x="148" y="119"/>
                  <a:pt x="149" y="119"/>
                  <a:pt x="149" y="118"/>
                </a:cubicBezTo>
                <a:cubicBezTo>
                  <a:pt x="148" y="120"/>
                  <a:pt x="146" y="122"/>
                  <a:pt x="145" y="123"/>
                </a:cubicBezTo>
                <a:cubicBezTo>
                  <a:pt x="144" y="124"/>
                  <a:pt x="143" y="124"/>
                  <a:pt x="142" y="125"/>
                </a:cubicBezTo>
                <a:cubicBezTo>
                  <a:pt x="144" y="123"/>
                  <a:pt x="146" y="121"/>
                  <a:pt x="148" y="119"/>
                </a:cubicBezTo>
                <a:close/>
                <a:moveTo>
                  <a:pt x="138" y="119"/>
                </a:moveTo>
                <a:cubicBezTo>
                  <a:pt x="136" y="120"/>
                  <a:pt x="133" y="121"/>
                  <a:pt x="130" y="122"/>
                </a:cubicBezTo>
                <a:cubicBezTo>
                  <a:pt x="131" y="121"/>
                  <a:pt x="132" y="121"/>
                  <a:pt x="132" y="120"/>
                </a:cubicBezTo>
                <a:cubicBezTo>
                  <a:pt x="134" y="119"/>
                  <a:pt x="135" y="118"/>
                  <a:pt x="136" y="118"/>
                </a:cubicBezTo>
                <a:cubicBezTo>
                  <a:pt x="139" y="116"/>
                  <a:pt x="141" y="115"/>
                  <a:pt x="144" y="114"/>
                </a:cubicBezTo>
                <a:cubicBezTo>
                  <a:pt x="142" y="116"/>
                  <a:pt x="140" y="118"/>
                  <a:pt x="138" y="119"/>
                </a:cubicBezTo>
                <a:close/>
                <a:moveTo>
                  <a:pt x="126" y="116"/>
                </a:moveTo>
                <a:cubicBezTo>
                  <a:pt x="130" y="112"/>
                  <a:pt x="133" y="109"/>
                  <a:pt x="136" y="106"/>
                </a:cubicBezTo>
                <a:cubicBezTo>
                  <a:pt x="139" y="104"/>
                  <a:pt x="142" y="102"/>
                  <a:pt x="145" y="101"/>
                </a:cubicBezTo>
                <a:cubicBezTo>
                  <a:pt x="141" y="104"/>
                  <a:pt x="138" y="107"/>
                  <a:pt x="134" y="110"/>
                </a:cubicBezTo>
                <a:cubicBezTo>
                  <a:pt x="132" y="112"/>
                  <a:pt x="129" y="114"/>
                  <a:pt x="126" y="116"/>
                </a:cubicBezTo>
                <a:close/>
                <a:moveTo>
                  <a:pt x="131" y="116"/>
                </a:moveTo>
                <a:cubicBezTo>
                  <a:pt x="129" y="117"/>
                  <a:pt x="128" y="118"/>
                  <a:pt x="127" y="120"/>
                </a:cubicBezTo>
                <a:cubicBezTo>
                  <a:pt x="127" y="120"/>
                  <a:pt x="127" y="120"/>
                  <a:pt x="126" y="120"/>
                </a:cubicBezTo>
                <a:cubicBezTo>
                  <a:pt x="125" y="121"/>
                  <a:pt x="124" y="122"/>
                  <a:pt x="122" y="123"/>
                </a:cubicBezTo>
                <a:cubicBezTo>
                  <a:pt x="125" y="121"/>
                  <a:pt x="128" y="118"/>
                  <a:pt x="131" y="116"/>
                </a:cubicBezTo>
                <a:close/>
                <a:moveTo>
                  <a:pt x="124" y="126"/>
                </a:moveTo>
                <a:cubicBezTo>
                  <a:pt x="124" y="126"/>
                  <a:pt x="124" y="126"/>
                  <a:pt x="124" y="126"/>
                </a:cubicBezTo>
                <a:cubicBezTo>
                  <a:pt x="122" y="129"/>
                  <a:pt x="120" y="132"/>
                  <a:pt x="117" y="135"/>
                </a:cubicBezTo>
                <a:cubicBezTo>
                  <a:pt x="119" y="132"/>
                  <a:pt x="122" y="129"/>
                  <a:pt x="124" y="126"/>
                </a:cubicBezTo>
                <a:close/>
                <a:moveTo>
                  <a:pt x="113" y="117"/>
                </a:moveTo>
                <a:cubicBezTo>
                  <a:pt x="113" y="117"/>
                  <a:pt x="112" y="117"/>
                  <a:pt x="112" y="117"/>
                </a:cubicBezTo>
                <a:cubicBezTo>
                  <a:pt x="112" y="118"/>
                  <a:pt x="111" y="119"/>
                  <a:pt x="110" y="120"/>
                </a:cubicBezTo>
                <a:cubicBezTo>
                  <a:pt x="110" y="120"/>
                  <a:pt x="109" y="120"/>
                  <a:pt x="109" y="120"/>
                </a:cubicBezTo>
                <a:cubicBezTo>
                  <a:pt x="110" y="119"/>
                  <a:pt x="111" y="118"/>
                  <a:pt x="113" y="117"/>
                </a:cubicBezTo>
                <a:close/>
                <a:moveTo>
                  <a:pt x="107" y="119"/>
                </a:moveTo>
                <a:cubicBezTo>
                  <a:pt x="107" y="119"/>
                  <a:pt x="106" y="119"/>
                  <a:pt x="106" y="119"/>
                </a:cubicBezTo>
                <a:cubicBezTo>
                  <a:pt x="107" y="118"/>
                  <a:pt x="107" y="117"/>
                  <a:pt x="108" y="117"/>
                </a:cubicBezTo>
                <a:cubicBezTo>
                  <a:pt x="109" y="116"/>
                  <a:pt x="110" y="115"/>
                  <a:pt x="111" y="115"/>
                </a:cubicBezTo>
                <a:cubicBezTo>
                  <a:pt x="110" y="116"/>
                  <a:pt x="108" y="118"/>
                  <a:pt x="107" y="119"/>
                </a:cubicBezTo>
                <a:close/>
                <a:moveTo>
                  <a:pt x="112" y="125"/>
                </a:moveTo>
                <a:cubicBezTo>
                  <a:pt x="113" y="125"/>
                  <a:pt x="114" y="124"/>
                  <a:pt x="115" y="123"/>
                </a:cubicBezTo>
                <a:cubicBezTo>
                  <a:pt x="115" y="123"/>
                  <a:pt x="115" y="123"/>
                  <a:pt x="115" y="123"/>
                </a:cubicBezTo>
                <a:cubicBezTo>
                  <a:pt x="114" y="124"/>
                  <a:pt x="114" y="125"/>
                  <a:pt x="113" y="126"/>
                </a:cubicBezTo>
                <a:cubicBezTo>
                  <a:pt x="111" y="127"/>
                  <a:pt x="110" y="128"/>
                  <a:pt x="109" y="129"/>
                </a:cubicBezTo>
                <a:cubicBezTo>
                  <a:pt x="110" y="128"/>
                  <a:pt x="111" y="127"/>
                  <a:pt x="112" y="125"/>
                </a:cubicBezTo>
                <a:close/>
                <a:moveTo>
                  <a:pt x="104" y="117"/>
                </a:moveTo>
                <a:cubicBezTo>
                  <a:pt x="103" y="117"/>
                  <a:pt x="102" y="117"/>
                  <a:pt x="102" y="118"/>
                </a:cubicBezTo>
                <a:cubicBezTo>
                  <a:pt x="101" y="118"/>
                  <a:pt x="101" y="118"/>
                  <a:pt x="101" y="118"/>
                </a:cubicBezTo>
                <a:cubicBezTo>
                  <a:pt x="105" y="114"/>
                  <a:pt x="109" y="110"/>
                  <a:pt x="113" y="106"/>
                </a:cubicBezTo>
                <a:cubicBezTo>
                  <a:pt x="113" y="106"/>
                  <a:pt x="114" y="106"/>
                  <a:pt x="114" y="105"/>
                </a:cubicBezTo>
                <a:cubicBezTo>
                  <a:pt x="111" y="109"/>
                  <a:pt x="107" y="113"/>
                  <a:pt x="104" y="117"/>
                </a:cubicBezTo>
                <a:close/>
                <a:moveTo>
                  <a:pt x="99" y="129"/>
                </a:moveTo>
                <a:cubicBezTo>
                  <a:pt x="99" y="128"/>
                  <a:pt x="100" y="128"/>
                  <a:pt x="100" y="127"/>
                </a:cubicBezTo>
                <a:cubicBezTo>
                  <a:pt x="100" y="129"/>
                  <a:pt x="99" y="130"/>
                  <a:pt x="98" y="131"/>
                </a:cubicBezTo>
                <a:cubicBezTo>
                  <a:pt x="97" y="132"/>
                  <a:pt x="96" y="133"/>
                  <a:pt x="95" y="135"/>
                </a:cubicBezTo>
                <a:cubicBezTo>
                  <a:pt x="94" y="135"/>
                  <a:pt x="94" y="134"/>
                  <a:pt x="93" y="134"/>
                </a:cubicBezTo>
                <a:cubicBezTo>
                  <a:pt x="95" y="132"/>
                  <a:pt x="97" y="130"/>
                  <a:pt x="99" y="129"/>
                </a:cubicBezTo>
                <a:close/>
                <a:moveTo>
                  <a:pt x="103" y="132"/>
                </a:moveTo>
                <a:cubicBezTo>
                  <a:pt x="103" y="132"/>
                  <a:pt x="104" y="131"/>
                  <a:pt x="104" y="131"/>
                </a:cubicBezTo>
                <a:cubicBezTo>
                  <a:pt x="103" y="132"/>
                  <a:pt x="102" y="133"/>
                  <a:pt x="101" y="135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101" y="134"/>
                  <a:pt x="102" y="133"/>
                  <a:pt x="103" y="132"/>
                </a:cubicBezTo>
                <a:close/>
                <a:moveTo>
                  <a:pt x="103" y="126"/>
                </a:moveTo>
                <a:cubicBezTo>
                  <a:pt x="104" y="125"/>
                  <a:pt x="105" y="124"/>
                  <a:pt x="106" y="123"/>
                </a:cubicBezTo>
                <a:cubicBezTo>
                  <a:pt x="106" y="122"/>
                  <a:pt x="107" y="121"/>
                  <a:pt x="108" y="121"/>
                </a:cubicBezTo>
                <a:cubicBezTo>
                  <a:pt x="108" y="121"/>
                  <a:pt x="109" y="121"/>
                  <a:pt x="109" y="121"/>
                </a:cubicBezTo>
                <a:cubicBezTo>
                  <a:pt x="107" y="123"/>
                  <a:pt x="105" y="124"/>
                  <a:pt x="103" y="126"/>
                </a:cubicBezTo>
                <a:close/>
                <a:moveTo>
                  <a:pt x="110" y="141"/>
                </a:moveTo>
                <a:cubicBezTo>
                  <a:pt x="107" y="143"/>
                  <a:pt x="104" y="145"/>
                  <a:pt x="102" y="146"/>
                </a:cubicBezTo>
                <a:cubicBezTo>
                  <a:pt x="104" y="144"/>
                  <a:pt x="106" y="143"/>
                  <a:pt x="108" y="141"/>
                </a:cubicBezTo>
                <a:cubicBezTo>
                  <a:pt x="108" y="141"/>
                  <a:pt x="109" y="141"/>
                  <a:pt x="110" y="141"/>
                </a:cubicBezTo>
                <a:close/>
                <a:moveTo>
                  <a:pt x="109" y="139"/>
                </a:moveTo>
                <a:cubicBezTo>
                  <a:pt x="112" y="137"/>
                  <a:pt x="114" y="134"/>
                  <a:pt x="117" y="132"/>
                </a:cubicBezTo>
                <a:cubicBezTo>
                  <a:pt x="117" y="132"/>
                  <a:pt x="117" y="131"/>
                  <a:pt x="118" y="131"/>
                </a:cubicBezTo>
                <a:cubicBezTo>
                  <a:pt x="115" y="134"/>
                  <a:pt x="113" y="137"/>
                  <a:pt x="111" y="140"/>
                </a:cubicBezTo>
                <a:cubicBezTo>
                  <a:pt x="111" y="140"/>
                  <a:pt x="111" y="140"/>
                  <a:pt x="111" y="140"/>
                </a:cubicBezTo>
                <a:cubicBezTo>
                  <a:pt x="111" y="140"/>
                  <a:pt x="110" y="139"/>
                  <a:pt x="109" y="139"/>
                </a:cubicBezTo>
                <a:close/>
                <a:moveTo>
                  <a:pt x="116" y="122"/>
                </a:moveTo>
                <a:cubicBezTo>
                  <a:pt x="117" y="121"/>
                  <a:pt x="119" y="120"/>
                  <a:pt x="120" y="119"/>
                </a:cubicBezTo>
                <a:cubicBezTo>
                  <a:pt x="119" y="120"/>
                  <a:pt x="118" y="121"/>
                  <a:pt x="116" y="122"/>
                </a:cubicBezTo>
                <a:close/>
                <a:moveTo>
                  <a:pt x="116" y="145"/>
                </a:moveTo>
                <a:cubicBezTo>
                  <a:pt x="116" y="144"/>
                  <a:pt x="117" y="144"/>
                  <a:pt x="118" y="143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7" y="145"/>
                </a:cubicBezTo>
                <a:cubicBezTo>
                  <a:pt x="116" y="145"/>
                  <a:pt x="115" y="146"/>
                  <a:pt x="114" y="146"/>
                </a:cubicBezTo>
                <a:cubicBezTo>
                  <a:pt x="115" y="146"/>
                  <a:pt x="115" y="145"/>
                  <a:pt x="116" y="145"/>
                </a:cubicBezTo>
                <a:close/>
                <a:moveTo>
                  <a:pt x="122" y="144"/>
                </a:moveTo>
                <a:cubicBezTo>
                  <a:pt x="122" y="145"/>
                  <a:pt x="122" y="145"/>
                  <a:pt x="122" y="145"/>
                </a:cubicBezTo>
                <a:cubicBezTo>
                  <a:pt x="121" y="146"/>
                  <a:pt x="120" y="147"/>
                  <a:pt x="119" y="148"/>
                </a:cubicBezTo>
                <a:cubicBezTo>
                  <a:pt x="119" y="148"/>
                  <a:pt x="119" y="148"/>
                  <a:pt x="118" y="148"/>
                </a:cubicBezTo>
                <a:cubicBezTo>
                  <a:pt x="119" y="147"/>
                  <a:pt x="120" y="146"/>
                  <a:pt x="122" y="144"/>
                </a:cubicBezTo>
                <a:close/>
                <a:moveTo>
                  <a:pt x="120" y="140"/>
                </a:moveTo>
                <a:cubicBezTo>
                  <a:pt x="120" y="139"/>
                  <a:pt x="121" y="139"/>
                  <a:pt x="122" y="138"/>
                </a:cubicBezTo>
                <a:cubicBezTo>
                  <a:pt x="125" y="137"/>
                  <a:pt x="128" y="135"/>
                  <a:pt x="131" y="133"/>
                </a:cubicBezTo>
                <a:cubicBezTo>
                  <a:pt x="130" y="134"/>
                  <a:pt x="128" y="135"/>
                  <a:pt x="127" y="136"/>
                </a:cubicBezTo>
                <a:cubicBezTo>
                  <a:pt x="125" y="137"/>
                  <a:pt x="122" y="139"/>
                  <a:pt x="120" y="140"/>
                </a:cubicBezTo>
                <a:close/>
                <a:moveTo>
                  <a:pt x="129" y="143"/>
                </a:moveTo>
                <a:cubicBezTo>
                  <a:pt x="129" y="143"/>
                  <a:pt x="128" y="143"/>
                  <a:pt x="128" y="143"/>
                </a:cubicBezTo>
                <a:cubicBezTo>
                  <a:pt x="128" y="144"/>
                  <a:pt x="127" y="144"/>
                  <a:pt x="127" y="144"/>
                </a:cubicBezTo>
                <a:cubicBezTo>
                  <a:pt x="127" y="144"/>
                  <a:pt x="127" y="144"/>
                  <a:pt x="127" y="144"/>
                </a:cubicBezTo>
                <a:cubicBezTo>
                  <a:pt x="127" y="143"/>
                  <a:pt x="128" y="143"/>
                  <a:pt x="128" y="142"/>
                </a:cubicBezTo>
                <a:cubicBezTo>
                  <a:pt x="129" y="141"/>
                  <a:pt x="130" y="140"/>
                  <a:pt x="131" y="140"/>
                </a:cubicBezTo>
                <a:cubicBezTo>
                  <a:pt x="130" y="140"/>
                  <a:pt x="129" y="141"/>
                  <a:pt x="129" y="142"/>
                </a:cubicBezTo>
                <a:cubicBezTo>
                  <a:pt x="129" y="142"/>
                  <a:pt x="129" y="142"/>
                  <a:pt x="129" y="143"/>
                </a:cubicBezTo>
                <a:close/>
                <a:moveTo>
                  <a:pt x="129" y="146"/>
                </a:moveTo>
                <a:cubicBezTo>
                  <a:pt x="129" y="146"/>
                  <a:pt x="129" y="146"/>
                  <a:pt x="130" y="146"/>
                </a:cubicBezTo>
                <a:cubicBezTo>
                  <a:pt x="129" y="147"/>
                  <a:pt x="129" y="148"/>
                  <a:pt x="128" y="148"/>
                </a:cubicBezTo>
                <a:cubicBezTo>
                  <a:pt x="127" y="149"/>
                  <a:pt x="126" y="149"/>
                  <a:pt x="125" y="150"/>
                </a:cubicBezTo>
                <a:cubicBezTo>
                  <a:pt x="126" y="149"/>
                  <a:pt x="128" y="148"/>
                  <a:pt x="129" y="146"/>
                </a:cubicBezTo>
                <a:close/>
                <a:moveTo>
                  <a:pt x="134" y="157"/>
                </a:moveTo>
                <a:cubicBezTo>
                  <a:pt x="135" y="156"/>
                  <a:pt x="136" y="156"/>
                  <a:pt x="136" y="156"/>
                </a:cubicBezTo>
                <a:cubicBezTo>
                  <a:pt x="134" y="157"/>
                  <a:pt x="133" y="159"/>
                  <a:pt x="131" y="160"/>
                </a:cubicBezTo>
                <a:cubicBezTo>
                  <a:pt x="132" y="159"/>
                  <a:pt x="133" y="158"/>
                  <a:pt x="134" y="157"/>
                </a:cubicBezTo>
                <a:close/>
                <a:moveTo>
                  <a:pt x="133" y="167"/>
                </a:moveTo>
                <a:cubicBezTo>
                  <a:pt x="135" y="165"/>
                  <a:pt x="138" y="163"/>
                  <a:pt x="140" y="162"/>
                </a:cubicBezTo>
                <a:cubicBezTo>
                  <a:pt x="139" y="163"/>
                  <a:pt x="138" y="164"/>
                  <a:pt x="137" y="165"/>
                </a:cubicBezTo>
                <a:cubicBezTo>
                  <a:pt x="136" y="165"/>
                  <a:pt x="135" y="166"/>
                  <a:pt x="134" y="166"/>
                </a:cubicBezTo>
                <a:cubicBezTo>
                  <a:pt x="134" y="167"/>
                  <a:pt x="133" y="167"/>
                  <a:pt x="133" y="167"/>
                </a:cubicBezTo>
                <a:cubicBezTo>
                  <a:pt x="133" y="167"/>
                  <a:pt x="133" y="167"/>
                  <a:pt x="133" y="167"/>
                </a:cubicBezTo>
                <a:close/>
                <a:moveTo>
                  <a:pt x="138" y="160"/>
                </a:moveTo>
                <a:cubicBezTo>
                  <a:pt x="137" y="160"/>
                  <a:pt x="137" y="161"/>
                  <a:pt x="137" y="161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9" y="159"/>
                  <a:pt x="140" y="158"/>
                  <a:pt x="142" y="157"/>
                </a:cubicBezTo>
                <a:cubicBezTo>
                  <a:pt x="142" y="157"/>
                  <a:pt x="142" y="158"/>
                  <a:pt x="142" y="158"/>
                </a:cubicBezTo>
                <a:cubicBezTo>
                  <a:pt x="140" y="159"/>
                  <a:pt x="139" y="160"/>
                  <a:pt x="138" y="160"/>
                </a:cubicBezTo>
                <a:close/>
                <a:moveTo>
                  <a:pt x="143" y="160"/>
                </a:moveTo>
                <a:cubicBezTo>
                  <a:pt x="145" y="159"/>
                  <a:pt x="148" y="158"/>
                  <a:pt x="150" y="157"/>
                </a:cubicBezTo>
                <a:cubicBezTo>
                  <a:pt x="149" y="158"/>
                  <a:pt x="148" y="159"/>
                  <a:pt x="147" y="160"/>
                </a:cubicBezTo>
                <a:cubicBezTo>
                  <a:pt x="145" y="161"/>
                  <a:pt x="143" y="162"/>
                  <a:pt x="141" y="163"/>
                </a:cubicBezTo>
                <a:cubicBezTo>
                  <a:pt x="142" y="162"/>
                  <a:pt x="142" y="161"/>
                  <a:pt x="143" y="160"/>
                </a:cubicBezTo>
                <a:close/>
                <a:moveTo>
                  <a:pt x="147" y="162"/>
                </a:moveTo>
                <a:cubicBezTo>
                  <a:pt x="148" y="161"/>
                  <a:pt x="149" y="161"/>
                  <a:pt x="150" y="160"/>
                </a:cubicBezTo>
                <a:cubicBezTo>
                  <a:pt x="150" y="161"/>
                  <a:pt x="149" y="161"/>
                  <a:pt x="149" y="162"/>
                </a:cubicBezTo>
                <a:cubicBezTo>
                  <a:pt x="148" y="162"/>
                  <a:pt x="147" y="162"/>
                  <a:pt x="146" y="163"/>
                </a:cubicBezTo>
                <a:cubicBezTo>
                  <a:pt x="146" y="162"/>
                  <a:pt x="147" y="162"/>
                  <a:pt x="147" y="162"/>
                </a:cubicBezTo>
                <a:close/>
                <a:moveTo>
                  <a:pt x="150" y="163"/>
                </a:moveTo>
                <a:cubicBezTo>
                  <a:pt x="150" y="163"/>
                  <a:pt x="151" y="163"/>
                  <a:pt x="152" y="162"/>
                </a:cubicBezTo>
                <a:cubicBezTo>
                  <a:pt x="150" y="164"/>
                  <a:pt x="148" y="166"/>
                  <a:pt x="146" y="168"/>
                </a:cubicBezTo>
                <a:cubicBezTo>
                  <a:pt x="147" y="166"/>
                  <a:pt x="148" y="165"/>
                  <a:pt x="150" y="163"/>
                </a:cubicBezTo>
                <a:close/>
                <a:moveTo>
                  <a:pt x="146" y="157"/>
                </a:moveTo>
                <a:cubicBezTo>
                  <a:pt x="146" y="157"/>
                  <a:pt x="146" y="157"/>
                  <a:pt x="146" y="157"/>
                </a:cubicBezTo>
                <a:cubicBezTo>
                  <a:pt x="147" y="156"/>
                  <a:pt x="149" y="155"/>
                  <a:pt x="150" y="153"/>
                </a:cubicBezTo>
                <a:cubicBezTo>
                  <a:pt x="152" y="153"/>
                  <a:pt x="153" y="152"/>
                  <a:pt x="155" y="151"/>
                </a:cubicBezTo>
                <a:cubicBezTo>
                  <a:pt x="155" y="151"/>
                  <a:pt x="155" y="151"/>
                  <a:pt x="156" y="151"/>
                </a:cubicBezTo>
                <a:cubicBezTo>
                  <a:pt x="156" y="152"/>
                  <a:pt x="155" y="152"/>
                  <a:pt x="155" y="152"/>
                </a:cubicBezTo>
                <a:cubicBezTo>
                  <a:pt x="152" y="154"/>
                  <a:pt x="149" y="156"/>
                  <a:pt x="146" y="157"/>
                </a:cubicBezTo>
                <a:close/>
                <a:moveTo>
                  <a:pt x="154" y="158"/>
                </a:moveTo>
                <a:cubicBezTo>
                  <a:pt x="155" y="158"/>
                  <a:pt x="156" y="157"/>
                  <a:pt x="157" y="157"/>
                </a:cubicBezTo>
                <a:cubicBezTo>
                  <a:pt x="157" y="157"/>
                  <a:pt x="156" y="158"/>
                  <a:pt x="155" y="159"/>
                </a:cubicBezTo>
                <a:cubicBezTo>
                  <a:pt x="154" y="159"/>
                  <a:pt x="153" y="160"/>
                  <a:pt x="152" y="160"/>
                </a:cubicBezTo>
                <a:cubicBezTo>
                  <a:pt x="153" y="160"/>
                  <a:pt x="153" y="159"/>
                  <a:pt x="154" y="158"/>
                </a:cubicBezTo>
                <a:close/>
                <a:moveTo>
                  <a:pt x="157" y="155"/>
                </a:moveTo>
                <a:cubicBezTo>
                  <a:pt x="158" y="154"/>
                  <a:pt x="159" y="153"/>
                  <a:pt x="160" y="151"/>
                </a:cubicBezTo>
                <a:cubicBezTo>
                  <a:pt x="162" y="150"/>
                  <a:pt x="164" y="149"/>
                  <a:pt x="166" y="147"/>
                </a:cubicBezTo>
                <a:cubicBezTo>
                  <a:pt x="165" y="149"/>
                  <a:pt x="163" y="151"/>
                  <a:pt x="161" y="153"/>
                </a:cubicBezTo>
                <a:cubicBezTo>
                  <a:pt x="160" y="153"/>
                  <a:pt x="158" y="154"/>
                  <a:pt x="157" y="155"/>
                </a:cubicBezTo>
                <a:close/>
                <a:moveTo>
                  <a:pt x="162" y="154"/>
                </a:moveTo>
                <a:cubicBezTo>
                  <a:pt x="164" y="154"/>
                  <a:pt x="165" y="153"/>
                  <a:pt x="167" y="152"/>
                </a:cubicBezTo>
                <a:cubicBezTo>
                  <a:pt x="167" y="153"/>
                  <a:pt x="167" y="153"/>
                  <a:pt x="167" y="153"/>
                </a:cubicBezTo>
                <a:cubicBezTo>
                  <a:pt x="165" y="154"/>
                  <a:pt x="164" y="155"/>
                  <a:pt x="163" y="156"/>
                </a:cubicBezTo>
                <a:cubicBezTo>
                  <a:pt x="162" y="156"/>
                  <a:pt x="161" y="157"/>
                  <a:pt x="160" y="157"/>
                </a:cubicBezTo>
                <a:cubicBezTo>
                  <a:pt x="161" y="156"/>
                  <a:pt x="162" y="155"/>
                  <a:pt x="162" y="154"/>
                </a:cubicBezTo>
                <a:close/>
                <a:moveTo>
                  <a:pt x="164" y="159"/>
                </a:moveTo>
                <a:cubicBezTo>
                  <a:pt x="165" y="158"/>
                  <a:pt x="166" y="157"/>
                  <a:pt x="167" y="156"/>
                </a:cubicBezTo>
                <a:cubicBezTo>
                  <a:pt x="167" y="156"/>
                  <a:pt x="167" y="156"/>
                  <a:pt x="168" y="156"/>
                </a:cubicBezTo>
                <a:cubicBezTo>
                  <a:pt x="166" y="157"/>
                  <a:pt x="164" y="159"/>
                  <a:pt x="162" y="161"/>
                </a:cubicBezTo>
                <a:cubicBezTo>
                  <a:pt x="163" y="160"/>
                  <a:pt x="163" y="160"/>
                  <a:pt x="164" y="159"/>
                </a:cubicBezTo>
                <a:close/>
                <a:moveTo>
                  <a:pt x="169" y="156"/>
                </a:moveTo>
                <a:cubicBezTo>
                  <a:pt x="168" y="158"/>
                  <a:pt x="166" y="160"/>
                  <a:pt x="165" y="162"/>
                </a:cubicBezTo>
                <a:cubicBezTo>
                  <a:pt x="164" y="162"/>
                  <a:pt x="163" y="162"/>
                  <a:pt x="163" y="163"/>
                </a:cubicBezTo>
                <a:cubicBezTo>
                  <a:pt x="165" y="161"/>
                  <a:pt x="167" y="159"/>
                  <a:pt x="169" y="156"/>
                </a:cubicBezTo>
                <a:close/>
                <a:moveTo>
                  <a:pt x="166" y="151"/>
                </a:moveTo>
                <a:cubicBezTo>
                  <a:pt x="169" y="147"/>
                  <a:pt x="173" y="144"/>
                  <a:pt x="176" y="140"/>
                </a:cubicBezTo>
                <a:cubicBezTo>
                  <a:pt x="177" y="140"/>
                  <a:pt x="177" y="140"/>
                  <a:pt x="178" y="139"/>
                </a:cubicBezTo>
                <a:cubicBezTo>
                  <a:pt x="177" y="140"/>
                  <a:pt x="177" y="140"/>
                  <a:pt x="177" y="141"/>
                </a:cubicBezTo>
                <a:cubicBezTo>
                  <a:pt x="174" y="144"/>
                  <a:pt x="172" y="146"/>
                  <a:pt x="170" y="149"/>
                </a:cubicBezTo>
                <a:cubicBezTo>
                  <a:pt x="168" y="150"/>
                  <a:pt x="167" y="150"/>
                  <a:pt x="166" y="151"/>
                </a:cubicBezTo>
                <a:close/>
                <a:moveTo>
                  <a:pt x="177" y="151"/>
                </a:moveTo>
                <a:cubicBezTo>
                  <a:pt x="175" y="153"/>
                  <a:pt x="174" y="155"/>
                  <a:pt x="172" y="157"/>
                </a:cubicBezTo>
                <a:cubicBezTo>
                  <a:pt x="172" y="157"/>
                  <a:pt x="171" y="157"/>
                  <a:pt x="171" y="158"/>
                </a:cubicBezTo>
                <a:cubicBezTo>
                  <a:pt x="173" y="156"/>
                  <a:pt x="174" y="154"/>
                  <a:pt x="175" y="152"/>
                </a:cubicBezTo>
                <a:cubicBezTo>
                  <a:pt x="176" y="152"/>
                  <a:pt x="177" y="151"/>
                  <a:pt x="177" y="151"/>
                </a:cubicBezTo>
                <a:close/>
                <a:moveTo>
                  <a:pt x="186" y="127"/>
                </a:moveTo>
                <a:cubicBezTo>
                  <a:pt x="186" y="126"/>
                  <a:pt x="187" y="126"/>
                  <a:pt x="187" y="125"/>
                </a:cubicBezTo>
                <a:cubicBezTo>
                  <a:pt x="189" y="124"/>
                  <a:pt x="191" y="123"/>
                  <a:pt x="193" y="122"/>
                </a:cubicBezTo>
                <a:cubicBezTo>
                  <a:pt x="193" y="122"/>
                  <a:pt x="193" y="122"/>
                  <a:pt x="193" y="122"/>
                </a:cubicBezTo>
                <a:cubicBezTo>
                  <a:pt x="191" y="124"/>
                  <a:pt x="188" y="125"/>
                  <a:pt x="186" y="127"/>
                </a:cubicBezTo>
                <a:close/>
                <a:moveTo>
                  <a:pt x="198" y="122"/>
                </a:moveTo>
                <a:cubicBezTo>
                  <a:pt x="198" y="123"/>
                  <a:pt x="197" y="124"/>
                  <a:pt x="196" y="124"/>
                </a:cubicBezTo>
                <a:cubicBezTo>
                  <a:pt x="195" y="125"/>
                  <a:pt x="194" y="126"/>
                  <a:pt x="192" y="127"/>
                </a:cubicBezTo>
                <a:cubicBezTo>
                  <a:pt x="194" y="125"/>
                  <a:pt x="196" y="123"/>
                  <a:pt x="198" y="122"/>
                </a:cubicBezTo>
                <a:close/>
                <a:moveTo>
                  <a:pt x="203" y="120"/>
                </a:moveTo>
                <a:cubicBezTo>
                  <a:pt x="204" y="119"/>
                  <a:pt x="204" y="119"/>
                  <a:pt x="204" y="118"/>
                </a:cubicBezTo>
                <a:cubicBezTo>
                  <a:pt x="205" y="118"/>
                  <a:pt x="205" y="118"/>
                  <a:pt x="206" y="117"/>
                </a:cubicBezTo>
                <a:cubicBezTo>
                  <a:pt x="205" y="118"/>
                  <a:pt x="204" y="119"/>
                  <a:pt x="203" y="120"/>
                </a:cubicBezTo>
                <a:close/>
                <a:moveTo>
                  <a:pt x="207" y="110"/>
                </a:moveTo>
                <a:cubicBezTo>
                  <a:pt x="207" y="110"/>
                  <a:pt x="206" y="110"/>
                  <a:pt x="206" y="110"/>
                </a:cubicBezTo>
                <a:cubicBezTo>
                  <a:pt x="204" y="112"/>
                  <a:pt x="201" y="113"/>
                  <a:pt x="199" y="114"/>
                </a:cubicBezTo>
                <a:cubicBezTo>
                  <a:pt x="198" y="115"/>
                  <a:pt x="197" y="115"/>
                  <a:pt x="197" y="115"/>
                </a:cubicBezTo>
                <a:cubicBezTo>
                  <a:pt x="199" y="114"/>
                  <a:pt x="200" y="113"/>
                  <a:pt x="202" y="112"/>
                </a:cubicBezTo>
                <a:cubicBezTo>
                  <a:pt x="204" y="111"/>
                  <a:pt x="206" y="110"/>
                  <a:pt x="208" y="109"/>
                </a:cubicBezTo>
                <a:cubicBezTo>
                  <a:pt x="208" y="109"/>
                  <a:pt x="207" y="110"/>
                  <a:pt x="207" y="110"/>
                </a:cubicBezTo>
                <a:close/>
                <a:moveTo>
                  <a:pt x="195" y="112"/>
                </a:moveTo>
                <a:cubicBezTo>
                  <a:pt x="194" y="112"/>
                  <a:pt x="194" y="112"/>
                  <a:pt x="193" y="112"/>
                </a:cubicBezTo>
                <a:cubicBezTo>
                  <a:pt x="194" y="112"/>
                  <a:pt x="194" y="111"/>
                  <a:pt x="195" y="110"/>
                </a:cubicBezTo>
                <a:cubicBezTo>
                  <a:pt x="196" y="109"/>
                  <a:pt x="198" y="108"/>
                  <a:pt x="199" y="106"/>
                </a:cubicBezTo>
                <a:cubicBezTo>
                  <a:pt x="199" y="106"/>
                  <a:pt x="199" y="106"/>
                  <a:pt x="199" y="106"/>
                </a:cubicBezTo>
                <a:cubicBezTo>
                  <a:pt x="198" y="108"/>
                  <a:pt x="197" y="110"/>
                  <a:pt x="195" y="112"/>
                </a:cubicBezTo>
                <a:close/>
                <a:moveTo>
                  <a:pt x="193" y="106"/>
                </a:moveTo>
                <a:cubicBezTo>
                  <a:pt x="194" y="106"/>
                  <a:pt x="195" y="105"/>
                  <a:pt x="196" y="104"/>
                </a:cubicBezTo>
                <a:cubicBezTo>
                  <a:pt x="196" y="105"/>
                  <a:pt x="196" y="105"/>
                  <a:pt x="195" y="106"/>
                </a:cubicBezTo>
                <a:cubicBezTo>
                  <a:pt x="195" y="106"/>
                  <a:pt x="194" y="106"/>
                  <a:pt x="193" y="106"/>
                </a:cubicBezTo>
                <a:close/>
                <a:moveTo>
                  <a:pt x="196" y="97"/>
                </a:moveTo>
                <a:cubicBezTo>
                  <a:pt x="196" y="97"/>
                  <a:pt x="195" y="97"/>
                  <a:pt x="195" y="98"/>
                </a:cubicBezTo>
                <a:cubicBezTo>
                  <a:pt x="193" y="98"/>
                  <a:pt x="191" y="99"/>
                  <a:pt x="189" y="100"/>
                </a:cubicBezTo>
                <a:cubicBezTo>
                  <a:pt x="190" y="100"/>
                  <a:pt x="190" y="99"/>
                  <a:pt x="191" y="98"/>
                </a:cubicBezTo>
                <a:cubicBezTo>
                  <a:pt x="193" y="97"/>
                  <a:pt x="195" y="96"/>
                  <a:pt x="197" y="95"/>
                </a:cubicBezTo>
                <a:cubicBezTo>
                  <a:pt x="196" y="96"/>
                  <a:pt x="196" y="97"/>
                  <a:pt x="196" y="97"/>
                </a:cubicBezTo>
                <a:close/>
                <a:moveTo>
                  <a:pt x="195" y="92"/>
                </a:moveTo>
                <a:cubicBezTo>
                  <a:pt x="192" y="94"/>
                  <a:pt x="189" y="95"/>
                  <a:pt x="187" y="97"/>
                </a:cubicBezTo>
                <a:cubicBezTo>
                  <a:pt x="187" y="96"/>
                  <a:pt x="188" y="96"/>
                  <a:pt x="189" y="95"/>
                </a:cubicBezTo>
                <a:cubicBezTo>
                  <a:pt x="191" y="94"/>
                  <a:pt x="193" y="93"/>
                  <a:pt x="196" y="92"/>
                </a:cubicBezTo>
                <a:cubicBezTo>
                  <a:pt x="196" y="92"/>
                  <a:pt x="195" y="92"/>
                  <a:pt x="195" y="92"/>
                </a:cubicBezTo>
                <a:close/>
                <a:moveTo>
                  <a:pt x="190" y="89"/>
                </a:moveTo>
                <a:cubicBezTo>
                  <a:pt x="189" y="90"/>
                  <a:pt x="188" y="90"/>
                  <a:pt x="187" y="91"/>
                </a:cubicBezTo>
                <a:cubicBezTo>
                  <a:pt x="189" y="90"/>
                  <a:pt x="190" y="89"/>
                  <a:pt x="191" y="88"/>
                </a:cubicBezTo>
                <a:lnTo>
                  <a:pt x="190" y="89"/>
                </a:lnTo>
                <a:close/>
                <a:moveTo>
                  <a:pt x="190" y="86"/>
                </a:moveTo>
                <a:cubicBezTo>
                  <a:pt x="189" y="87"/>
                  <a:pt x="187" y="87"/>
                  <a:pt x="186" y="88"/>
                </a:cubicBezTo>
                <a:cubicBezTo>
                  <a:pt x="187" y="87"/>
                  <a:pt x="187" y="86"/>
                  <a:pt x="188" y="86"/>
                </a:cubicBezTo>
                <a:cubicBezTo>
                  <a:pt x="190" y="84"/>
                  <a:pt x="193" y="83"/>
                  <a:pt x="195" y="82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193" y="84"/>
                  <a:pt x="192" y="85"/>
                  <a:pt x="190" y="86"/>
                </a:cubicBezTo>
                <a:close/>
                <a:moveTo>
                  <a:pt x="195" y="86"/>
                </a:moveTo>
                <a:cubicBezTo>
                  <a:pt x="196" y="85"/>
                  <a:pt x="197" y="85"/>
                  <a:pt x="199" y="84"/>
                </a:cubicBezTo>
                <a:cubicBezTo>
                  <a:pt x="198" y="85"/>
                  <a:pt x="197" y="86"/>
                  <a:pt x="196" y="87"/>
                </a:cubicBezTo>
                <a:cubicBezTo>
                  <a:pt x="195" y="87"/>
                  <a:pt x="195" y="87"/>
                  <a:pt x="194" y="87"/>
                </a:cubicBezTo>
                <a:cubicBezTo>
                  <a:pt x="195" y="87"/>
                  <a:pt x="195" y="87"/>
                  <a:pt x="195" y="86"/>
                </a:cubicBezTo>
                <a:close/>
                <a:moveTo>
                  <a:pt x="187" y="80"/>
                </a:moveTo>
                <a:cubicBezTo>
                  <a:pt x="185" y="81"/>
                  <a:pt x="182" y="82"/>
                  <a:pt x="179" y="83"/>
                </a:cubicBezTo>
                <a:cubicBezTo>
                  <a:pt x="179" y="82"/>
                  <a:pt x="179" y="82"/>
                  <a:pt x="179" y="82"/>
                </a:cubicBezTo>
                <a:cubicBezTo>
                  <a:pt x="182" y="81"/>
                  <a:pt x="184" y="80"/>
                  <a:pt x="187" y="79"/>
                </a:cubicBezTo>
                <a:cubicBezTo>
                  <a:pt x="189" y="78"/>
                  <a:pt x="191" y="77"/>
                  <a:pt x="192" y="76"/>
                </a:cubicBezTo>
                <a:cubicBezTo>
                  <a:pt x="191" y="78"/>
                  <a:pt x="189" y="79"/>
                  <a:pt x="187" y="80"/>
                </a:cubicBezTo>
                <a:close/>
                <a:moveTo>
                  <a:pt x="179" y="85"/>
                </a:moveTo>
                <a:cubicBezTo>
                  <a:pt x="178" y="85"/>
                  <a:pt x="177" y="86"/>
                  <a:pt x="177" y="86"/>
                </a:cubicBezTo>
                <a:cubicBezTo>
                  <a:pt x="177" y="86"/>
                  <a:pt x="177" y="85"/>
                  <a:pt x="177" y="85"/>
                </a:cubicBezTo>
                <a:cubicBezTo>
                  <a:pt x="178" y="85"/>
                  <a:pt x="179" y="85"/>
                  <a:pt x="179" y="85"/>
                </a:cubicBezTo>
                <a:close/>
                <a:moveTo>
                  <a:pt x="175" y="84"/>
                </a:moveTo>
                <a:cubicBezTo>
                  <a:pt x="174" y="84"/>
                  <a:pt x="172" y="84"/>
                  <a:pt x="171" y="85"/>
                </a:cubicBezTo>
                <a:cubicBezTo>
                  <a:pt x="171" y="84"/>
                  <a:pt x="172" y="84"/>
                  <a:pt x="173" y="83"/>
                </a:cubicBezTo>
                <a:cubicBezTo>
                  <a:pt x="174" y="83"/>
                  <a:pt x="175" y="83"/>
                  <a:pt x="177" y="82"/>
                </a:cubicBezTo>
                <a:cubicBezTo>
                  <a:pt x="176" y="83"/>
                  <a:pt x="176" y="83"/>
                  <a:pt x="175" y="84"/>
                </a:cubicBezTo>
                <a:close/>
                <a:moveTo>
                  <a:pt x="172" y="81"/>
                </a:moveTo>
                <a:cubicBezTo>
                  <a:pt x="172" y="81"/>
                  <a:pt x="172" y="81"/>
                  <a:pt x="171" y="82"/>
                </a:cubicBezTo>
                <a:cubicBezTo>
                  <a:pt x="172" y="81"/>
                  <a:pt x="173" y="80"/>
                  <a:pt x="174" y="79"/>
                </a:cubicBezTo>
                <a:cubicBezTo>
                  <a:pt x="174" y="79"/>
                  <a:pt x="174" y="79"/>
                  <a:pt x="174" y="79"/>
                </a:cubicBezTo>
                <a:cubicBezTo>
                  <a:pt x="176" y="78"/>
                  <a:pt x="178" y="78"/>
                  <a:pt x="179" y="77"/>
                </a:cubicBezTo>
                <a:cubicBezTo>
                  <a:pt x="177" y="78"/>
                  <a:pt x="174" y="80"/>
                  <a:pt x="172" y="81"/>
                </a:cubicBezTo>
                <a:close/>
                <a:moveTo>
                  <a:pt x="177" y="74"/>
                </a:moveTo>
                <a:cubicBezTo>
                  <a:pt x="175" y="75"/>
                  <a:pt x="173" y="76"/>
                  <a:pt x="171" y="77"/>
                </a:cubicBezTo>
                <a:cubicBezTo>
                  <a:pt x="171" y="76"/>
                  <a:pt x="170" y="76"/>
                  <a:pt x="170" y="76"/>
                </a:cubicBezTo>
                <a:cubicBezTo>
                  <a:pt x="171" y="75"/>
                  <a:pt x="172" y="75"/>
                  <a:pt x="173" y="74"/>
                </a:cubicBezTo>
                <a:cubicBezTo>
                  <a:pt x="176" y="73"/>
                  <a:pt x="178" y="72"/>
                  <a:pt x="180" y="72"/>
                </a:cubicBezTo>
                <a:cubicBezTo>
                  <a:pt x="179" y="73"/>
                  <a:pt x="178" y="73"/>
                  <a:pt x="177" y="74"/>
                </a:cubicBezTo>
                <a:close/>
                <a:moveTo>
                  <a:pt x="172" y="86"/>
                </a:moveTo>
                <a:cubicBezTo>
                  <a:pt x="164" y="94"/>
                  <a:pt x="155" y="102"/>
                  <a:pt x="147" y="110"/>
                </a:cubicBezTo>
                <a:cubicBezTo>
                  <a:pt x="143" y="112"/>
                  <a:pt x="139" y="114"/>
                  <a:pt x="135" y="116"/>
                </a:cubicBezTo>
                <a:cubicBezTo>
                  <a:pt x="137" y="114"/>
                  <a:pt x="139" y="112"/>
                  <a:pt x="141" y="110"/>
                </a:cubicBezTo>
                <a:cubicBezTo>
                  <a:pt x="147" y="104"/>
                  <a:pt x="154" y="99"/>
                  <a:pt x="160" y="93"/>
                </a:cubicBezTo>
                <a:cubicBezTo>
                  <a:pt x="162" y="91"/>
                  <a:pt x="164" y="88"/>
                  <a:pt x="167" y="86"/>
                </a:cubicBezTo>
                <a:cubicBezTo>
                  <a:pt x="167" y="87"/>
                  <a:pt x="167" y="87"/>
                  <a:pt x="167" y="87"/>
                </a:cubicBezTo>
                <a:cubicBezTo>
                  <a:pt x="169" y="87"/>
                  <a:pt x="171" y="86"/>
                  <a:pt x="172" y="86"/>
                </a:cubicBezTo>
                <a:close/>
                <a:moveTo>
                  <a:pt x="168" y="82"/>
                </a:moveTo>
                <a:cubicBezTo>
                  <a:pt x="167" y="82"/>
                  <a:pt x="167" y="83"/>
                  <a:pt x="167" y="83"/>
                </a:cubicBezTo>
                <a:cubicBezTo>
                  <a:pt x="160" y="90"/>
                  <a:pt x="152" y="97"/>
                  <a:pt x="145" y="104"/>
                </a:cubicBezTo>
                <a:cubicBezTo>
                  <a:pt x="152" y="97"/>
                  <a:pt x="160" y="89"/>
                  <a:pt x="167" y="81"/>
                </a:cubicBezTo>
                <a:cubicBezTo>
                  <a:pt x="168" y="81"/>
                  <a:pt x="168" y="81"/>
                  <a:pt x="169" y="81"/>
                </a:cubicBezTo>
                <a:cubicBezTo>
                  <a:pt x="168" y="81"/>
                  <a:pt x="168" y="81"/>
                  <a:pt x="168" y="82"/>
                </a:cubicBezTo>
                <a:close/>
                <a:moveTo>
                  <a:pt x="167" y="72"/>
                </a:moveTo>
                <a:cubicBezTo>
                  <a:pt x="166" y="73"/>
                  <a:pt x="166" y="73"/>
                  <a:pt x="165" y="74"/>
                </a:cubicBezTo>
                <a:cubicBezTo>
                  <a:pt x="165" y="74"/>
                  <a:pt x="164" y="74"/>
                  <a:pt x="164" y="74"/>
                </a:cubicBezTo>
                <a:cubicBezTo>
                  <a:pt x="164" y="74"/>
                  <a:pt x="164" y="75"/>
                  <a:pt x="163" y="75"/>
                </a:cubicBezTo>
                <a:cubicBezTo>
                  <a:pt x="164" y="74"/>
                  <a:pt x="164" y="73"/>
                  <a:pt x="165" y="73"/>
                </a:cubicBezTo>
                <a:cubicBezTo>
                  <a:pt x="166" y="72"/>
                  <a:pt x="167" y="72"/>
                  <a:pt x="167" y="72"/>
                </a:cubicBezTo>
                <a:cubicBezTo>
                  <a:pt x="167" y="72"/>
                  <a:pt x="167" y="72"/>
                  <a:pt x="167" y="72"/>
                </a:cubicBezTo>
                <a:close/>
                <a:moveTo>
                  <a:pt x="164" y="82"/>
                </a:moveTo>
                <a:cubicBezTo>
                  <a:pt x="159" y="87"/>
                  <a:pt x="155" y="91"/>
                  <a:pt x="150" y="96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47" y="97"/>
                  <a:pt x="145" y="99"/>
                  <a:pt x="142" y="100"/>
                </a:cubicBezTo>
                <a:cubicBezTo>
                  <a:pt x="146" y="97"/>
                  <a:pt x="149" y="93"/>
                  <a:pt x="152" y="90"/>
                </a:cubicBezTo>
                <a:cubicBezTo>
                  <a:pt x="155" y="87"/>
                  <a:pt x="159" y="85"/>
                  <a:pt x="163" y="82"/>
                </a:cubicBezTo>
                <a:cubicBezTo>
                  <a:pt x="163" y="82"/>
                  <a:pt x="163" y="82"/>
                  <a:pt x="164" y="82"/>
                </a:cubicBezTo>
                <a:close/>
                <a:moveTo>
                  <a:pt x="159" y="78"/>
                </a:moveTo>
                <a:cubicBezTo>
                  <a:pt x="158" y="78"/>
                  <a:pt x="158" y="79"/>
                  <a:pt x="158" y="79"/>
                </a:cubicBezTo>
                <a:cubicBezTo>
                  <a:pt x="157" y="79"/>
                  <a:pt x="157" y="80"/>
                  <a:pt x="157" y="80"/>
                </a:cubicBezTo>
                <a:cubicBezTo>
                  <a:pt x="157" y="80"/>
                  <a:pt x="157" y="80"/>
                  <a:pt x="157" y="81"/>
                </a:cubicBezTo>
                <a:cubicBezTo>
                  <a:pt x="151" y="86"/>
                  <a:pt x="146" y="91"/>
                  <a:pt x="140" y="96"/>
                </a:cubicBezTo>
                <a:cubicBezTo>
                  <a:pt x="136" y="99"/>
                  <a:pt x="133" y="102"/>
                  <a:pt x="129" y="105"/>
                </a:cubicBezTo>
                <a:cubicBezTo>
                  <a:pt x="126" y="108"/>
                  <a:pt x="122" y="111"/>
                  <a:pt x="118" y="113"/>
                </a:cubicBezTo>
                <a:cubicBezTo>
                  <a:pt x="120" y="112"/>
                  <a:pt x="121" y="110"/>
                  <a:pt x="123" y="109"/>
                </a:cubicBezTo>
                <a:cubicBezTo>
                  <a:pt x="130" y="103"/>
                  <a:pt x="136" y="97"/>
                  <a:pt x="142" y="90"/>
                </a:cubicBezTo>
                <a:cubicBezTo>
                  <a:pt x="143" y="90"/>
                  <a:pt x="143" y="90"/>
                  <a:pt x="143" y="90"/>
                </a:cubicBezTo>
                <a:cubicBezTo>
                  <a:pt x="147" y="85"/>
                  <a:pt x="152" y="81"/>
                  <a:pt x="158" y="77"/>
                </a:cubicBezTo>
                <a:cubicBezTo>
                  <a:pt x="158" y="77"/>
                  <a:pt x="159" y="77"/>
                  <a:pt x="159" y="77"/>
                </a:cubicBezTo>
                <a:cubicBezTo>
                  <a:pt x="159" y="78"/>
                  <a:pt x="159" y="78"/>
                  <a:pt x="159" y="78"/>
                </a:cubicBezTo>
                <a:close/>
                <a:moveTo>
                  <a:pt x="153" y="77"/>
                </a:moveTo>
                <a:cubicBezTo>
                  <a:pt x="153" y="77"/>
                  <a:pt x="153" y="77"/>
                  <a:pt x="153" y="77"/>
                </a:cubicBezTo>
                <a:cubicBezTo>
                  <a:pt x="149" y="81"/>
                  <a:pt x="145" y="84"/>
                  <a:pt x="141" y="87"/>
                </a:cubicBezTo>
                <a:cubicBezTo>
                  <a:pt x="142" y="85"/>
                  <a:pt x="143" y="84"/>
                  <a:pt x="144" y="83"/>
                </a:cubicBezTo>
                <a:cubicBezTo>
                  <a:pt x="144" y="82"/>
                  <a:pt x="144" y="82"/>
                  <a:pt x="143" y="82"/>
                </a:cubicBezTo>
                <a:cubicBezTo>
                  <a:pt x="142" y="82"/>
                  <a:pt x="141" y="82"/>
                  <a:pt x="140" y="82"/>
                </a:cubicBezTo>
                <a:cubicBezTo>
                  <a:pt x="142" y="79"/>
                  <a:pt x="145" y="77"/>
                  <a:pt x="148" y="74"/>
                </a:cubicBezTo>
                <a:cubicBezTo>
                  <a:pt x="148" y="75"/>
                  <a:pt x="149" y="75"/>
                  <a:pt x="149" y="75"/>
                </a:cubicBezTo>
                <a:cubicBezTo>
                  <a:pt x="151" y="75"/>
                  <a:pt x="152" y="75"/>
                  <a:pt x="154" y="75"/>
                </a:cubicBezTo>
                <a:cubicBezTo>
                  <a:pt x="154" y="75"/>
                  <a:pt x="153" y="75"/>
                  <a:pt x="153" y="76"/>
                </a:cubicBezTo>
                <a:cubicBezTo>
                  <a:pt x="152" y="76"/>
                  <a:pt x="152" y="77"/>
                  <a:pt x="153" y="77"/>
                </a:cubicBezTo>
                <a:close/>
                <a:moveTo>
                  <a:pt x="138" y="78"/>
                </a:moveTo>
                <a:cubicBezTo>
                  <a:pt x="139" y="77"/>
                  <a:pt x="140" y="76"/>
                  <a:pt x="141" y="75"/>
                </a:cubicBezTo>
                <a:cubicBezTo>
                  <a:pt x="142" y="75"/>
                  <a:pt x="142" y="75"/>
                  <a:pt x="143" y="75"/>
                </a:cubicBezTo>
                <a:cubicBezTo>
                  <a:pt x="141" y="76"/>
                  <a:pt x="140" y="77"/>
                  <a:pt x="138" y="78"/>
                </a:cubicBezTo>
                <a:close/>
                <a:moveTo>
                  <a:pt x="138" y="74"/>
                </a:moveTo>
                <a:cubicBezTo>
                  <a:pt x="137" y="74"/>
                  <a:pt x="137" y="74"/>
                  <a:pt x="136" y="74"/>
                </a:cubicBezTo>
                <a:cubicBezTo>
                  <a:pt x="138" y="73"/>
                  <a:pt x="140" y="72"/>
                  <a:pt x="142" y="70"/>
                </a:cubicBezTo>
                <a:cubicBezTo>
                  <a:pt x="141" y="72"/>
                  <a:pt x="139" y="73"/>
                  <a:pt x="138" y="74"/>
                </a:cubicBezTo>
                <a:close/>
                <a:moveTo>
                  <a:pt x="139" y="76"/>
                </a:moveTo>
                <a:cubicBezTo>
                  <a:pt x="138" y="77"/>
                  <a:pt x="136" y="78"/>
                  <a:pt x="135" y="80"/>
                </a:cubicBezTo>
                <a:cubicBezTo>
                  <a:pt x="134" y="81"/>
                  <a:pt x="133" y="82"/>
                  <a:pt x="131" y="83"/>
                </a:cubicBezTo>
                <a:cubicBezTo>
                  <a:pt x="130" y="84"/>
                  <a:pt x="129" y="84"/>
                  <a:pt x="129" y="84"/>
                </a:cubicBezTo>
                <a:cubicBezTo>
                  <a:pt x="129" y="84"/>
                  <a:pt x="130" y="83"/>
                  <a:pt x="131" y="82"/>
                </a:cubicBezTo>
                <a:cubicBezTo>
                  <a:pt x="133" y="80"/>
                  <a:pt x="136" y="78"/>
                  <a:pt x="139" y="76"/>
                </a:cubicBezTo>
                <a:close/>
                <a:moveTo>
                  <a:pt x="127" y="87"/>
                </a:moveTo>
                <a:cubicBezTo>
                  <a:pt x="125" y="89"/>
                  <a:pt x="122" y="91"/>
                  <a:pt x="120" y="92"/>
                </a:cubicBezTo>
                <a:cubicBezTo>
                  <a:pt x="121" y="91"/>
                  <a:pt x="123" y="90"/>
                  <a:pt x="124" y="88"/>
                </a:cubicBezTo>
                <a:cubicBezTo>
                  <a:pt x="125" y="88"/>
                  <a:pt x="126" y="87"/>
                  <a:pt x="127" y="87"/>
                </a:cubicBezTo>
                <a:close/>
                <a:moveTo>
                  <a:pt x="127" y="78"/>
                </a:moveTo>
                <a:cubicBezTo>
                  <a:pt x="124" y="81"/>
                  <a:pt x="121" y="84"/>
                  <a:pt x="118" y="87"/>
                </a:cubicBezTo>
                <a:cubicBezTo>
                  <a:pt x="117" y="87"/>
                  <a:pt x="117" y="87"/>
                  <a:pt x="117" y="87"/>
                </a:cubicBezTo>
                <a:cubicBezTo>
                  <a:pt x="121" y="82"/>
                  <a:pt x="126" y="77"/>
                  <a:pt x="130" y="72"/>
                </a:cubicBezTo>
                <a:cubicBezTo>
                  <a:pt x="129" y="74"/>
                  <a:pt x="128" y="76"/>
                  <a:pt x="127" y="78"/>
                </a:cubicBezTo>
                <a:close/>
                <a:moveTo>
                  <a:pt x="120" y="87"/>
                </a:moveTo>
                <a:cubicBezTo>
                  <a:pt x="118" y="88"/>
                  <a:pt x="117" y="90"/>
                  <a:pt x="115" y="92"/>
                </a:cubicBezTo>
                <a:cubicBezTo>
                  <a:pt x="114" y="92"/>
                  <a:pt x="114" y="93"/>
                  <a:pt x="113" y="93"/>
                </a:cubicBezTo>
                <a:cubicBezTo>
                  <a:pt x="114" y="92"/>
                  <a:pt x="115" y="91"/>
                  <a:pt x="116" y="90"/>
                </a:cubicBezTo>
                <a:cubicBezTo>
                  <a:pt x="117" y="89"/>
                  <a:pt x="119" y="88"/>
                  <a:pt x="120" y="87"/>
                </a:cubicBezTo>
                <a:close/>
                <a:moveTo>
                  <a:pt x="128" y="89"/>
                </a:moveTo>
                <a:cubicBezTo>
                  <a:pt x="130" y="87"/>
                  <a:pt x="132" y="86"/>
                  <a:pt x="133" y="84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25" y="92"/>
                  <a:pt x="117" y="100"/>
                  <a:pt x="108" y="108"/>
                </a:cubicBezTo>
                <a:cubicBezTo>
                  <a:pt x="107" y="109"/>
                  <a:pt x="106" y="110"/>
                  <a:pt x="105" y="110"/>
                </a:cubicBezTo>
                <a:cubicBezTo>
                  <a:pt x="108" y="108"/>
                  <a:pt x="110" y="105"/>
                  <a:pt x="112" y="102"/>
                </a:cubicBezTo>
                <a:cubicBezTo>
                  <a:pt x="117" y="98"/>
                  <a:pt x="123" y="93"/>
                  <a:pt x="128" y="89"/>
                </a:cubicBezTo>
                <a:close/>
                <a:moveTo>
                  <a:pt x="99" y="116"/>
                </a:moveTo>
                <a:cubicBezTo>
                  <a:pt x="98" y="116"/>
                  <a:pt x="98" y="116"/>
                  <a:pt x="97" y="117"/>
                </a:cubicBezTo>
                <a:cubicBezTo>
                  <a:pt x="97" y="117"/>
                  <a:pt x="96" y="117"/>
                  <a:pt x="95" y="116"/>
                </a:cubicBezTo>
                <a:cubicBezTo>
                  <a:pt x="96" y="115"/>
                  <a:pt x="97" y="113"/>
                  <a:pt x="98" y="112"/>
                </a:cubicBezTo>
                <a:cubicBezTo>
                  <a:pt x="101" y="110"/>
                  <a:pt x="104" y="108"/>
                  <a:pt x="107" y="106"/>
                </a:cubicBezTo>
                <a:cubicBezTo>
                  <a:pt x="104" y="109"/>
                  <a:pt x="102" y="112"/>
                  <a:pt x="99" y="116"/>
                </a:cubicBezTo>
                <a:close/>
                <a:moveTo>
                  <a:pt x="99" y="107"/>
                </a:moveTo>
                <a:cubicBezTo>
                  <a:pt x="96" y="110"/>
                  <a:pt x="93" y="113"/>
                  <a:pt x="89" y="116"/>
                </a:cubicBezTo>
                <a:cubicBezTo>
                  <a:pt x="89" y="116"/>
                  <a:pt x="89" y="116"/>
                  <a:pt x="88" y="116"/>
                </a:cubicBezTo>
                <a:cubicBezTo>
                  <a:pt x="89" y="115"/>
                  <a:pt x="90" y="114"/>
                  <a:pt x="91" y="114"/>
                </a:cubicBezTo>
                <a:cubicBezTo>
                  <a:pt x="93" y="111"/>
                  <a:pt x="95" y="109"/>
                  <a:pt x="98" y="107"/>
                </a:cubicBezTo>
                <a:cubicBezTo>
                  <a:pt x="99" y="105"/>
                  <a:pt x="101" y="104"/>
                  <a:pt x="103" y="103"/>
                </a:cubicBezTo>
                <a:cubicBezTo>
                  <a:pt x="102" y="104"/>
                  <a:pt x="100" y="106"/>
                  <a:pt x="99" y="107"/>
                </a:cubicBezTo>
                <a:close/>
                <a:moveTo>
                  <a:pt x="84" y="115"/>
                </a:moveTo>
                <a:cubicBezTo>
                  <a:pt x="83" y="116"/>
                  <a:pt x="83" y="116"/>
                  <a:pt x="82" y="116"/>
                </a:cubicBezTo>
                <a:cubicBezTo>
                  <a:pt x="84" y="113"/>
                  <a:pt x="87" y="110"/>
                  <a:pt x="89" y="107"/>
                </a:cubicBezTo>
                <a:cubicBezTo>
                  <a:pt x="87" y="110"/>
                  <a:pt x="85" y="112"/>
                  <a:pt x="84" y="115"/>
                </a:cubicBezTo>
                <a:close/>
                <a:moveTo>
                  <a:pt x="56" y="130"/>
                </a:moveTo>
                <a:cubicBezTo>
                  <a:pt x="55" y="127"/>
                  <a:pt x="55" y="125"/>
                  <a:pt x="54" y="123"/>
                </a:cubicBezTo>
                <a:cubicBezTo>
                  <a:pt x="54" y="122"/>
                  <a:pt x="55" y="122"/>
                  <a:pt x="55" y="122"/>
                </a:cubicBezTo>
                <a:cubicBezTo>
                  <a:pt x="55" y="122"/>
                  <a:pt x="55" y="122"/>
                  <a:pt x="55" y="121"/>
                </a:cubicBezTo>
                <a:cubicBezTo>
                  <a:pt x="56" y="123"/>
                  <a:pt x="57" y="125"/>
                  <a:pt x="58" y="127"/>
                </a:cubicBezTo>
                <a:cubicBezTo>
                  <a:pt x="57" y="128"/>
                  <a:pt x="57" y="129"/>
                  <a:pt x="56" y="130"/>
                </a:cubicBezTo>
                <a:close/>
                <a:moveTo>
                  <a:pt x="58" y="146"/>
                </a:moveTo>
                <a:cubicBezTo>
                  <a:pt x="58" y="145"/>
                  <a:pt x="58" y="145"/>
                  <a:pt x="59" y="145"/>
                </a:cubicBezTo>
                <a:cubicBezTo>
                  <a:pt x="59" y="145"/>
                  <a:pt x="59" y="145"/>
                  <a:pt x="59" y="146"/>
                </a:cubicBezTo>
                <a:cubicBezTo>
                  <a:pt x="58" y="146"/>
                  <a:pt x="58" y="147"/>
                  <a:pt x="58" y="148"/>
                </a:cubicBezTo>
                <a:cubicBezTo>
                  <a:pt x="57" y="148"/>
                  <a:pt x="57" y="147"/>
                  <a:pt x="57" y="147"/>
                </a:cubicBezTo>
                <a:cubicBezTo>
                  <a:pt x="57" y="146"/>
                  <a:pt x="58" y="146"/>
                  <a:pt x="58" y="146"/>
                </a:cubicBezTo>
                <a:close/>
                <a:moveTo>
                  <a:pt x="56" y="142"/>
                </a:moveTo>
                <a:cubicBezTo>
                  <a:pt x="56" y="141"/>
                  <a:pt x="55" y="140"/>
                  <a:pt x="55" y="139"/>
                </a:cubicBezTo>
                <a:cubicBezTo>
                  <a:pt x="55" y="139"/>
                  <a:pt x="56" y="138"/>
                  <a:pt x="56" y="138"/>
                </a:cubicBezTo>
                <a:cubicBezTo>
                  <a:pt x="56" y="139"/>
                  <a:pt x="57" y="140"/>
                  <a:pt x="57" y="140"/>
                </a:cubicBezTo>
                <a:cubicBezTo>
                  <a:pt x="57" y="141"/>
                  <a:pt x="56" y="142"/>
                  <a:pt x="56" y="142"/>
                </a:cubicBezTo>
                <a:close/>
                <a:moveTo>
                  <a:pt x="56" y="160"/>
                </a:moveTo>
                <a:cubicBezTo>
                  <a:pt x="56" y="161"/>
                  <a:pt x="56" y="161"/>
                  <a:pt x="56" y="161"/>
                </a:cubicBezTo>
                <a:cubicBezTo>
                  <a:pt x="56" y="162"/>
                  <a:pt x="55" y="162"/>
                  <a:pt x="55" y="162"/>
                </a:cubicBezTo>
                <a:cubicBezTo>
                  <a:pt x="55" y="162"/>
                  <a:pt x="55" y="161"/>
                  <a:pt x="55" y="161"/>
                </a:cubicBezTo>
                <a:cubicBezTo>
                  <a:pt x="55" y="161"/>
                  <a:pt x="56" y="161"/>
                  <a:pt x="56" y="160"/>
                </a:cubicBezTo>
                <a:close/>
                <a:moveTo>
                  <a:pt x="55" y="103"/>
                </a:moveTo>
                <a:cubicBezTo>
                  <a:pt x="55" y="103"/>
                  <a:pt x="55" y="103"/>
                  <a:pt x="54" y="103"/>
                </a:cubicBezTo>
                <a:cubicBezTo>
                  <a:pt x="54" y="102"/>
                  <a:pt x="54" y="101"/>
                  <a:pt x="54" y="101"/>
                </a:cubicBezTo>
                <a:cubicBezTo>
                  <a:pt x="55" y="100"/>
                  <a:pt x="55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5" y="100"/>
                  <a:pt x="55" y="100"/>
                </a:cubicBezTo>
                <a:cubicBezTo>
                  <a:pt x="55" y="101"/>
                  <a:pt x="55" y="102"/>
                  <a:pt x="56" y="101"/>
                </a:cubicBezTo>
                <a:cubicBezTo>
                  <a:pt x="56" y="101"/>
                  <a:pt x="56" y="101"/>
                  <a:pt x="57" y="101"/>
                </a:cubicBezTo>
                <a:cubicBezTo>
                  <a:pt x="57" y="101"/>
                  <a:pt x="57" y="101"/>
                  <a:pt x="57" y="101"/>
                </a:cubicBezTo>
                <a:cubicBezTo>
                  <a:pt x="56" y="102"/>
                  <a:pt x="55" y="103"/>
                  <a:pt x="55" y="103"/>
                </a:cubicBezTo>
                <a:close/>
                <a:moveTo>
                  <a:pt x="53" y="134"/>
                </a:moveTo>
                <a:cubicBezTo>
                  <a:pt x="53" y="131"/>
                  <a:pt x="52" y="129"/>
                  <a:pt x="51" y="127"/>
                </a:cubicBezTo>
                <a:cubicBezTo>
                  <a:pt x="51" y="127"/>
                  <a:pt x="51" y="126"/>
                  <a:pt x="52" y="126"/>
                </a:cubicBezTo>
                <a:cubicBezTo>
                  <a:pt x="52" y="128"/>
                  <a:pt x="53" y="130"/>
                  <a:pt x="54" y="132"/>
                </a:cubicBezTo>
                <a:cubicBezTo>
                  <a:pt x="54" y="133"/>
                  <a:pt x="54" y="133"/>
                  <a:pt x="53" y="134"/>
                </a:cubicBezTo>
                <a:close/>
                <a:moveTo>
                  <a:pt x="53" y="146"/>
                </a:moveTo>
                <a:cubicBezTo>
                  <a:pt x="53" y="146"/>
                  <a:pt x="53" y="147"/>
                  <a:pt x="53" y="147"/>
                </a:cubicBezTo>
                <a:cubicBezTo>
                  <a:pt x="53" y="146"/>
                  <a:pt x="52" y="145"/>
                  <a:pt x="52" y="144"/>
                </a:cubicBezTo>
                <a:cubicBezTo>
                  <a:pt x="52" y="144"/>
                  <a:pt x="52" y="144"/>
                  <a:pt x="52" y="143"/>
                </a:cubicBezTo>
                <a:cubicBezTo>
                  <a:pt x="53" y="144"/>
                  <a:pt x="53" y="145"/>
                  <a:pt x="53" y="146"/>
                </a:cubicBezTo>
                <a:close/>
                <a:moveTo>
                  <a:pt x="51" y="90"/>
                </a:moveTo>
                <a:cubicBezTo>
                  <a:pt x="51" y="90"/>
                  <a:pt x="51" y="91"/>
                  <a:pt x="50" y="91"/>
                </a:cubicBezTo>
                <a:cubicBezTo>
                  <a:pt x="50" y="92"/>
                  <a:pt x="49" y="92"/>
                  <a:pt x="49" y="92"/>
                </a:cubicBezTo>
                <a:cubicBezTo>
                  <a:pt x="50" y="92"/>
                  <a:pt x="50" y="91"/>
                  <a:pt x="51" y="90"/>
                </a:cubicBezTo>
                <a:close/>
                <a:moveTo>
                  <a:pt x="50" y="88"/>
                </a:moveTo>
                <a:cubicBezTo>
                  <a:pt x="51" y="87"/>
                  <a:pt x="51" y="86"/>
                  <a:pt x="52" y="85"/>
                </a:cubicBezTo>
                <a:cubicBezTo>
                  <a:pt x="52" y="85"/>
                  <a:pt x="53" y="84"/>
                  <a:pt x="53" y="84"/>
                </a:cubicBezTo>
                <a:cubicBezTo>
                  <a:pt x="53" y="85"/>
                  <a:pt x="53" y="85"/>
                  <a:pt x="52" y="86"/>
                </a:cubicBezTo>
                <a:cubicBezTo>
                  <a:pt x="52" y="87"/>
                  <a:pt x="51" y="88"/>
                  <a:pt x="50" y="88"/>
                </a:cubicBezTo>
                <a:close/>
                <a:moveTo>
                  <a:pt x="51" y="107"/>
                </a:moveTo>
                <a:cubicBezTo>
                  <a:pt x="50" y="108"/>
                  <a:pt x="48" y="109"/>
                  <a:pt x="47" y="109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48" y="108"/>
                  <a:pt x="49" y="106"/>
                  <a:pt x="50" y="105"/>
                </a:cubicBezTo>
                <a:cubicBezTo>
                  <a:pt x="50" y="106"/>
                  <a:pt x="51" y="106"/>
                  <a:pt x="51" y="107"/>
                </a:cubicBezTo>
                <a:close/>
                <a:moveTo>
                  <a:pt x="50" y="110"/>
                </a:moveTo>
                <a:cubicBezTo>
                  <a:pt x="49" y="111"/>
                  <a:pt x="49" y="111"/>
                  <a:pt x="48" y="112"/>
                </a:cubicBezTo>
                <a:cubicBezTo>
                  <a:pt x="48" y="112"/>
                  <a:pt x="48" y="111"/>
                  <a:pt x="48" y="111"/>
                </a:cubicBezTo>
                <a:cubicBezTo>
                  <a:pt x="48" y="111"/>
                  <a:pt x="49" y="110"/>
                  <a:pt x="50" y="110"/>
                </a:cubicBezTo>
                <a:close/>
                <a:moveTo>
                  <a:pt x="51" y="110"/>
                </a:moveTo>
                <a:cubicBezTo>
                  <a:pt x="51" y="111"/>
                  <a:pt x="51" y="112"/>
                  <a:pt x="51" y="112"/>
                </a:cubicBezTo>
                <a:cubicBezTo>
                  <a:pt x="51" y="113"/>
                  <a:pt x="50" y="113"/>
                  <a:pt x="49" y="114"/>
                </a:cubicBezTo>
                <a:cubicBezTo>
                  <a:pt x="50" y="113"/>
                  <a:pt x="51" y="112"/>
                  <a:pt x="51" y="110"/>
                </a:cubicBezTo>
                <a:close/>
                <a:moveTo>
                  <a:pt x="54" y="110"/>
                </a:moveTo>
                <a:cubicBezTo>
                  <a:pt x="54" y="110"/>
                  <a:pt x="54" y="110"/>
                  <a:pt x="54" y="110"/>
                </a:cubicBezTo>
                <a:cubicBezTo>
                  <a:pt x="53" y="110"/>
                  <a:pt x="53" y="110"/>
                  <a:pt x="53" y="109"/>
                </a:cubicBezTo>
                <a:cubicBezTo>
                  <a:pt x="53" y="109"/>
                  <a:pt x="53" y="108"/>
                  <a:pt x="53" y="108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4" y="108"/>
                  <a:pt x="54" y="109"/>
                  <a:pt x="54" y="110"/>
                </a:cubicBezTo>
                <a:close/>
                <a:moveTo>
                  <a:pt x="54" y="87"/>
                </a:moveTo>
                <a:cubicBezTo>
                  <a:pt x="54" y="87"/>
                  <a:pt x="54" y="87"/>
                  <a:pt x="54" y="87"/>
                </a:cubicBezTo>
                <a:cubicBezTo>
                  <a:pt x="55" y="86"/>
                  <a:pt x="55" y="86"/>
                  <a:pt x="56" y="85"/>
                </a:cubicBezTo>
                <a:cubicBezTo>
                  <a:pt x="55" y="86"/>
                  <a:pt x="55" y="87"/>
                  <a:pt x="54" y="88"/>
                </a:cubicBezTo>
                <a:cubicBezTo>
                  <a:pt x="54" y="88"/>
                  <a:pt x="54" y="88"/>
                  <a:pt x="54" y="87"/>
                </a:cubicBezTo>
                <a:close/>
                <a:moveTo>
                  <a:pt x="54" y="96"/>
                </a:moveTo>
                <a:cubicBezTo>
                  <a:pt x="54" y="96"/>
                  <a:pt x="54" y="96"/>
                  <a:pt x="54" y="96"/>
                </a:cubicBezTo>
                <a:cubicBezTo>
                  <a:pt x="54" y="96"/>
                  <a:pt x="55" y="96"/>
                  <a:pt x="55" y="95"/>
                </a:cubicBezTo>
                <a:cubicBezTo>
                  <a:pt x="55" y="96"/>
                  <a:pt x="55" y="96"/>
                  <a:pt x="55" y="97"/>
                </a:cubicBezTo>
                <a:cubicBezTo>
                  <a:pt x="55" y="97"/>
                  <a:pt x="55" y="98"/>
                  <a:pt x="54" y="98"/>
                </a:cubicBezTo>
                <a:cubicBezTo>
                  <a:pt x="54" y="98"/>
                  <a:pt x="54" y="97"/>
                  <a:pt x="54" y="96"/>
                </a:cubicBezTo>
                <a:close/>
                <a:moveTo>
                  <a:pt x="55" y="83"/>
                </a:moveTo>
                <a:cubicBezTo>
                  <a:pt x="56" y="82"/>
                  <a:pt x="56" y="82"/>
                  <a:pt x="56" y="81"/>
                </a:cubicBezTo>
                <a:cubicBezTo>
                  <a:pt x="58" y="80"/>
                  <a:pt x="60" y="78"/>
                  <a:pt x="61" y="76"/>
                </a:cubicBezTo>
                <a:cubicBezTo>
                  <a:pt x="61" y="77"/>
                  <a:pt x="61" y="77"/>
                  <a:pt x="60" y="78"/>
                </a:cubicBezTo>
                <a:cubicBezTo>
                  <a:pt x="59" y="80"/>
                  <a:pt x="57" y="81"/>
                  <a:pt x="55" y="83"/>
                </a:cubicBezTo>
                <a:close/>
                <a:moveTo>
                  <a:pt x="88" y="57"/>
                </a:moveTo>
                <a:cubicBezTo>
                  <a:pt x="86" y="59"/>
                  <a:pt x="84" y="61"/>
                  <a:pt x="82" y="63"/>
                </a:cubicBezTo>
                <a:cubicBezTo>
                  <a:pt x="78" y="67"/>
                  <a:pt x="75" y="70"/>
                  <a:pt x="71" y="73"/>
                </a:cubicBezTo>
                <a:cubicBezTo>
                  <a:pt x="71" y="73"/>
                  <a:pt x="71" y="74"/>
                  <a:pt x="70" y="74"/>
                </a:cubicBezTo>
                <a:cubicBezTo>
                  <a:pt x="69" y="76"/>
                  <a:pt x="67" y="77"/>
                  <a:pt x="65" y="79"/>
                </a:cubicBezTo>
                <a:cubicBezTo>
                  <a:pt x="67" y="77"/>
                  <a:pt x="68" y="75"/>
                  <a:pt x="69" y="73"/>
                </a:cubicBezTo>
                <a:cubicBezTo>
                  <a:pt x="71" y="71"/>
                  <a:pt x="73" y="69"/>
                  <a:pt x="75" y="67"/>
                </a:cubicBezTo>
                <a:cubicBezTo>
                  <a:pt x="79" y="64"/>
                  <a:pt x="84" y="60"/>
                  <a:pt x="88" y="57"/>
                </a:cubicBezTo>
                <a:close/>
                <a:moveTo>
                  <a:pt x="86" y="57"/>
                </a:moveTo>
                <a:cubicBezTo>
                  <a:pt x="87" y="55"/>
                  <a:pt x="89" y="54"/>
                  <a:pt x="90" y="53"/>
                </a:cubicBezTo>
                <a:cubicBezTo>
                  <a:pt x="90" y="53"/>
                  <a:pt x="90" y="53"/>
                  <a:pt x="90" y="54"/>
                </a:cubicBezTo>
                <a:cubicBezTo>
                  <a:pt x="88" y="55"/>
                  <a:pt x="87" y="56"/>
                  <a:pt x="86" y="57"/>
                </a:cubicBezTo>
                <a:close/>
                <a:moveTo>
                  <a:pt x="105" y="58"/>
                </a:moveTo>
                <a:cubicBezTo>
                  <a:pt x="105" y="58"/>
                  <a:pt x="105" y="58"/>
                  <a:pt x="105" y="58"/>
                </a:cubicBezTo>
                <a:cubicBezTo>
                  <a:pt x="105" y="58"/>
                  <a:pt x="105" y="58"/>
                  <a:pt x="105" y="59"/>
                </a:cubicBezTo>
                <a:cubicBezTo>
                  <a:pt x="102" y="61"/>
                  <a:pt x="100" y="62"/>
                  <a:pt x="97" y="64"/>
                </a:cubicBezTo>
                <a:cubicBezTo>
                  <a:pt x="97" y="64"/>
                  <a:pt x="98" y="64"/>
                  <a:pt x="98" y="64"/>
                </a:cubicBezTo>
                <a:cubicBezTo>
                  <a:pt x="100" y="62"/>
                  <a:pt x="102" y="60"/>
                  <a:pt x="105" y="58"/>
                </a:cubicBezTo>
                <a:close/>
                <a:moveTo>
                  <a:pt x="100" y="59"/>
                </a:moveTo>
                <a:cubicBezTo>
                  <a:pt x="100" y="59"/>
                  <a:pt x="100" y="58"/>
                  <a:pt x="101" y="58"/>
                </a:cubicBezTo>
                <a:cubicBezTo>
                  <a:pt x="102" y="57"/>
                  <a:pt x="103" y="57"/>
                  <a:pt x="104" y="56"/>
                </a:cubicBezTo>
                <a:cubicBezTo>
                  <a:pt x="103" y="57"/>
                  <a:pt x="101" y="58"/>
                  <a:pt x="100" y="59"/>
                </a:cubicBezTo>
                <a:close/>
                <a:moveTo>
                  <a:pt x="86" y="81"/>
                </a:moveTo>
                <a:cubicBezTo>
                  <a:pt x="87" y="81"/>
                  <a:pt x="88" y="80"/>
                  <a:pt x="88" y="79"/>
                </a:cubicBezTo>
                <a:cubicBezTo>
                  <a:pt x="92" y="75"/>
                  <a:pt x="96" y="71"/>
                  <a:pt x="100" y="67"/>
                </a:cubicBezTo>
                <a:cubicBezTo>
                  <a:pt x="100" y="69"/>
                  <a:pt x="99" y="70"/>
                  <a:pt x="98" y="72"/>
                </a:cubicBezTo>
                <a:cubicBezTo>
                  <a:pt x="97" y="72"/>
                  <a:pt x="96" y="73"/>
                  <a:pt x="96" y="74"/>
                </a:cubicBezTo>
                <a:cubicBezTo>
                  <a:pt x="92" y="76"/>
                  <a:pt x="89" y="79"/>
                  <a:pt x="86" y="81"/>
                </a:cubicBezTo>
                <a:close/>
                <a:moveTo>
                  <a:pt x="93" y="78"/>
                </a:moveTo>
                <a:cubicBezTo>
                  <a:pt x="90" y="81"/>
                  <a:pt x="87" y="84"/>
                  <a:pt x="85" y="86"/>
                </a:cubicBezTo>
                <a:cubicBezTo>
                  <a:pt x="85" y="86"/>
                  <a:pt x="85" y="85"/>
                  <a:pt x="85" y="85"/>
                </a:cubicBezTo>
                <a:cubicBezTo>
                  <a:pt x="86" y="84"/>
                  <a:pt x="88" y="83"/>
                  <a:pt x="89" y="82"/>
                </a:cubicBezTo>
                <a:cubicBezTo>
                  <a:pt x="90" y="80"/>
                  <a:pt x="92" y="79"/>
                  <a:pt x="93" y="78"/>
                </a:cubicBezTo>
                <a:close/>
                <a:moveTo>
                  <a:pt x="92" y="73"/>
                </a:moveTo>
                <a:cubicBezTo>
                  <a:pt x="93" y="71"/>
                  <a:pt x="94" y="69"/>
                  <a:pt x="95" y="68"/>
                </a:cubicBezTo>
                <a:cubicBezTo>
                  <a:pt x="98" y="66"/>
                  <a:pt x="101" y="64"/>
                  <a:pt x="103" y="62"/>
                </a:cubicBezTo>
                <a:cubicBezTo>
                  <a:pt x="103" y="62"/>
                  <a:pt x="103" y="63"/>
                  <a:pt x="102" y="63"/>
                </a:cubicBezTo>
                <a:cubicBezTo>
                  <a:pt x="99" y="66"/>
                  <a:pt x="96" y="69"/>
                  <a:pt x="92" y="73"/>
                </a:cubicBezTo>
                <a:close/>
                <a:moveTo>
                  <a:pt x="85" y="64"/>
                </a:moveTo>
                <a:cubicBezTo>
                  <a:pt x="84" y="65"/>
                  <a:pt x="83" y="66"/>
                  <a:pt x="82" y="66"/>
                </a:cubicBezTo>
                <a:cubicBezTo>
                  <a:pt x="82" y="66"/>
                  <a:pt x="82" y="66"/>
                  <a:pt x="82" y="66"/>
                </a:cubicBezTo>
                <a:cubicBezTo>
                  <a:pt x="83" y="65"/>
                  <a:pt x="84" y="64"/>
                  <a:pt x="85" y="64"/>
                </a:cubicBezTo>
                <a:cubicBezTo>
                  <a:pt x="85" y="64"/>
                  <a:pt x="85" y="64"/>
                  <a:pt x="85" y="64"/>
                </a:cubicBezTo>
                <a:close/>
                <a:moveTo>
                  <a:pt x="89" y="65"/>
                </a:moveTo>
                <a:cubicBezTo>
                  <a:pt x="86" y="68"/>
                  <a:pt x="84" y="70"/>
                  <a:pt x="81" y="73"/>
                </a:cubicBezTo>
                <a:cubicBezTo>
                  <a:pt x="82" y="72"/>
                  <a:pt x="82" y="71"/>
                  <a:pt x="83" y="70"/>
                </a:cubicBezTo>
                <a:cubicBezTo>
                  <a:pt x="85" y="69"/>
                  <a:pt x="87" y="67"/>
                  <a:pt x="89" y="65"/>
                </a:cubicBezTo>
                <a:close/>
                <a:moveTo>
                  <a:pt x="83" y="68"/>
                </a:moveTo>
                <a:cubicBezTo>
                  <a:pt x="82" y="68"/>
                  <a:pt x="82" y="68"/>
                  <a:pt x="82" y="69"/>
                </a:cubicBezTo>
                <a:cubicBezTo>
                  <a:pt x="81" y="70"/>
                  <a:pt x="79" y="71"/>
                  <a:pt x="78" y="72"/>
                </a:cubicBezTo>
                <a:cubicBezTo>
                  <a:pt x="78" y="71"/>
                  <a:pt x="79" y="71"/>
                  <a:pt x="79" y="70"/>
                </a:cubicBezTo>
                <a:cubicBezTo>
                  <a:pt x="80" y="69"/>
                  <a:pt x="81" y="69"/>
                  <a:pt x="83" y="68"/>
                </a:cubicBezTo>
                <a:close/>
                <a:moveTo>
                  <a:pt x="78" y="74"/>
                </a:moveTo>
                <a:cubicBezTo>
                  <a:pt x="77" y="76"/>
                  <a:pt x="76" y="77"/>
                  <a:pt x="75" y="79"/>
                </a:cubicBezTo>
                <a:cubicBezTo>
                  <a:pt x="74" y="80"/>
                  <a:pt x="73" y="81"/>
                  <a:pt x="72" y="82"/>
                </a:cubicBezTo>
                <a:cubicBezTo>
                  <a:pt x="73" y="81"/>
                  <a:pt x="73" y="79"/>
                  <a:pt x="74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6" y="76"/>
                  <a:pt x="77" y="75"/>
                  <a:pt x="78" y="74"/>
                </a:cubicBezTo>
                <a:close/>
                <a:moveTo>
                  <a:pt x="74" y="83"/>
                </a:moveTo>
                <a:cubicBezTo>
                  <a:pt x="76" y="81"/>
                  <a:pt x="79" y="78"/>
                  <a:pt x="82" y="76"/>
                </a:cubicBezTo>
                <a:cubicBezTo>
                  <a:pt x="82" y="76"/>
                  <a:pt x="82" y="77"/>
                  <a:pt x="82" y="77"/>
                </a:cubicBezTo>
                <a:cubicBezTo>
                  <a:pt x="78" y="80"/>
                  <a:pt x="75" y="82"/>
                  <a:pt x="72" y="85"/>
                </a:cubicBezTo>
                <a:cubicBezTo>
                  <a:pt x="72" y="84"/>
                  <a:pt x="73" y="84"/>
                  <a:pt x="74" y="83"/>
                </a:cubicBezTo>
                <a:close/>
                <a:moveTo>
                  <a:pt x="81" y="75"/>
                </a:moveTo>
                <a:cubicBezTo>
                  <a:pt x="86" y="70"/>
                  <a:pt x="92" y="65"/>
                  <a:pt x="97" y="60"/>
                </a:cubicBezTo>
                <a:cubicBezTo>
                  <a:pt x="97" y="60"/>
                  <a:pt x="98" y="60"/>
                  <a:pt x="98" y="59"/>
                </a:cubicBezTo>
                <a:cubicBezTo>
                  <a:pt x="98" y="60"/>
                  <a:pt x="98" y="60"/>
                  <a:pt x="97" y="61"/>
                </a:cubicBezTo>
                <a:cubicBezTo>
                  <a:pt x="94" y="64"/>
                  <a:pt x="91" y="66"/>
                  <a:pt x="88" y="69"/>
                </a:cubicBezTo>
                <a:cubicBezTo>
                  <a:pt x="86" y="71"/>
                  <a:pt x="83" y="73"/>
                  <a:pt x="81" y="75"/>
                </a:cubicBezTo>
                <a:close/>
                <a:moveTo>
                  <a:pt x="90" y="70"/>
                </a:moveTo>
                <a:cubicBezTo>
                  <a:pt x="92" y="69"/>
                  <a:pt x="93" y="67"/>
                  <a:pt x="94" y="66"/>
                </a:cubicBezTo>
                <a:cubicBezTo>
                  <a:pt x="94" y="67"/>
                  <a:pt x="94" y="67"/>
                  <a:pt x="94" y="67"/>
                </a:cubicBezTo>
                <a:cubicBezTo>
                  <a:pt x="93" y="68"/>
                  <a:pt x="91" y="69"/>
                  <a:pt x="90" y="70"/>
                </a:cubicBezTo>
                <a:cubicBezTo>
                  <a:pt x="90" y="70"/>
                  <a:pt x="90" y="70"/>
                  <a:pt x="90" y="70"/>
                </a:cubicBezTo>
                <a:close/>
                <a:moveTo>
                  <a:pt x="97" y="58"/>
                </a:moveTo>
                <a:cubicBezTo>
                  <a:pt x="93" y="60"/>
                  <a:pt x="89" y="63"/>
                  <a:pt x="86" y="66"/>
                </a:cubicBezTo>
                <a:cubicBezTo>
                  <a:pt x="86" y="66"/>
                  <a:pt x="86" y="65"/>
                  <a:pt x="86" y="65"/>
                </a:cubicBezTo>
                <a:cubicBezTo>
                  <a:pt x="90" y="62"/>
                  <a:pt x="95" y="59"/>
                  <a:pt x="99" y="56"/>
                </a:cubicBezTo>
                <a:cubicBezTo>
                  <a:pt x="98" y="57"/>
                  <a:pt x="98" y="57"/>
                  <a:pt x="97" y="58"/>
                </a:cubicBezTo>
                <a:close/>
                <a:moveTo>
                  <a:pt x="70" y="69"/>
                </a:moveTo>
                <a:cubicBezTo>
                  <a:pt x="69" y="69"/>
                  <a:pt x="69" y="70"/>
                  <a:pt x="69" y="70"/>
                </a:cubicBezTo>
                <a:cubicBezTo>
                  <a:pt x="68" y="71"/>
                  <a:pt x="67" y="72"/>
                  <a:pt x="65" y="73"/>
                </a:cubicBezTo>
                <a:cubicBezTo>
                  <a:pt x="66" y="73"/>
                  <a:pt x="66" y="72"/>
                  <a:pt x="66" y="72"/>
                </a:cubicBezTo>
                <a:cubicBezTo>
                  <a:pt x="67" y="71"/>
                  <a:pt x="68" y="70"/>
                  <a:pt x="70" y="69"/>
                </a:cubicBezTo>
                <a:close/>
                <a:moveTo>
                  <a:pt x="69" y="67"/>
                </a:moveTo>
                <a:cubicBezTo>
                  <a:pt x="70" y="66"/>
                  <a:pt x="71" y="64"/>
                  <a:pt x="73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3"/>
                  <a:pt x="72" y="64"/>
                  <a:pt x="72" y="65"/>
                </a:cubicBezTo>
                <a:cubicBezTo>
                  <a:pt x="71" y="66"/>
                  <a:pt x="70" y="67"/>
                  <a:pt x="69" y="67"/>
                </a:cubicBezTo>
                <a:close/>
                <a:moveTo>
                  <a:pt x="73" y="67"/>
                </a:moveTo>
                <a:cubicBezTo>
                  <a:pt x="73" y="66"/>
                  <a:pt x="73" y="66"/>
                  <a:pt x="73" y="66"/>
                </a:cubicBezTo>
                <a:cubicBezTo>
                  <a:pt x="75" y="65"/>
                  <a:pt x="77" y="63"/>
                  <a:pt x="78" y="62"/>
                </a:cubicBezTo>
                <a:cubicBezTo>
                  <a:pt x="76" y="63"/>
                  <a:pt x="75" y="65"/>
                  <a:pt x="73" y="67"/>
                </a:cubicBezTo>
                <a:close/>
                <a:moveTo>
                  <a:pt x="72" y="60"/>
                </a:moveTo>
                <a:cubicBezTo>
                  <a:pt x="71" y="61"/>
                  <a:pt x="69" y="63"/>
                  <a:pt x="68" y="65"/>
                </a:cubicBezTo>
                <a:cubicBezTo>
                  <a:pt x="65" y="67"/>
                  <a:pt x="62" y="70"/>
                  <a:pt x="59" y="73"/>
                </a:cubicBezTo>
                <a:cubicBezTo>
                  <a:pt x="60" y="72"/>
                  <a:pt x="61" y="70"/>
                  <a:pt x="62" y="69"/>
                </a:cubicBezTo>
                <a:cubicBezTo>
                  <a:pt x="66" y="65"/>
                  <a:pt x="70" y="61"/>
                  <a:pt x="75" y="57"/>
                </a:cubicBezTo>
                <a:cubicBezTo>
                  <a:pt x="74" y="58"/>
                  <a:pt x="73" y="59"/>
                  <a:pt x="72" y="60"/>
                </a:cubicBezTo>
                <a:close/>
                <a:moveTo>
                  <a:pt x="60" y="68"/>
                </a:moveTo>
                <a:cubicBezTo>
                  <a:pt x="60" y="69"/>
                  <a:pt x="59" y="69"/>
                  <a:pt x="58" y="70"/>
                </a:cubicBezTo>
                <a:cubicBezTo>
                  <a:pt x="58" y="69"/>
                  <a:pt x="58" y="68"/>
                  <a:pt x="58" y="67"/>
                </a:cubicBezTo>
                <a:cubicBezTo>
                  <a:pt x="60" y="66"/>
                  <a:pt x="61" y="65"/>
                  <a:pt x="62" y="64"/>
                </a:cubicBezTo>
                <a:cubicBezTo>
                  <a:pt x="63" y="63"/>
                  <a:pt x="63" y="63"/>
                  <a:pt x="64" y="62"/>
                </a:cubicBezTo>
                <a:cubicBezTo>
                  <a:pt x="65" y="62"/>
                  <a:pt x="65" y="61"/>
                  <a:pt x="66" y="60"/>
                </a:cubicBezTo>
                <a:cubicBezTo>
                  <a:pt x="64" y="63"/>
                  <a:pt x="62" y="65"/>
                  <a:pt x="60" y="68"/>
                </a:cubicBezTo>
                <a:close/>
                <a:moveTo>
                  <a:pt x="67" y="68"/>
                </a:moveTo>
                <a:cubicBezTo>
                  <a:pt x="66" y="69"/>
                  <a:pt x="65" y="70"/>
                  <a:pt x="64" y="72"/>
                </a:cubicBezTo>
                <a:cubicBezTo>
                  <a:pt x="62" y="74"/>
                  <a:pt x="59" y="76"/>
                  <a:pt x="57" y="79"/>
                </a:cubicBezTo>
                <a:cubicBezTo>
                  <a:pt x="57" y="79"/>
                  <a:pt x="57" y="79"/>
                  <a:pt x="57" y="78"/>
                </a:cubicBezTo>
                <a:cubicBezTo>
                  <a:pt x="60" y="75"/>
                  <a:pt x="63" y="72"/>
                  <a:pt x="67" y="68"/>
                </a:cubicBezTo>
                <a:close/>
                <a:moveTo>
                  <a:pt x="64" y="77"/>
                </a:moveTo>
                <a:cubicBezTo>
                  <a:pt x="63" y="79"/>
                  <a:pt x="62" y="81"/>
                  <a:pt x="60" y="83"/>
                </a:cubicBezTo>
                <a:cubicBezTo>
                  <a:pt x="59" y="84"/>
                  <a:pt x="58" y="85"/>
                  <a:pt x="58" y="85"/>
                </a:cubicBezTo>
                <a:cubicBezTo>
                  <a:pt x="59" y="84"/>
                  <a:pt x="60" y="82"/>
                  <a:pt x="61" y="80"/>
                </a:cubicBezTo>
                <a:cubicBezTo>
                  <a:pt x="62" y="79"/>
                  <a:pt x="63" y="78"/>
                  <a:pt x="64" y="77"/>
                </a:cubicBezTo>
                <a:close/>
                <a:moveTo>
                  <a:pt x="58" y="90"/>
                </a:moveTo>
                <a:cubicBezTo>
                  <a:pt x="58" y="90"/>
                  <a:pt x="58" y="89"/>
                  <a:pt x="59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59" y="88"/>
                  <a:pt x="60" y="88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2" y="85"/>
                  <a:pt x="64" y="82"/>
                  <a:pt x="67" y="80"/>
                </a:cubicBezTo>
                <a:cubicBezTo>
                  <a:pt x="70" y="78"/>
                  <a:pt x="72" y="75"/>
                  <a:pt x="75" y="73"/>
                </a:cubicBezTo>
                <a:cubicBezTo>
                  <a:pt x="75" y="74"/>
                  <a:pt x="74" y="75"/>
                  <a:pt x="74" y="76"/>
                </a:cubicBezTo>
                <a:cubicBezTo>
                  <a:pt x="68" y="81"/>
                  <a:pt x="63" y="86"/>
                  <a:pt x="57" y="91"/>
                </a:cubicBezTo>
                <a:cubicBezTo>
                  <a:pt x="57" y="91"/>
                  <a:pt x="58" y="90"/>
                  <a:pt x="58" y="90"/>
                </a:cubicBezTo>
                <a:close/>
                <a:moveTo>
                  <a:pt x="67" y="115"/>
                </a:moveTo>
                <a:cubicBezTo>
                  <a:pt x="67" y="115"/>
                  <a:pt x="67" y="114"/>
                  <a:pt x="66" y="113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8" y="113"/>
                  <a:pt x="68" y="114"/>
                  <a:pt x="68" y="114"/>
                </a:cubicBezTo>
                <a:cubicBezTo>
                  <a:pt x="67" y="114"/>
                  <a:pt x="67" y="115"/>
                  <a:pt x="67" y="115"/>
                </a:cubicBezTo>
                <a:close/>
                <a:moveTo>
                  <a:pt x="68" y="133"/>
                </a:moveTo>
                <a:cubicBezTo>
                  <a:pt x="67" y="134"/>
                  <a:pt x="67" y="135"/>
                  <a:pt x="66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6" y="134"/>
                  <a:pt x="67" y="134"/>
                  <a:pt x="67" y="133"/>
                </a:cubicBezTo>
                <a:cubicBezTo>
                  <a:pt x="67" y="133"/>
                  <a:pt x="67" y="133"/>
                  <a:pt x="67" y="133"/>
                </a:cubicBezTo>
                <a:cubicBezTo>
                  <a:pt x="67" y="133"/>
                  <a:pt x="67" y="133"/>
                  <a:pt x="68" y="133"/>
                </a:cubicBezTo>
                <a:close/>
                <a:moveTo>
                  <a:pt x="64" y="150"/>
                </a:moveTo>
                <a:cubicBezTo>
                  <a:pt x="64" y="150"/>
                  <a:pt x="64" y="149"/>
                  <a:pt x="63" y="149"/>
                </a:cubicBezTo>
                <a:cubicBezTo>
                  <a:pt x="64" y="148"/>
                  <a:pt x="64" y="147"/>
                  <a:pt x="65" y="146"/>
                </a:cubicBezTo>
                <a:cubicBezTo>
                  <a:pt x="65" y="147"/>
                  <a:pt x="65" y="147"/>
                  <a:pt x="65" y="148"/>
                </a:cubicBezTo>
                <a:cubicBezTo>
                  <a:pt x="65" y="148"/>
                  <a:pt x="64" y="149"/>
                  <a:pt x="64" y="150"/>
                </a:cubicBezTo>
                <a:close/>
                <a:moveTo>
                  <a:pt x="64" y="163"/>
                </a:moveTo>
                <a:cubicBezTo>
                  <a:pt x="64" y="163"/>
                  <a:pt x="64" y="163"/>
                  <a:pt x="63" y="163"/>
                </a:cubicBezTo>
                <a:cubicBezTo>
                  <a:pt x="63" y="163"/>
                  <a:pt x="63" y="163"/>
                  <a:pt x="63" y="163"/>
                </a:cubicBezTo>
                <a:cubicBezTo>
                  <a:pt x="63" y="162"/>
                  <a:pt x="64" y="162"/>
                  <a:pt x="64" y="162"/>
                </a:cubicBezTo>
                <a:cubicBezTo>
                  <a:pt x="64" y="162"/>
                  <a:pt x="64" y="162"/>
                  <a:pt x="64" y="163"/>
                </a:cubicBezTo>
                <a:close/>
                <a:moveTo>
                  <a:pt x="65" y="122"/>
                </a:moveTo>
                <a:cubicBezTo>
                  <a:pt x="65" y="121"/>
                  <a:pt x="65" y="121"/>
                  <a:pt x="65" y="121"/>
                </a:cubicBezTo>
                <a:cubicBezTo>
                  <a:pt x="65" y="121"/>
                  <a:pt x="65" y="120"/>
                  <a:pt x="65" y="120"/>
                </a:cubicBezTo>
                <a:cubicBezTo>
                  <a:pt x="65" y="120"/>
                  <a:pt x="65" y="120"/>
                  <a:pt x="65" y="121"/>
                </a:cubicBezTo>
                <a:cubicBezTo>
                  <a:pt x="65" y="121"/>
                  <a:pt x="65" y="121"/>
                  <a:pt x="65" y="122"/>
                </a:cubicBezTo>
                <a:close/>
                <a:moveTo>
                  <a:pt x="65" y="110"/>
                </a:moveTo>
                <a:cubicBezTo>
                  <a:pt x="66" y="109"/>
                  <a:pt x="66" y="109"/>
                  <a:pt x="67" y="108"/>
                </a:cubicBezTo>
                <a:cubicBezTo>
                  <a:pt x="67" y="109"/>
                  <a:pt x="67" y="110"/>
                  <a:pt x="67" y="111"/>
                </a:cubicBezTo>
                <a:cubicBezTo>
                  <a:pt x="67" y="111"/>
                  <a:pt x="66" y="111"/>
                  <a:pt x="66" y="112"/>
                </a:cubicBezTo>
                <a:cubicBezTo>
                  <a:pt x="66" y="111"/>
                  <a:pt x="66" y="110"/>
                  <a:pt x="65" y="110"/>
                </a:cubicBezTo>
                <a:close/>
                <a:moveTo>
                  <a:pt x="67" y="86"/>
                </a:moveTo>
                <a:cubicBezTo>
                  <a:pt x="67" y="86"/>
                  <a:pt x="67" y="86"/>
                  <a:pt x="67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5"/>
                  <a:pt x="66" y="85"/>
                  <a:pt x="66" y="85"/>
                </a:cubicBezTo>
                <a:cubicBezTo>
                  <a:pt x="67" y="84"/>
                  <a:pt x="69" y="82"/>
                  <a:pt x="70" y="81"/>
                </a:cubicBezTo>
                <a:cubicBezTo>
                  <a:pt x="70" y="82"/>
                  <a:pt x="69" y="83"/>
                  <a:pt x="69" y="83"/>
                </a:cubicBezTo>
                <a:cubicBezTo>
                  <a:pt x="68" y="84"/>
                  <a:pt x="68" y="85"/>
                  <a:pt x="67" y="86"/>
                </a:cubicBezTo>
                <a:close/>
                <a:moveTo>
                  <a:pt x="65" y="93"/>
                </a:moveTo>
                <a:cubicBezTo>
                  <a:pt x="66" y="94"/>
                  <a:pt x="66" y="96"/>
                  <a:pt x="66" y="97"/>
                </a:cubicBezTo>
                <a:cubicBezTo>
                  <a:pt x="65" y="98"/>
                  <a:pt x="64" y="98"/>
                  <a:pt x="63" y="99"/>
                </a:cubicBezTo>
                <a:cubicBezTo>
                  <a:pt x="63" y="97"/>
                  <a:pt x="63" y="97"/>
                  <a:pt x="63" y="97"/>
                </a:cubicBezTo>
                <a:cubicBezTo>
                  <a:pt x="64" y="96"/>
                  <a:pt x="65" y="94"/>
                  <a:pt x="65" y="93"/>
                </a:cubicBezTo>
                <a:cubicBezTo>
                  <a:pt x="65" y="93"/>
                  <a:pt x="65" y="93"/>
                  <a:pt x="65" y="93"/>
                </a:cubicBezTo>
                <a:close/>
                <a:moveTo>
                  <a:pt x="63" y="131"/>
                </a:moveTo>
                <a:cubicBezTo>
                  <a:pt x="63" y="132"/>
                  <a:pt x="63" y="132"/>
                  <a:pt x="62" y="132"/>
                </a:cubicBezTo>
                <a:cubicBezTo>
                  <a:pt x="62" y="132"/>
                  <a:pt x="62" y="131"/>
                  <a:pt x="62" y="130"/>
                </a:cubicBezTo>
                <a:cubicBezTo>
                  <a:pt x="62" y="130"/>
                  <a:pt x="62" y="129"/>
                  <a:pt x="62" y="129"/>
                </a:cubicBezTo>
                <a:cubicBezTo>
                  <a:pt x="63" y="129"/>
                  <a:pt x="63" y="130"/>
                  <a:pt x="63" y="131"/>
                </a:cubicBezTo>
                <a:close/>
                <a:moveTo>
                  <a:pt x="63" y="159"/>
                </a:moveTo>
                <a:cubicBezTo>
                  <a:pt x="63" y="159"/>
                  <a:pt x="63" y="159"/>
                  <a:pt x="63" y="159"/>
                </a:cubicBezTo>
                <a:cubicBezTo>
                  <a:pt x="63" y="160"/>
                  <a:pt x="62" y="160"/>
                  <a:pt x="62" y="161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159"/>
                  <a:pt x="63" y="159"/>
                  <a:pt x="63" y="159"/>
                </a:cubicBezTo>
                <a:close/>
                <a:moveTo>
                  <a:pt x="64" y="168"/>
                </a:moveTo>
                <a:cubicBezTo>
                  <a:pt x="64" y="169"/>
                  <a:pt x="65" y="170"/>
                  <a:pt x="66" y="17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5" y="172"/>
                  <a:pt x="65" y="172"/>
                  <a:pt x="65" y="172"/>
                </a:cubicBezTo>
                <a:cubicBezTo>
                  <a:pt x="64" y="171"/>
                  <a:pt x="64" y="170"/>
                  <a:pt x="63" y="169"/>
                </a:cubicBezTo>
                <a:cubicBezTo>
                  <a:pt x="63" y="168"/>
                  <a:pt x="63" y="168"/>
                  <a:pt x="64" y="168"/>
                </a:cubicBezTo>
                <a:close/>
                <a:moveTo>
                  <a:pt x="65" y="153"/>
                </a:moveTo>
                <a:cubicBezTo>
                  <a:pt x="65" y="153"/>
                  <a:pt x="65" y="152"/>
                  <a:pt x="64" y="152"/>
                </a:cubicBezTo>
                <a:cubicBezTo>
                  <a:pt x="65" y="151"/>
                  <a:pt x="65" y="151"/>
                  <a:pt x="66" y="150"/>
                </a:cubicBezTo>
                <a:cubicBezTo>
                  <a:pt x="66" y="151"/>
                  <a:pt x="66" y="152"/>
                  <a:pt x="66" y="153"/>
                </a:cubicBezTo>
                <a:cubicBezTo>
                  <a:pt x="66" y="153"/>
                  <a:pt x="65" y="153"/>
                  <a:pt x="65" y="153"/>
                </a:cubicBezTo>
                <a:close/>
                <a:moveTo>
                  <a:pt x="66" y="124"/>
                </a:moveTo>
                <a:cubicBezTo>
                  <a:pt x="66" y="124"/>
                  <a:pt x="66" y="124"/>
                  <a:pt x="66" y="123"/>
                </a:cubicBezTo>
                <a:cubicBezTo>
                  <a:pt x="67" y="124"/>
                  <a:pt x="67" y="124"/>
                  <a:pt x="67" y="125"/>
                </a:cubicBezTo>
                <a:cubicBezTo>
                  <a:pt x="67" y="125"/>
                  <a:pt x="67" y="125"/>
                  <a:pt x="66" y="126"/>
                </a:cubicBezTo>
                <a:cubicBezTo>
                  <a:pt x="66" y="125"/>
                  <a:pt x="66" y="125"/>
                  <a:pt x="66" y="124"/>
                </a:cubicBezTo>
                <a:close/>
                <a:moveTo>
                  <a:pt x="67" y="179"/>
                </a:moveTo>
                <a:cubicBezTo>
                  <a:pt x="67" y="179"/>
                  <a:pt x="67" y="179"/>
                  <a:pt x="67" y="179"/>
                </a:cubicBezTo>
                <a:cubicBezTo>
                  <a:pt x="67" y="180"/>
                  <a:pt x="68" y="180"/>
                  <a:pt x="68" y="179"/>
                </a:cubicBezTo>
                <a:cubicBezTo>
                  <a:pt x="68" y="179"/>
                  <a:pt x="68" y="179"/>
                  <a:pt x="68" y="179"/>
                </a:cubicBezTo>
                <a:cubicBezTo>
                  <a:pt x="68" y="180"/>
                  <a:pt x="67" y="180"/>
                  <a:pt x="67" y="180"/>
                </a:cubicBezTo>
                <a:cubicBezTo>
                  <a:pt x="67" y="180"/>
                  <a:pt x="66" y="179"/>
                  <a:pt x="66" y="178"/>
                </a:cubicBezTo>
                <a:cubicBezTo>
                  <a:pt x="66" y="179"/>
                  <a:pt x="66" y="179"/>
                  <a:pt x="67" y="179"/>
                </a:cubicBezTo>
                <a:close/>
                <a:moveTo>
                  <a:pt x="67" y="170"/>
                </a:moveTo>
                <a:cubicBezTo>
                  <a:pt x="67" y="169"/>
                  <a:pt x="67" y="169"/>
                  <a:pt x="67" y="168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8" y="167"/>
                  <a:pt x="68" y="167"/>
                  <a:pt x="69" y="167"/>
                </a:cubicBezTo>
                <a:cubicBezTo>
                  <a:pt x="69" y="168"/>
                  <a:pt x="69" y="168"/>
                  <a:pt x="69" y="169"/>
                </a:cubicBezTo>
                <a:cubicBezTo>
                  <a:pt x="69" y="169"/>
                  <a:pt x="68" y="170"/>
                  <a:pt x="68" y="170"/>
                </a:cubicBezTo>
                <a:cubicBezTo>
                  <a:pt x="68" y="170"/>
                  <a:pt x="68" y="170"/>
                  <a:pt x="67" y="170"/>
                </a:cubicBezTo>
                <a:close/>
                <a:moveTo>
                  <a:pt x="68" y="145"/>
                </a:moveTo>
                <a:cubicBezTo>
                  <a:pt x="68" y="144"/>
                  <a:pt x="68" y="144"/>
                  <a:pt x="68" y="143"/>
                </a:cubicBezTo>
                <a:cubicBezTo>
                  <a:pt x="69" y="143"/>
                  <a:pt x="70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0" y="143"/>
                  <a:pt x="69" y="144"/>
                  <a:pt x="68" y="145"/>
                </a:cubicBezTo>
                <a:close/>
                <a:moveTo>
                  <a:pt x="68" y="90"/>
                </a:moveTo>
                <a:cubicBezTo>
                  <a:pt x="71" y="88"/>
                  <a:pt x="74" y="85"/>
                  <a:pt x="77" y="83"/>
                </a:cubicBezTo>
                <a:cubicBezTo>
                  <a:pt x="74" y="86"/>
                  <a:pt x="72" y="90"/>
                  <a:pt x="69" y="94"/>
                </a:cubicBezTo>
                <a:cubicBezTo>
                  <a:pt x="69" y="93"/>
                  <a:pt x="68" y="92"/>
                  <a:pt x="68" y="90"/>
                </a:cubicBezTo>
                <a:close/>
                <a:moveTo>
                  <a:pt x="83" y="77"/>
                </a:moveTo>
                <a:cubicBezTo>
                  <a:pt x="86" y="75"/>
                  <a:pt x="89" y="73"/>
                  <a:pt x="92" y="71"/>
                </a:cubicBezTo>
                <a:cubicBezTo>
                  <a:pt x="90" y="73"/>
                  <a:pt x="89" y="75"/>
                  <a:pt x="87" y="78"/>
                </a:cubicBezTo>
                <a:cubicBezTo>
                  <a:pt x="83" y="82"/>
                  <a:pt x="78" y="86"/>
                  <a:pt x="74" y="90"/>
                </a:cubicBezTo>
                <a:cubicBezTo>
                  <a:pt x="77" y="86"/>
                  <a:pt x="80" y="82"/>
                  <a:pt x="83" y="77"/>
                </a:cubicBezTo>
                <a:close/>
                <a:moveTo>
                  <a:pt x="78" y="104"/>
                </a:moveTo>
                <a:cubicBezTo>
                  <a:pt x="81" y="101"/>
                  <a:pt x="84" y="98"/>
                  <a:pt x="87" y="95"/>
                </a:cubicBezTo>
                <a:cubicBezTo>
                  <a:pt x="85" y="100"/>
                  <a:pt x="82" y="104"/>
                  <a:pt x="79" y="108"/>
                </a:cubicBezTo>
                <a:cubicBezTo>
                  <a:pt x="78" y="109"/>
                  <a:pt x="76" y="110"/>
                  <a:pt x="75" y="111"/>
                </a:cubicBezTo>
                <a:cubicBezTo>
                  <a:pt x="76" y="109"/>
                  <a:pt x="77" y="107"/>
                  <a:pt x="78" y="105"/>
                </a:cubicBezTo>
                <a:cubicBezTo>
                  <a:pt x="78" y="104"/>
                  <a:pt x="78" y="104"/>
                  <a:pt x="78" y="104"/>
                </a:cubicBezTo>
                <a:close/>
                <a:moveTo>
                  <a:pt x="93" y="90"/>
                </a:moveTo>
                <a:cubicBezTo>
                  <a:pt x="97" y="87"/>
                  <a:pt x="100" y="84"/>
                  <a:pt x="103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99" y="86"/>
                  <a:pt x="93" y="93"/>
                  <a:pt x="87" y="99"/>
                </a:cubicBezTo>
                <a:cubicBezTo>
                  <a:pt x="87" y="100"/>
                  <a:pt x="86" y="101"/>
                  <a:pt x="85" y="102"/>
                </a:cubicBezTo>
                <a:cubicBezTo>
                  <a:pt x="88" y="98"/>
                  <a:pt x="90" y="94"/>
                  <a:pt x="93" y="90"/>
                </a:cubicBezTo>
                <a:close/>
                <a:moveTo>
                  <a:pt x="101" y="79"/>
                </a:moveTo>
                <a:cubicBezTo>
                  <a:pt x="102" y="78"/>
                  <a:pt x="102" y="77"/>
                  <a:pt x="103" y="77"/>
                </a:cubicBezTo>
                <a:cubicBezTo>
                  <a:pt x="103" y="77"/>
                  <a:pt x="103" y="77"/>
                  <a:pt x="103" y="77"/>
                </a:cubicBezTo>
                <a:cubicBezTo>
                  <a:pt x="103" y="77"/>
                  <a:pt x="103" y="77"/>
                  <a:pt x="104" y="77"/>
                </a:cubicBezTo>
                <a:cubicBezTo>
                  <a:pt x="103" y="78"/>
                  <a:pt x="102" y="78"/>
                  <a:pt x="101" y="79"/>
                </a:cubicBezTo>
                <a:close/>
                <a:moveTo>
                  <a:pt x="102" y="68"/>
                </a:moveTo>
                <a:cubicBezTo>
                  <a:pt x="103" y="67"/>
                  <a:pt x="103" y="65"/>
                  <a:pt x="104" y="64"/>
                </a:cubicBezTo>
                <a:cubicBezTo>
                  <a:pt x="108" y="61"/>
                  <a:pt x="112" y="57"/>
                  <a:pt x="116" y="54"/>
                </a:cubicBezTo>
                <a:cubicBezTo>
                  <a:pt x="116" y="54"/>
                  <a:pt x="116" y="55"/>
                  <a:pt x="116" y="55"/>
                </a:cubicBezTo>
                <a:cubicBezTo>
                  <a:pt x="116" y="55"/>
                  <a:pt x="115" y="55"/>
                  <a:pt x="115" y="55"/>
                </a:cubicBezTo>
                <a:cubicBezTo>
                  <a:pt x="111" y="59"/>
                  <a:pt x="106" y="63"/>
                  <a:pt x="102" y="68"/>
                </a:cubicBezTo>
                <a:close/>
                <a:moveTo>
                  <a:pt x="106" y="60"/>
                </a:moveTo>
                <a:cubicBezTo>
                  <a:pt x="106" y="60"/>
                  <a:pt x="106" y="60"/>
                  <a:pt x="106" y="60"/>
                </a:cubicBezTo>
                <a:cubicBezTo>
                  <a:pt x="107" y="59"/>
                  <a:pt x="108" y="58"/>
                  <a:pt x="110" y="57"/>
                </a:cubicBezTo>
                <a:cubicBezTo>
                  <a:pt x="108" y="58"/>
                  <a:pt x="107" y="59"/>
                  <a:pt x="106" y="60"/>
                </a:cubicBezTo>
                <a:close/>
                <a:moveTo>
                  <a:pt x="107" y="57"/>
                </a:moveTo>
                <a:cubicBezTo>
                  <a:pt x="107" y="57"/>
                  <a:pt x="107" y="56"/>
                  <a:pt x="108" y="56"/>
                </a:cubicBezTo>
                <a:cubicBezTo>
                  <a:pt x="108" y="56"/>
                  <a:pt x="108" y="56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9" y="54"/>
                  <a:pt x="110" y="54"/>
                  <a:pt x="112" y="54"/>
                </a:cubicBezTo>
                <a:cubicBezTo>
                  <a:pt x="110" y="55"/>
                  <a:pt x="109" y="56"/>
                  <a:pt x="107" y="57"/>
                </a:cubicBezTo>
                <a:close/>
                <a:moveTo>
                  <a:pt x="101" y="53"/>
                </a:moveTo>
                <a:cubicBezTo>
                  <a:pt x="97" y="56"/>
                  <a:pt x="92" y="59"/>
                  <a:pt x="88" y="62"/>
                </a:cubicBezTo>
                <a:cubicBezTo>
                  <a:pt x="88" y="62"/>
                  <a:pt x="88" y="61"/>
                  <a:pt x="88" y="61"/>
                </a:cubicBezTo>
                <a:cubicBezTo>
                  <a:pt x="93" y="57"/>
                  <a:pt x="98" y="53"/>
                  <a:pt x="103" y="49"/>
                </a:cubicBezTo>
                <a:cubicBezTo>
                  <a:pt x="102" y="50"/>
                  <a:pt x="102" y="52"/>
                  <a:pt x="101" y="53"/>
                </a:cubicBezTo>
                <a:close/>
                <a:moveTo>
                  <a:pt x="90" y="57"/>
                </a:moveTo>
                <a:cubicBezTo>
                  <a:pt x="90" y="57"/>
                  <a:pt x="90" y="56"/>
                  <a:pt x="90" y="56"/>
                </a:cubicBezTo>
                <a:cubicBezTo>
                  <a:pt x="94" y="52"/>
                  <a:pt x="99" y="49"/>
                  <a:pt x="104" y="46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99" y="50"/>
                  <a:pt x="95" y="53"/>
                  <a:pt x="90" y="57"/>
                </a:cubicBezTo>
                <a:close/>
                <a:moveTo>
                  <a:pt x="76" y="54"/>
                </a:moveTo>
                <a:cubicBezTo>
                  <a:pt x="73" y="56"/>
                  <a:pt x="70" y="59"/>
                  <a:pt x="67" y="62"/>
                </a:cubicBezTo>
                <a:cubicBezTo>
                  <a:pt x="70" y="59"/>
                  <a:pt x="72" y="56"/>
                  <a:pt x="75" y="53"/>
                </a:cubicBezTo>
                <a:cubicBezTo>
                  <a:pt x="75" y="53"/>
                  <a:pt x="76" y="53"/>
                  <a:pt x="76" y="53"/>
                </a:cubicBezTo>
                <a:cubicBezTo>
                  <a:pt x="76" y="53"/>
                  <a:pt x="76" y="53"/>
                  <a:pt x="76" y="54"/>
                </a:cubicBezTo>
                <a:close/>
                <a:moveTo>
                  <a:pt x="61" y="63"/>
                </a:moveTo>
                <a:cubicBezTo>
                  <a:pt x="60" y="63"/>
                  <a:pt x="59" y="64"/>
                  <a:pt x="58" y="65"/>
                </a:cubicBezTo>
                <a:cubicBezTo>
                  <a:pt x="58" y="65"/>
                  <a:pt x="58" y="65"/>
                  <a:pt x="58" y="64"/>
                </a:cubicBezTo>
                <a:cubicBezTo>
                  <a:pt x="62" y="60"/>
                  <a:pt x="66" y="56"/>
                  <a:pt x="69" y="52"/>
                </a:cubicBezTo>
                <a:cubicBezTo>
                  <a:pt x="72" y="50"/>
                  <a:pt x="74" y="48"/>
                  <a:pt x="77" y="46"/>
                </a:cubicBezTo>
                <a:cubicBezTo>
                  <a:pt x="72" y="52"/>
                  <a:pt x="66" y="58"/>
                  <a:pt x="61" y="63"/>
                </a:cubicBezTo>
                <a:close/>
                <a:moveTo>
                  <a:pt x="61" y="57"/>
                </a:moveTo>
                <a:cubicBezTo>
                  <a:pt x="60" y="58"/>
                  <a:pt x="59" y="59"/>
                  <a:pt x="58" y="60"/>
                </a:cubicBezTo>
                <a:cubicBezTo>
                  <a:pt x="58" y="60"/>
                  <a:pt x="58" y="60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9" y="58"/>
                  <a:pt x="61" y="57"/>
                  <a:pt x="62" y="57"/>
                </a:cubicBezTo>
                <a:lnTo>
                  <a:pt x="61" y="57"/>
                </a:lnTo>
                <a:close/>
                <a:moveTo>
                  <a:pt x="57" y="61"/>
                </a:moveTo>
                <a:cubicBezTo>
                  <a:pt x="55" y="63"/>
                  <a:pt x="53" y="64"/>
                  <a:pt x="51" y="66"/>
                </a:cubicBezTo>
                <a:cubicBezTo>
                  <a:pt x="53" y="64"/>
                  <a:pt x="55" y="62"/>
                  <a:pt x="56" y="61"/>
                </a:cubicBezTo>
                <a:cubicBezTo>
                  <a:pt x="56" y="61"/>
                  <a:pt x="56" y="61"/>
                  <a:pt x="57" y="61"/>
                </a:cubicBezTo>
                <a:close/>
                <a:moveTo>
                  <a:pt x="53" y="66"/>
                </a:moveTo>
                <a:cubicBezTo>
                  <a:pt x="50" y="70"/>
                  <a:pt x="47" y="73"/>
                  <a:pt x="44" y="76"/>
                </a:cubicBezTo>
                <a:cubicBezTo>
                  <a:pt x="45" y="75"/>
                  <a:pt x="45" y="74"/>
                  <a:pt x="46" y="73"/>
                </a:cubicBezTo>
                <a:cubicBezTo>
                  <a:pt x="48" y="71"/>
                  <a:pt x="51" y="68"/>
                  <a:pt x="53" y="66"/>
                </a:cubicBezTo>
                <a:close/>
                <a:moveTo>
                  <a:pt x="50" y="74"/>
                </a:moveTo>
                <a:cubicBezTo>
                  <a:pt x="53" y="73"/>
                  <a:pt x="55" y="71"/>
                  <a:pt x="57" y="69"/>
                </a:cubicBezTo>
                <a:cubicBezTo>
                  <a:pt x="57" y="70"/>
                  <a:pt x="56" y="71"/>
                  <a:pt x="56" y="72"/>
                </a:cubicBezTo>
                <a:cubicBezTo>
                  <a:pt x="51" y="76"/>
                  <a:pt x="46" y="81"/>
                  <a:pt x="41" y="85"/>
                </a:cubicBezTo>
                <a:cubicBezTo>
                  <a:pt x="41" y="85"/>
                  <a:pt x="41" y="84"/>
                  <a:pt x="41" y="84"/>
                </a:cubicBezTo>
                <a:cubicBezTo>
                  <a:pt x="44" y="80"/>
                  <a:pt x="47" y="77"/>
                  <a:pt x="50" y="74"/>
                </a:cubicBezTo>
                <a:close/>
                <a:moveTo>
                  <a:pt x="56" y="74"/>
                </a:moveTo>
                <a:cubicBezTo>
                  <a:pt x="56" y="75"/>
                  <a:pt x="56" y="75"/>
                  <a:pt x="56" y="76"/>
                </a:cubicBezTo>
                <a:cubicBezTo>
                  <a:pt x="55" y="76"/>
                  <a:pt x="55" y="77"/>
                  <a:pt x="54" y="78"/>
                </a:cubicBezTo>
                <a:cubicBezTo>
                  <a:pt x="52" y="80"/>
                  <a:pt x="50" y="83"/>
                  <a:pt x="48" y="85"/>
                </a:cubicBezTo>
                <a:cubicBezTo>
                  <a:pt x="45" y="88"/>
                  <a:pt x="42" y="90"/>
                  <a:pt x="39" y="92"/>
                </a:cubicBezTo>
                <a:cubicBezTo>
                  <a:pt x="40" y="91"/>
                  <a:pt x="40" y="89"/>
                  <a:pt x="40" y="88"/>
                </a:cubicBezTo>
                <a:cubicBezTo>
                  <a:pt x="45" y="84"/>
                  <a:pt x="51" y="79"/>
                  <a:pt x="56" y="74"/>
                </a:cubicBezTo>
                <a:close/>
                <a:moveTo>
                  <a:pt x="49" y="100"/>
                </a:moveTo>
                <a:cubicBezTo>
                  <a:pt x="49" y="101"/>
                  <a:pt x="49" y="101"/>
                  <a:pt x="49" y="101"/>
                </a:cubicBezTo>
                <a:cubicBezTo>
                  <a:pt x="48" y="103"/>
                  <a:pt x="47" y="105"/>
                  <a:pt x="46" y="107"/>
                </a:cubicBezTo>
                <a:cubicBezTo>
                  <a:pt x="46" y="107"/>
                  <a:pt x="46" y="106"/>
                  <a:pt x="46" y="106"/>
                </a:cubicBezTo>
                <a:cubicBezTo>
                  <a:pt x="47" y="104"/>
                  <a:pt x="48" y="103"/>
                  <a:pt x="49" y="101"/>
                </a:cubicBezTo>
                <a:cubicBezTo>
                  <a:pt x="49" y="101"/>
                  <a:pt x="49" y="101"/>
                  <a:pt x="49" y="100"/>
                </a:cubicBezTo>
                <a:close/>
                <a:moveTo>
                  <a:pt x="45" y="101"/>
                </a:moveTo>
                <a:cubicBezTo>
                  <a:pt x="45" y="102"/>
                  <a:pt x="45" y="102"/>
                  <a:pt x="44" y="102"/>
                </a:cubicBezTo>
                <a:cubicBezTo>
                  <a:pt x="44" y="102"/>
                  <a:pt x="44" y="102"/>
                  <a:pt x="44" y="102"/>
                </a:cubicBezTo>
                <a:cubicBezTo>
                  <a:pt x="45" y="101"/>
                  <a:pt x="46" y="100"/>
                  <a:pt x="47" y="99"/>
                </a:cubicBezTo>
                <a:cubicBezTo>
                  <a:pt x="46" y="100"/>
                  <a:pt x="46" y="101"/>
                  <a:pt x="45" y="101"/>
                </a:cubicBezTo>
                <a:close/>
                <a:moveTo>
                  <a:pt x="46" y="112"/>
                </a:moveTo>
                <a:cubicBezTo>
                  <a:pt x="46" y="113"/>
                  <a:pt x="46" y="113"/>
                  <a:pt x="47" y="114"/>
                </a:cubicBezTo>
                <a:cubicBezTo>
                  <a:pt x="47" y="114"/>
                  <a:pt x="46" y="115"/>
                  <a:pt x="46" y="115"/>
                </a:cubicBezTo>
                <a:cubicBezTo>
                  <a:pt x="46" y="114"/>
                  <a:pt x="45" y="113"/>
                  <a:pt x="45" y="112"/>
                </a:cubicBezTo>
                <a:cubicBezTo>
                  <a:pt x="45" y="112"/>
                  <a:pt x="46" y="112"/>
                  <a:pt x="46" y="112"/>
                </a:cubicBezTo>
                <a:close/>
                <a:moveTo>
                  <a:pt x="46" y="135"/>
                </a:moveTo>
                <a:cubicBezTo>
                  <a:pt x="46" y="136"/>
                  <a:pt x="46" y="137"/>
                  <a:pt x="47" y="138"/>
                </a:cubicBezTo>
                <a:cubicBezTo>
                  <a:pt x="47" y="139"/>
                  <a:pt x="48" y="140"/>
                  <a:pt x="48" y="141"/>
                </a:cubicBezTo>
                <a:cubicBezTo>
                  <a:pt x="47" y="143"/>
                  <a:pt x="47" y="144"/>
                  <a:pt x="46" y="145"/>
                </a:cubicBezTo>
                <a:cubicBezTo>
                  <a:pt x="45" y="143"/>
                  <a:pt x="45" y="140"/>
                  <a:pt x="44" y="138"/>
                </a:cubicBezTo>
                <a:cubicBezTo>
                  <a:pt x="45" y="137"/>
                  <a:pt x="45" y="136"/>
                  <a:pt x="46" y="135"/>
                </a:cubicBezTo>
                <a:close/>
                <a:moveTo>
                  <a:pt x="50" y="146"/>
                </a:moveTo>
                <a:cubicBezTo>
                  <a:pt x="50" y="147"/>
                  <a:pt x="50" y="148"/>
                  <a:pt x="50" y="148"/>
                </a:cubicBezTo>
                <a:cubicBezTo>
                  <a:pt x="49" y="149"/>
                  <a:pt x="48" y="150"/>
                  <a:pt x="47" y="150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8" y="149"/>
                  <a:pt x="49" y="148"/>
                  <a:pt x="50" y="146"/>
                </a:cubicBezTo>
                <a:close/>
                <a:moveTo>
                  <a:pt x="51" y="150"/>
                </a:moveTo>
                <a:cubicBezTo>
                  <a:pt x="51" y="150"/>
                  <a:pt x="51" y="151"/>
                  <a:pt x="51" y="151"/>
                </a:cubicBezTo>
                <a:cubicBezTo>
                  <a:pt x="50" y="152"/>
                  <a:pt x="49" y="154"/>
                  <a:pt x="49" y="155"/>
                </a:cubicBezTo>
                <a:cubicBezTo>
                  <a:pt x="48" y="154"/>
                  <a:pt x="48" y="153"/>
                  <a:pt x="48" y="152"/>
                </a:cubicBezTo>
                <a:cubicBezTo>
                  <a:pt x="49" y="151"/>
                  <a:pt x="50" y="151"/>
                  <a:pt x="51" y="150"/>
                </a:cubicBezTo>
                <a:close/>
                <a:moveTo>
                  <a:pt x="50" y="157"/>
                </a:moveTo>
                <a:cubicBezTo>
                  <a:pt x="50" y="156"/>
                  <a:pt x="51" y="155"/>
                  <a:pt x="52" y="154"/>
                </a:cubicBezTo>
                <a:cubicBezTo>
                  <a:pt x="52" y="155"/>
                  <a:pt x="52" y="156"/>
                  <a:pt x="52" y="156"/>
                </a:cubicBezTo>
                <a:cubicBezTo>
                  <a:pt x="51" y="157"/>
                  <a:pt x="51" y="159"/>
                  <a:pt x="50" y="160"/>
                </a:cubicBezTo>
                <a:cubicBezTo>
                  <a:pt x="50" y="159"/>
                  <a:pt x="49" y="158"/>
                  <a:pt x="49" y="158"/>
                </a:cubicBezTo>
                <a:cubicBezTo>
                  <a:pt x="49" y="158"/>
                  <a:pt x="50" y="157"/>
                  <a:pt x="50" y="157"/>
                </a:cubicBezTo>
                <a:close/>
                <a:moveTo>
                  <a:pt x="51" y="161"/>
                </a:moveTo>
                <a:cubicBezTo>
                  <a:pt x="52" y="161"/>
                  <a:pt x="52" y="160"/>
                  <a:pt x="53" y="159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3" y="161"/>
                  <a:pt x="52" y="162"/>
                  <a:pt x="52" y="163"/>
                </a:cubicBezTo>
                <a:cubicBezTo>
                  <a:pt x="52" y="163"/>
                  <a:pt x="52" y="163"/>
                  <a:pt x="51" y="163"/>
                </a:cubicBezTo>
                <a:cubicBezTo>
                  <a:pt x="51" y="163"/>
                  <a:pt x="51" y="162"/>
                  <a:pt x="50" y="161"/>
                </a:cubicBezTo>
                <a:cubicBezTo>
                  <a:pt x="51" y="162"/>
                  <a:pt x="51" y="161"/>
                  <a:pt x="51" y="161"/>
                </a:cubicBezTo>
                <a:close/>
                <a:moveTo>
                  <a:pt x="53" y="165"/>
                </a:moveTo>
                <a:cubicBezTo>
                  <a:pt x="54" y="165"/>
                  <a:pt x="54" y="165"/>
                  <a:pt x="54" y="165"/>
                </a:cubicBezTo>
                <a:cubicBezTo>
                  <a:pt x="54" y="166"/>
                  <a:pt x="55" y="167"/>
                  <a:pt x="55" y="168"/>
                </a:cubicBezTo>
                <a:cubicBezTo>
                  <a:pt x="55" y="169"/>
                  <a:pt x="55" y="169"/>
                  <a:pt x="55" y="170"/>
                </a:cubicBezTo>
                <a:cubicBezTo>
                  <a:pt x="54" y="168"/>
                  <a:pt x="53" y="167"/>
                  <a:pt x="52" y="166"/>
                </a:cubicBezTo>
                <a:cubicBezTo>
                  <a:pt x="53" y="165"/>
                  <a:pt x="53" y="165"/>
                  <a:pt x="53" y="165"/>
                </a:cubicBezTo>
                <a:close/>
                <a:moveTo>
                  <a:pt x="55" y="173"/>
                </a:moveTo>
                <a:cubicBezTo>
                  <a:pt x="55" y="173"/>
                  <a:pt x="54" y="174"/>
                  <a:pt x="54" y="174"/>
                </a:cubicBezTo>
                <a:cubicBezTo>
                  <a:pt x="54" y="172"/>
                  <a:pt x="53" y="171"/>
                  <a:pt x="53" y="169"/>
                </a:cubicBezTo>
                <a:cubicBezTo>
                  <a:pt x="53" y="170"/>
                  <a:pt x="54" y="172"/>
                  <a:pt x="55" y="173"/>
                </a:cubicBezTo>
                <a:close/>
                <a:moveTo>
                  <a:pt x="56" y="175"/>
                </a:moveTo>
                <a:cubicBezTo>
                  <a:pt x="56" y="175"/>
                  <a:pt x="56" y="175"/>
                  <a:pt x="56" y="175"/>
                </a:cubicBezTo>
                <a:cubicBezTo>
                  <a:pt x="56" y="175"/>
                  <a:pt x="56" y="176"/>
                  <a:pt x="55" y="177"/>
                </a:cubicBezTo>
                <a:cubicBezTo>
                  <a:pt x="55" y="177"/>
                  <a:pt x="55" y="177"/>
                  <a:pt x="55" y="177"/>
                </a:cubicBezTo>
                <a:cubicBezTo>
                  <a:pt x="55" y="176"/>
                  <a:pt x="55" y="176"/>
                  <a:pt x="55" y="176"/>
                </a:cubicBezTo>
                <a:cubicBezTo>
                  <a:pt x="55" y="176"/>
                  <a:pt x="56" y="175"/>
                  <a:pt x="56" y="175"/>
                </a:cubicBezTo>
                <a:close/>
                <a:moveTo>
                  <a:pt x="58" y="179"/>
                </a:moveTo>
                <a:cubicBezTo>
                  <a:pt x="58" y="180"/>
                  <a:pt x="58" y="181"/>
                  <a:pt x="58" y="182"/>
                </a:cubicBezTo>
                <a:cubicBezTo>
                  <a:pt x="58" y="181"/>
                  <a:pt x="57" y="181"/>
                  <a:pt x="57" y="180"/>
                </a:cubicBezTo>
                <a:cubicBezTo>
                  <a:pt x="56" y="180"/>
                  <a:pt x="56" y="180"/>
                  <a:pt x="56" y="179"/>
                </a:cubicBezTo>
                <a:cubicBezTo>
                  <a:pt x="57" y="179"/>
                  <a:pt x="57" y="179"/>
                  <a:pt x="58" y="179"/>
                </a:cubicBezTo>
                <a:close/>
                <a:moveTo>
                  <a:pt x="59" y="184"/>
                </a:moveTo>
                <a:cubicBezTo>
                  <a:pt x="59" y="185"/>
                  <a:pt x="59" y="185"/>
                  <a:pt x="59" y="186"/>
                </a:cubicBezTo>
                <a:cubicBezTo>
                  <a:pt x="59" y="186"/>
                  <a:pt x="59" y="186"/>
                  <a:pt x="59" y="186"/>
                </a:cubicBezTo>
                <a:cubicBezTo>
                  <a:pt x="59" y="185"/>
                  <a:pt x="58" y="184"/>
                  <a:pt x="58" y="183"/>
                </a:cubicBezTo>
                <a:cubicBezTo>
                  <a:pt x="58" y="183"/>
                  <a:pt x="58" y="183"/>
                  <a:pt x="59" y="184"/>
                </a:cubicBezTo>
                <a:close/>
                <a:moveTo>
                  <a:pt x="59" y="138"/>
                </a:moveTo>
                <a:cubicBezTo>
                  <a:pt x="58" y="137"/>
                  <a:pt x="58" y="136"/>
                  <a:pt x="58" y="135"/>
                </a:cubicBezTo>
                <a:cubicBezTo>
                  <a:pt x="58" y="135"/>
                  <a:pt x="59" y="134"/>
                  <a:pt x="59" y="133"/>
                </a:cubicBezTo>
                <a:cubicBezTo>
                  <a:pt x="59" y="134"/>
                  <a:pt x="59" y="136"/>
                  <a:pt x="59" y="137"/>
                </a:cubicBezTo>
                <a:cubicBezTo>
                  <a:pt x="59" y="137"/>
                  <a:pt x="59" y="137"/>
                  <a:pt x="59" y="138"/>
                </a:cubicBezTo>
                <a:close/>
                <a:moveTo>
                  <a:pt x="58" y="120"/>
                </a:moveTo>
                <a:cubicBezTo>
                  <a:pt x="58" y="119"/>
                  <a:pt x="59" y="119"/>
                  <a:pt x="59" y="119"/>
                </a:cubicBezTo>
                <a:cubicBezTo>
                  <a:pt x="59" y="120"/>
                  <a:pt x="59" y="121"/>
                  <a:pt x="59" y="123"/>
                </a:cubicBezTo>
                <a:cubicBezTo>
                  <a:pt x="59" y="122"/>
                  <a:pt x="58" y="121"/>
                  <a:pt x="58" y="120"/>
                </a:cubicBezTo>
                <a:close/>
                <a:moveTo>
                  <a:pt x="59" y="92"/>
                </a:moveTo>
                <a:cubicBezTo>
                  <a:pt x="59" y="93"/>
                  <a:pt x="59" y="93"/>
                  <a:pt x="59" y="93"/>
                </a:cubicBezTo>
                <a:cubicBezTo>
                  <a:pt x="58" y="94"/>
                  <a:pt x="58" y="95"/>
                  <a:pt x="57" y="96"/>
                </a:cubicBezTo>
                <a:cubicBezTo>
                  <a:pt x="57" y="95"/>
                  <a:pt x="57" y="95"/>
                  <a:pt x="56" y="94"/>
                </a:cubicBezTo>
                <a:cubicBezTo>
                  <a:pt x="59" y="91"/>
                  <a:pt x="62" y="89"/>
                  <a:pt x="65" y="86"/>
                </a:cubicBezTo>
                <a:cubicBezTo>
                  <a:pt x="65" y="86"/>
                  <a:pt x="65" y="86"/>
                  <a:pt x="65" y="86"/>
                </a:cubicBezTo>
                <a:cubicBezTo>
                  <a:pt x="65" y="87"/>
                  <a:pt x="65" y="87"/>
                  <a:pt x="65" y="88"/>
                </a:cubicBezTo>
                <a:cubicBezTo>
                  <a:pt x="64" y="89"/>
                  <a:pt x="63" y="90"/>
                  <a:pt x="62" y="90"/>
                </a:cubicBezTo>
                <a:cubicBezTo>
                  <a:pt x="62" y="90"/>
                  <a:pt x="61" y="90"/>
                  <a:pt x="61" y="91"/>
                </a:cubicBezTo>
                <a:cubicBezTo>
                  <a:pt x="61" y="91"/>
                  <a:pt x="61" y="91"/>
                  <a:pt x="61" y="92"/>
                </a:cubicBezTo>
                <a:cubicBezTo>
                  <a:pt x="60" y="91"/>
                  <a:pt x="59" y="91"/>
                  <a:pt x="59" y="92"/>
                </a:cubicBezTo>
                <a:close/>
                <a:moveTo>
                  <a:pt x="61" y="125"/>
                </a:moveTo>
                <a:cubicBezTo>
                  <a:pt x="62" y="125"/>
                  <a:pt x="62" y="126"/>
                  <a:pt x="62" y="126"/>
                </a:cubicBezTo>
                <a:cubicBezTo>
                  <a:pt x="61" y="126"/>
                  <a:pt x="61" y="126"/>
                  <a:pt x="61" y="127"/>
                </a:cubicBezTo>
                <a:cubicBezTo>
                  <a:pt x="61" y="126"/>
                  <a:pt x="61" y="126"/>
                  <a:pt x="61" y="126"/>
                </a:cubicBezTo>
                <a:cubicBezTo>
                  <a:pt x="61" y="126"/>
                  <a:pt x="61" y="125"/>
                  <a:pt x="61" y="125"/>
                </a:cubicBezTo>
                <a:close/>
                <a:moveTo>
                  <a:pt x="62" y="173"/>
                </a:moveTo>
                <a:cubicBezTo>
                  <a:pt x="62" y="174"/>
                  <a:pt x="61" y="174"/>
                  <a:pt x="61" y="174"/>
                </a:cubicBezTo>
                <a:cubicBezTo>
                  <a:pt x="61" y="173"/>
                  <a:pt x="61" y="172"/>
                  <a:pt x="61" y="171"/>
                </a:cubicBezTo>
                <a:cubicBezTo>
                  <a:pt x="61" y="172"/>
                  <a:pt x="62" y="173"/>
                  <a:pt x="62" y="173"/>
                </a:cubicBezTo>
                <a:close/>
                <a:moveTo>
                  <a:pt x="61" y="179"/>
                </a:moveTo>
                <a:cubicBezTo>
                  <a:pt x="61" y="178"/>
                  <a:pt x="61" y="178"/>
                  <a:pt x="61" y="177"/>
                </a:cubicBezTo>
                <a:cubicBezTo>
                  <a:pt x="62" y="177"/>
                  <a:pt x="62" y="177"/>
                  <a:pt x="63" y="176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3" y="177"/>
                  <a:pt x="64" y="178"/>
                  <a:pt x="64" y="178"/>
                </a:cubicBezTo>
                <a:cubicBezTo>
                  <a:pt x="64" y="179"/>
                  <a:pt x="64" y="180"/>
                  <a:pt x="65" y="181"/>
                </a:cubicBezTo>
                <a:cubicBezTo>
                  <a:pt x="65" y="181"/>
                  <a:pt x="66" y="181"/>
                  <a:pt x="66" y="181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66" y="182"/>
                  <a:pt x="66" y="182"/>
                  <a:pt x="65" y="183"/>
                </a:cubicBezTo>
                <a:cubicBezTo>
                  <a:pt x="65" y="183"/>
                  <a:pt x="65" y="183"/>
                  <a:pt x="65" y="183"/>
                </a:cubicBezTo>
                <a:cubicBezTo>
                  <a:pt x="64" y="184"/>
                  <a:pt x="63" y="185"/>
                  <a:pt x="63" y="186"/>
                </a:cubicBezTo>
                <a:cubicBezTo>
                  <a:pt x="62" y="186"/>
                  <a:pt x="62" y="185"/>
                  <a:pt x="61" y="185"/>
                </a:cubicBezTo>
                <a:cubicBezTo>
                  <a:pt x="61" y="183"/>
                  <a:pt x="61" y="181"/>
                  <a:pt x="61" y="179"/>
                </a:cubicBezTo>
                <a:cubicBezTo>
                  <a:pt x="61" y="179"/>
                  <a:pt x="61" y="179"/>
                  <a:pt x="61" y="179"/>
                </a:cubicBezTo>
                <a:close/>
                <a:moveTo>
                  <a:pt x="62" y="189"/>
                </a:moveTo>
                <a:cubicBezTo>
                  <a:pt x="63" y="190"/>
                  <a:pt x="63" y="190"/>
                  <a:pt x="64" y="191"/>
                </a:cubicBezTo>
                <a:cubicBezTo>
                  <a:pt x="63" y="191"/>
                  <a:pt x="63" y="191"/>
                  <a:pt x="62" y="191"/>
                </a:cubicBezTo>
                <a:cubicBezTo>
                  <a:pt x="62" y="191"/>
                  <a:pt x="62" y="191"/>
                  <a:pt x="61" y="190"/>
                </a:cubicBezTo>
                <a:cubicBezTo>
                  <a:pt x="62" y="190"/>
                  <a:pt x="62" y="190"/>
                  <a:pt x="62" y="189"/>
                </a:cubicBezTo>
                <a:close/>
                <a:moveTo>
                  <a:pt x="64" y="187"/>
                </a:moveTo>
                <a:cubicBezTo>
                  <a:pt x="65" y="186"/>
                  <a:pt x="65" y="185"/>
                  <a:pt x="66" y="184"/>
                </a:cubicBezTo>
                <a:cubicBezTo>
                  <a:pt x="67" y="185"/>
                  <a:pt x="68" y="186"/>
                  <a:pt x="70" y="187"/>
                </a:cubicBezTo>
                <a:cubicBezTo>
                  <a:pt x="68" y="188"/>
                  <a:pt x="67" y="189"/>
                  <a:pt x="66" y="189"/>
                </a:cubicBezTo>
                <a:cubicBezTo>
                  <a:pt x="65" y="189"/>
                  <a:pt x="64" y="188"/>
                  <a:pt x="64" y="187"/>
                </a:cubicBezTo>
                <a:close/>
                <a:moveTo>
                  <a:pt x="67" y="183"/>
                </a:moveTo>
                <a:cubicBezTo>
                  <a:pt x="67" y="183"/>
                  <a:pt x="67" y="183"/>
                  <a:pt x="68" y="182"/>
                </a:cubicBezTo>
                <a:cubicBezTo>
                  <a:pt x="68" y="183"/>
                  <a:pt x="69" y="184"/>
                  <a:pt x="69" y="184"/>
                </a:cubicBezTo>
                <a:cubicBezTo>
                  <a:pt x="68" y="184"/>
                  <a:pt x="68" y="183"/>
                  <a:pt x="67" y="183"/>
                </a:cubicBezTo>
                <a:close/>
                <a:moveTo>
                  <a:pt x="70" y="178"/>
                </a:moveTo>
                <a:cubicBezTo>
                  <a:pt x="69" y="178"/>
                  <a:pt x="69" y="178"/>
                  <a:pt x="69" y="178"/>
                </a:cubicBezTo>
                <a:cubicBezTo>
                  <a:pt x="69" y="178"/>
                  <a:pt x="68" y="178"/>
                  <a:pt x="68" y="178"/>
                </a:cubicBezTo>
                <a:cubicBezTo>
                  <a:pt x="68" y="177"/>
                  <a:pt x="68" y="176"/>
                  <a:pt x="68" y="175"/>
                </a:cubicBezTo>
                <a:cubicBezTo>
                  <a:pt x="69" y="176"/>
                  <a:pt x="69" y="177"/>
                  <a:pt x="70" y="178"/>
                </a:cubicBezTo>
                <a:close/>
                <a:moveTo>
                  <a:pt x="69" y="174"/>
                </a:moveTo>
                <a:cubicBezTo>
                  <a:pt x="70" y="174"/>
                  <a:pt x="70" y="174"/>
                  <a:pt x="71" y="173"/>
                </a:cubicBezTo>
                <a:cubicBezTo>
                  <a:pt x="71" y="174"/>
                  <a:pt x="71" y="174"/>
                  <a:pt x="71" y="174"/>
                </a:cubicBezTo>
                <a:cubicBezTo>
                  <a:pt x="71" y="174"/>
                  <a:pt x="70" y="175"/>
                  <a:pt x="70" y="175"/>
                </a:cubicBezTo>
                <a:cubicBezTo>
                  <a:pt x="70" y="175"/>
                  <a:pt x="70" y="174"/>
                  <a:pt x="69" y="174"/>
                </a:cubicBezTo>
                <a:close/>
                <a:moveTo>
                  <a:pt x="70" y="149"/>
                </a:moveTo>
                <a:cubicBezTo>
                  <a:pt x="69" y="149"/>
                  <a:pt x="69" y="148"/>
                  <a:pt x="69" y="148"/>
                </a:cubicBezTo>
                <a:cubicBezTo>
                  <a:pt x="69" y="148"/>
                  <a:pt x="69" y="147"/>
                  <a:pt x="69" y="147"/>
                </a:cubicBezTo>
                <a:cubicBezTo>
                  <a:pt x="70" y="146"/>
                  <a:pt x="71" y="145"/>
                  <a:pt x="71" y="144"/>
                </a:cubicBezTo>
                <a:cubicBezTo>
                  <a:pt x="72" y="145"/>
                  <a:pt x="72" y="145"/>
                  <a:pt x="72" y="146"/>
                </a:cubicBezTo>
                <a:cubicBezTo>
                  <a:pt x="71" y="147"/>
                  <a:pt x="70" y="148"/>
                  <a:pt x="70" y="149"/>
                </a:cubicBezTo>
                <a:close/>
                <a:moveTo>
                  <a:pt x="69" y="109"/>
                </a:moveTo>
                <a:cubicBezTo>
                  <a:pt x="69" y="109"/>
                  <a:pt x="69" y="108"/>
                  <a:pt x="69" y="107"/>
                </a:cubicBezTo>
                <a:cubicBezTo>
                  <a:pt x="69" y="106"/>
                  <a:pt x="70" y="106"/>
                  <a:pt x="71" y="105"/>
                </a:cubicBezTo>
                <a:cubicBezTo>
                  <a:pt x="71" y="106"/>
                  <a:pt x="71" y="106"/>
                  <a:pt x="71" y="107"/>
                </a:cubicBezTo>
                <a:cubicBezTo>
                  <a:pt x="71" y="108"/>
                  <a:pt x="70" y="109"/>
                  <a:pt x="69" y="109"/>
                </a:cubicBezTo>
                <a:close/>
                <a:moveTo>
                  <a:pt x="71" y="98"/>
                </a:moveTo>
                <a:cubicBezTo>
                  <a:pt x="72" y="97"/>
                  <a:pt x="73" y="96"/>
                  <a:pt x="74" y="95"/>
                </a:cubicBezTo>
                <a:cubicBezTo>
                  <a:pt x="74" y="95"/>
                  <a:pt x="73" y="96"/>
                  <a:pt x="73" y="97"/>
                </a:cubicBezTo>
                <a:cubicBezTo>
                  <a:pt x="73" y="97"/>
                  <a:pt x="73" y="97"/>
                  <a:pt x="72" y="97"/>
                </a:cubicBezTo>
                <a:cubicBezTo>
                  <a:pt x="72" y="97"/>
                  <a:pt x="71" y="98"/>
                  <a:pt x="71" y="98"/>
                </a:cubicBezTo>
                <a:close/>
                <a:moveTo>
                  <a:pt x="75" y="101"/>
                </a:moveTo>
                <a:cubicBezTo>
                  <a:pt x="75" y="102"/>
                  <a:pt x="74" y="104"/>
                  <a:pt x="74" y="105"/>
                </a:cubicBezTo>
                <a:cubicBezTo>
                  <a:pt x="73" y="106"/>
                  <a:pt x="73" y="106"/>
                  <a:pt x="73" y="106"/>
                </a:cubicBezTo>
                <a:cubicBezTo>
                  <a:pt x="73" y="105"/>
                  <a:pt x="72" y="104"/>
                  <a:pt x="72" y="104"/>
                </a:cubicBezTo>
                <a:cubicBezTo>
                  <a:pt x="73" y="103"/>
                  <a:pt x="74" y="102"/>
                  <a:pt x="75" y="101"/>
                </a:cubicBezTo>
                <a:close/>
                <a:moveTo>
                  <a:pt x="75" y="119"/>
                </a:moveTo>
                <a:cubicBezTo>
                  <a:pt x="75" y="119"/>
                  <a:pt x="75" y="119"/>
                  <a:pt x="75" y="119"/>
                </a:cubicBezTo>
                <a:cubicBezTo>
                  <a:pt x="74" y="120"/>
                  <a:pt x="74" y="120"/>
                  <a:pt x="73" y="121"/>
                </a:cubicBezTo>
                <a:cubicBezTo>
                  <a:pt x="74" y="120"/>
                  <a:pt x="74" y="120"/>
                  <a:pt x="75" y="119"/>
                </a:cubicBezTo>
                <a:cubicBezTo>
                  <a:pt x="75" y="119"/>
                  <a:pt x="75" y="119"/>
                  <a:pt x="75" y="119"/>
                </a:cubicBezTo>
                <a:close/>
                <a:moveTo>
                  <a:pt x="76" y="122"/>
                </a:moveTo>
                <a:cubicBezTo>
                  <a:pt x="75" y="123"/>
                  <a:pt x="75" y="123"/>
                  <a:pt x="74" y="124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24"/>
                  <a:pt x="74" y="123"/>
                  <a:pt x="74" y="123"/>
                </a:cubicBezTo>
                <a:cubicBezTo>
                  <a:pt x="74" y="123"/>
                  <a:pt x="75" y="122"/>
                  <a:pt x="76" y="122"/>
                </a:cubicBezTo>
                <a:close/>
                <a:moveTo>
                  <a:pt x="76" y="124"/>
                </a:moveTo>
                <a:cubicBezTo>
                  <a:pt x="76" y="124"/>
                  <a:pt x="76" y="125"/>
                  <a:pt x="77" y="125"/>
                </a:cubicBezTo>
                <a:cubicBezTo>
                  <a:pt x="76" y="125"/>
                  <a:pt x="76" y="126"/>
                  <a:pt x="75" y="126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6" y="125"/>
                  <a:pt x="76" y="125"/>
                  <a:pt x="76" y="124"/>
                </a:cubicBezTo>
                <a:close/>
                <a:moveTo>
                  <a:pt x="76" y="117"/>
                </a:moveTo>
                <a:cubicBezTo>
                  <a:pt x="76" y="117"/>
                  <a:pt x="76" y="117"/>
                  <a:pt x="76" y="117"/>
                </a:cubicBezTo>
                <a:cubicBezTo>
                  <a:pt x="79" y="114"/>
                  <a:pt x="82" y="111"/>
                  <a:pt x="86" y="109"/>
                </a:cubicBezTo>
                <a:cubicBezTo>
                  <a:pt x="83" y="112"/>
                  <a:pt x="81" y="115"/>
                  <a:pt x="79" y="118"/>
                </a:cubicBezTo>
                <a:cubicBezTo>
                  <a:pt x="78" y="118"/>
                  <a:pt x="77" y="118"/>
                  <a:pt x="77" y="119"/>
                </a:cubicBezTo>
                <a:cubicBezTo>
                  <a:pt x="76" y="118"/>
                  <a:pt x="76" y="118"/>
                  <a:pt x="76" y="117"/>
                </a:cubicBezTo>
                <a:close/>
                <a:moveTo>
                  <a:pt x="79" y="120"/>
                </a:moveTo>
                <a:cubicBezTo>
                  <a:pt x="80" y="119"/>
                  <a:pt x="81" y="119"/>
                  <a:pt x="81" y="119"/>
                </a:cubicBezTo>
                <a:cubicBezTo>
                  <a:pt x="80" y="120"/>
                  <a:pt x="79" y="122"/>
                  <a:pt x="78" y="123"/>
                </a:cubicBezTo>
                <a:cubicBezTo>
                  <a:pt x="78" y="123"/>
                  <a:pt x="78" y="123"/>
                  <a:pt x="78" y="122"/>
                </a:cubicBezTo>
                <a:cubicBezTo>
                  <a:pt x="78" y="122"/>
                  <a:pt x="79" y="121"/>
                  <a:pt x="79" y="120"/>
                </a:cubicBezTo>
                <a:close/>
                <a:moveTo>
                  <a:pt x="92" y="118"/>
                </a:moveTo>
                <a:cubicBezTo>
                  <a:pt x="91" y="119"/>
                  <a:pt x="90" y="120"/>
                  <a:pt x="90" y="120"/>
                </a:cubicBezTo>
                <a:cubicBezTo>
                  <a:pt x="87" y="124"/>
                  <a:pt x="85" y="127"/>
                  <a:pt x="83" y="130"/>
                </a:cubicBezTo>
                <a:cubicBezTo>
                  <a:pt x="83" y="130"/>
                  <a:pt x="83" y="130"/>
                  <a:pt x="83" y="130"/>
                </a:cubicBezTo>
                <a:cubicBezTo>
                  <a:pt x="82" y="130"/>
                  <a:pt x="81" y="129"/>
                  <a:pt x="80" y="129"/>
                </a:cubicBezTo>
                <a:cubicBezTo>
                  <a:pt x="84" y="125"/>
                  <a:pt x="88" y="122"/>
                  <a:pt x="92" y="118"/>
                </a:cubicBezTo>
                <a:close/>
                <a:moveTo>
                  <a:pt x="81" y="131"/>
                </a:moveTo>
                <a:cubicBezTo>
                  <a:pt x="81" y="132"/>
                  <a:pt x="81" y="132"/>
                  <a:pt x="80" y="132"/>
                </a:cubicBezTo>
                <a:cubicBezTo>
                  <a:pt x="80" y="132"/>
                  <a:pt x="80" y="131"/>
                  <a:pt x="80" y="131"/>
                </a:cubicBezTo>
                <a:cubicBezTo>
                  <a:pt x="81" y="131"/>
                  <a:pt x="81" y="131"/>
                  <a:pt x="81" y="131"/>
                </a:cubicBezTo>
                <a:close/>
                <a:moveTo>
                  <a:pt x="83" y="133"/>
                </a:moveTo>
                <a:cubicBezTo>
                  <a:pt x="84" y="133"/>
                  <a:pt x="84" y="133"/>
                  <a:pt x="84" y="133"/>
                </a:cubicBezTo>
                <a:cubicBezTo>
                  <a:pt x="85" y="133"/>
                  <a:pt x="85" y="133"/>
                  <a:pt x="86" y="133"/>
                </a:cubicBezTo>
                <a:cubicBezTo>
                  <a:pt x="85" y="135"/>
                  <a:pt x="84" y="136"/>
                  <a:pt x="84" y="137"/>
                </a:cubicBezTo>
                <a:cubicBezTo>
                  <a:pt x="83" y="138"/>
                  <a:pt x="82" y="138"/>
                  <a:pt x="82" y="139"/>
                </a:cubicBezTo>
                <a:cubicBezTo>
                  <a:pt x="82" y="138"/>
                  <a:pt x="82" y="137"/>
                  <a:pt x="81" y="136"/>
                </a:cubicBezTo>
                <a:cubicBezTo>
                  <a:pt x="82" y="135"/>
                  <a:pt x="83" y="134"/>
                  <a:pt x="83" y="133"/>
                </a:cubicBezTo>
                <a:close/>
                <a:moveTo>
                  <a:pt x="90" y="135"/>
                </a:moveTo>
                <a:cubicBezTo>
                  <a:pt x="90" y="135"/>
                  <a:pt x="90" y="135"/>
                  <a:pt x="90" y="135"/>
                </a:cubicBezTo>
                <a:cubicBezTo>
                  <a:pt x="88" y="136"/>
                  <a:pt x="87" y="138"/>
                  <a:pt x="85" y="140"/>
                </a:cubicBezTo>
                <a:cubicBezTo>
                  <a:pt x="86" y="138"/>
                  <a:pt x="88" y="136"/>
                  <a:pt x="90" y="135"/>
                </a:cubicBezTo>
                <a:close/>
                <a:moveTo>
                  <a:pt x="92" y="135"/>
                </a:moveTo>
                <a:cubicBezTo>
                  <a:pt x="92" y="136"/>
                  <a:pt x="93" y="136"/>
                  <a:pt x="93" y="136"/>
                </a:cubicBezTo>
                <a:cubicBezTo>
                  <a:pt x="93" y="136"/>
                  <a:pt x="93" y="137"/>
                  <a:pt x="93" y="137"/>
                </a:cubicBezTo>
                <a:cubicBezTo>
                  <a:pt x="91" y="138"/>
                  <a:pt x="88" y="140"/>
                  <a:pt x="86" y="141"/>
                </a:cubicBezTo>
                <a:cubicBezTo>
                  <a:pt x="88" y="139"/>
                  <a:pt x="90" y="137"/>
                  <a:pt x="92" y="135"/>
                </a:cubicBezTo>
                <a:close/>
                <a:moveTo>
                  <a:pt x="89" y="145"/>
                </a:moveTo>
                <a:cubicBezTo>
                  <a:pt x="92" y="143"/>
                  <a:pt x="94" y="141"/>
                  <a:pt x="96" y="139"/>
                </a:cubicBezTo>
                <a:cubicBezTo>
                  <a:pt x="96" y="139"/>
                  <a:pt x="96" y="139"/>
                  <a:pt x="97" y="139"/>
                </a:cubicBezTo>
                <a:cubicBezTo>
                  <a:pt x="94" y="142"/>
                  <a:pt x="91" y="145"/>
                  <a:pt x="89" y="148"/>
                </a:cubicBezTo>
                <a:cubicBezTo>
                  <a:pt x="88" y="148"/>
                  <a:pt x="88" y="148"/>
                  <a:pt x="88" y="148"/>
                </a:cubicBezTo>
                <a:cubicBezTo>
                  <a:pt x="88" y="147"/>
                  <a:pt x="89" y="146"/>
                  <a:pt x="89" y="145"/>
                </a:cubicBezTo>
                <a:close/>
                <a:moveTo>
                  <a:pt x="99" y="141"/>
                </a:moveTo>
                <a:cubicBezTo>
                  <a:pt x="98" y="142"/>
                  <a:pt x="97" y="144"/>
                  <a:pt x="95" y="145"/>
                </a:cubicBezTo>
                <a:cubicBezTo>
                  <a:pt x="95" y="145"/>
                  <a:pt x="95" y="145"/>
                  <a:pt x="95" y="145"/>
                </a:cubicBezTo>
                <a:cubicBezTo>
                  <a:pt x="96" y="144"/>
                  <a:pt x="98" y="142"/>
                  <a:pt x="99" y="141"/>
                </a:cubicBezTo>
                <a:close/>
                <a:moveTo>
                  <a:pt x="102" y="143"/>
                </a:moveTo>
                <a:cubicBezTo>
                  <a:pt x="103" y="142"/>
                  <a:pt x="104" y="142"/>
                  <a:pt x="106" y="141"/>
                </a:cubicBezTo>
                <a:cubicBezTo>
                  <a:pt x="101" y="145"/>
                  <a:pt x="97" y="149"/>
                  <a:pt x="92" y="154"/>
                </a:cubicBezTo>
                <a:cubicBezTo>
                  <a:pt x="91" y="155"/>
                  <a:pt x="90" y="155"/>
                  <a:pt x="88" y="156"/>
                </a:cubicBezTo>
                <a:cubicBezTo>
                  <a:pt x="89" y="156"/>
                  <a:pt x="89" y="155"/>
                  <a:pt x="89" y="155"/>
                </a:cubicBezTo>
                <a:cubicBezTo>
                  <a:pt x="90" y="155"/>
                  <a:pt x="90" y="154"/>
                  <a:pt x="90" y="154"/>
                </a:cubicBezTo>
                <a:cubicBezTo>
                  <a:pt x="94" y="151"/>
                  <a:pt x="98" y="147"/>
                  <a:pt x="102" y="143"/>
                </a:cubicBezTo>
                <a:close/>
                <a:moveTo>
                  <a:pt x="105" y="148"/>
                </a:moveTo>
                <a:cubicBezTo>
                  <a:pt x="105" y="148"/>
                  <a:pt x="105" y="148"/>
                  <a:pt x="105" y="14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2" y="150"/>
                  <a:pt x="100" y="151"/>
                  <a:pt x="98" y="152"/>
                </a:cubicBezTo>
                <a:cubicBezTo>
                  <a:pt x="101" y="151"/>
                  <a:pt x="103" y="149"/>
                  <a:pt x="105" y="148"/>
                </a:cubicBezTo>
                <a:close/>
                <a:moveTo>
                  <a:pt x="105" y="151"/>
                </a:moveTo>
                <a:cubicBezTo>
                  <a:pt x="105" y="150"/>
                  <a:pt x="106" y="150"/>
                  <a:pt x="107" y="149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9" y="149"/>
                  <a:pt x="109" y="148"/>
                  <a:pt x="110" y="148"/>
                </a:cubicBezTo>
                <a:cubicBezTo>
                  <a:pt x="110" y="148"/>
                  <a:pt x="110" y="148"/>
                  <a:pt x="111" y="147"/>
                </a:cubicBezTo>
                <a:cubicBezTo>
                  <a:pt x="110" y="148"/>
                  <a:pt x="110" y="148"/>
                  <a:pt x="109" y="149"/>
                </a:cubicBezTo>
                <a:cubicBezTo>
                  <a:pt x="107" y="150"/>
                  <a:pt x="105" y="151"/>
                  <a:pt x="103" y="153"/>
                </a:cubicBezTo>
                <a:cubicBezTo>
                  <a:pt x="103" y="152"/>
                  <a:pt x="104" y="151"/>
                  <a:pt x="105" y="151"/>
                </a:cubicBezTo>
                <a:close/>
                <a:moveTo>
                  <a:pt x="117" y="152"/>
                </a:moveTo>
                <a:cubicBezTo>
                  <a:pt x="118" y="151"/>
                  <a:pt x="119" y="151"/>
                  <a:pt x="120" y="150"/>
                </a:cubicBezTo>
                <a:cubicBezTo>
                  <a:pt x="119" y="151"/>
                  <a:pt x="118" y="153"/>
                  <a:pt x="117" y="154"/>
                </a:cubicBezTo>
                <a:cubicBezTo>
                  <a:pt x="117" y="154"/>
                  <a:pt x="117" y="154"/>
                  <a:pt x="117" y="155"/>
                </a:cubicBezTo>
                <a:cubicBezTo>
                  <a:pt x="113" y="157"/>
                  <a:pt x="110" y="159"/>
                  <a:pt x="106" y="161"/>
                </a:cubicBezTo>
                <a:cubicBezTo>
                  <a:pt x="110" y="158"/>
                  <a:pt x="114" y="155"/>
                  <a:pt x="117" y="152"/>
                </a:cubicBezTo>
                <a:close/>
                <a:moveTo>
                  <a:pt x="113" y="161"/>
                </a:moveTo>
                <a:cubicBezTo>
                  <a:pt x="115" y="159"/>
                  <a:pt x="118" y="158"/>
                  <a:pt x="120" y="156"/>
                </a:cubicBezTo>
                <a:cubicBezTo>
                  <a:pt x="120" y="157"/>
                  <a:pt x="119" y="158"/>
                  <a:pt x="118" y="159"/>
                </a:cubicBezTo>
                <a:cubicBezTo>
                  <a:pt x="118" y="159"/>
                  <a:pt x="117" y="159"/>
                  <a:pt x="117" y="160"/>
                </a:cubicBezTo>
                <a:cubicBezTo>
                  <a:pt x="115" y="160"/>
                  <a:pt x="113" y="161"/>
                  <a:pt x="111" y="162"/>
                </a:cubicBezTo>
                <a:cubicBezTo>
                  <a:pt x="112" y="162"/>
                  <a:pt x="112" y="161"/>
                  <a:pt x="113" y="161"/>
                </a:cubicBezTo>
                <a:close/>
                <a:moveTo>
                  <a:pt x="122" y="160"/>
                </a:moveTo>
                <a:cubicBezTo>
                  <a:pt x="124" y="159"/>
                  <a:pt x="126" y="158"/>
                  <a:pt x="127" y="157"/>
                </a:cubicBezTo>
                <a:cubicBezTo>
                  <a:pt x="127" y="158"/>
                  <a:pt x="126" y="158"/>
                  <a:pt x="125" y="159"/>
                </a:cubicBezTo>
                <a:cubicBezTo>
                  <a:pt x="124" y="160"/>
                  <a:pt x="122" y="160"/>
                  <a:pt x="120" y="161"/>
                </a:cubicBezTo>
                <a:cubicBezTo>
                  <a:pt x="120" y="161"/>
                  <a:pt x="119" y="162"/>
                  <a:pt x="119" y="162"/>
                </a:cubicBezTo>
                <a:cubicBezTo>
                  <a:pt x="120" y="161"/>
                  <a:pt x="121" y="160"/>
                  <a:pt x="122" y="160"/>
                </a:cubicBezTo>
                <a:close/>
                <a:moveTo>
                  <a:pt x="128" y="160"/>
                </a:moveTo>
                <a:cubicBezTo>
                  <a:pt x="127" y="160"/>
                  <a:pt x="127" y="161"/>
                  <a:pt x="126" y="161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27" y="160"/>
                  <a:pt x="127" y="160"/>
                  <a:pt x="128" y="160"/>
                </a:cubicBezTo>
                <a:close/>
                <a:moveTo>
                  <a:pt x="122" y="164"/>
                </a:moveTo>
                <a:cubicBezTo>
                  <a:pt x="121" y="165"/>
                  <a:pt x="120" y="166"/>
                  <a:pt x="119" y="167"/>
                </a:cubicBezTo>
                <a:cubicBezTo>
                  <a:pt x="118" y="167"/>
                  <a:pt x="118" y="167"/>
                  <a:pt x="118" y="168"/>
                </a:cubicBezTo>
                <a:cubicBezTo>
                  <a:pt x="119" y="166"/>
                  <a:pt x="120" y="165"/>
                  <a:pt x="122" y="164"/>
                </a:cubicBezTo>
                <a:close/>
                <a:moveTo>
                  <a:pt x="129" y="164"/>
                </a:moveTo>
                <a:cubicBezTo>
                  <a:pt x="129" y="164"/>
                  <a:pt x="129" y="164"/>
                  <a:pt x="130" y="165"/>
                </a:cubicBezTo>
                <a:cubicBezTo>
                  <a:pt x="125" y="168"/>
                  <a:pt x="121" y="172"/>
                  <a:pt x="117" y="176"/>
                </a:cubicBezTo>
                <a:cubicBezTo>
                  <a:pt x="115" y="177"/>
                  <a:pt x="113" y="178"/>
                  <a:pt x="111" y="179"/>
                </a:cubicBezTo>
                <a:cubicBezTo>
                  <a:pt x="117" y="174"/>
                  <a:pt x="123" y="169"/>
                  <a:pt x="129" y="164"/>
                </a:cubicBezTo>
                <a:close/>
                <a:moveTo>
                  <a:pt x="108" y="177"/>
                </a:moveTo>
                <a:cubicBezTo>
                  <a:pt x="108" y="176"/>
                  <a:pt x="109" y="175"/>
                  <a:pt x="110" y="174"/>
                </a:cubicBezTo>
                <a:cubicBezTo>
                  <a:pt x="111" y="174"/>
                  <a:pt x="111" y="174"/>
                  <a:pt x="111" y="173"/>
                </a:cubicBezTo>
                <a:cubicBezTo>
                  <a:pt x="110" y="175"/>
                  <a:pt x="109" y="176"/>
                  <a:pt x="108" y="177"/>
                </a:cubicBezTo>
                <a:close/>
                <a:moveTo>
                  <a:pt x="108" y="193"/>
                </a:moveTo>
                <a:cubicBezTo>
                  <a:pt x="110" y="191"/>
                  <a:pt x="113" y="189"/>
                  <a:pt x="115" y="187"/>
                </a:cubicBezTo>
                <a:cubicBezTo>
                  <a:pt x="120" y="182"/>
                  <a:pt x="125" y="178"/>
                  <a:pt x="131" y="173"/>
                </a:cubicBezTo>
                <a:cubicBezTo>
                  <a:pt x="130" y="174"/>
                  <a:pt x="130" y="174"/>
                  <a:pt x="130" y="175"/>
                </a:cubicBezTo>
                <a:cubicBezTo>
                  <a:pt x="130" y="175"/>
                  <a:pt x="130" y="175"/>
                  <a:pt x="130" y="176"/>
                </a:cubicBezTo>
                <a:cubicBezTo>
                  <a:pt x="126" y="179"/>
                  <a:pt x="123" y="182"/>
                  <a:pt x="120" y="186"/>
                </a:cubicBezTo>
                <a:cubicBezTo>
                  <a:pt x="116" y="188"/>
                  <a:pt x="112" y="191"/>
                  <a:pt x="108" y="193"/>
                </a:cubicBezTo>
                <a:close/>
                <a:moveTo>
                  <a:pt x="110" y="195"/>
                </a:moveTo>
                <a:cubicBezTo>
                  <a:pt x="109" y="196"/>
                  <a:pt x="108" y="196"/>
                  <a:pt x="108" y="197"/>
                </a:cubicBezTo>
                <a:cubicBezTo>
                  <a:pt x="108" y="196"/>
                  <a:pt x="108" y="196"/>
                  <a:pt x="107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09" y="195"/>
                  <a:pt x="109" y="195"/>
                  <a:pt x="110" y="195"/>
                </a:cubicBezTo>
                <a:close/>
                <a:moveTo>
                  <a:pt x="125" y="183"/>
                </a:moveTo>
                <a:cubicBezTo>
                  <a:pt x="128" y="180"/>
                  <a:pt x="130" y="177"/>
                  <a:pt x="133" y="174"/>
                </a:cubicBezTo>
                <a:cubicBezTo>
                  <a:pt x="136" y="172"/>
                  <a:pt x="139" y="169"/>
                  <a:pt x="142" y="167"/>
                </a:cubicBezTo>
                <a:cubicBezTo>
                  <a:pt x="143" y="166"/>
                  <a:pt x="145" y="165"/>
                  <a:pt x="146" y="165"/>
                </a:cubicBezTo>
                <a:cubicBezTo>
                  <a:pt x="144" y="168"/>
                  <a:pt x="141" y="171"/>
                  <a:pt x="139" y="174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8" y="175"/>
                  <a:pt x="137" y="176"/>
                  <a:pt x="136" y="177"/>
                </a:cubicBezTo>
                <a:cubicBezTo>
                  <a:pt x="134" y="178"/>
                  <a:pt x="133" y="178"/>
                  <a:pt x="131" y="179"/>
                </a:cubicBezTo>
                <a:cubicBezTo>
                  <a:pt x="129" y="180"/>
                  <a:pt x="127" y="182"/>
                  <a:pt x="125" y="183"/>
                </a:cubicBezTo>
                <a:close/>
                <a:moveTo>
                  <a:pt x="130" y="182"/>
                </a:moveTo>
                <a:cubicBezTo>
                  <a:pt x="130" y="182"/>
                  <a:pt x="129" y="182"/>
                  <a:pt x="129" y="182"/>
                </a:cubicBezTo>
                <a:cubicBezTo>
                  <a:pt x="127" y="184"/>
                  <a:pt x="124" y="185"/>
                  <a:pt x="121" y="187"/>
                </a:cubicBezTo>
                <a:cubicBezTo>
                  <a:pt x="124" y="185"/>
                  <a:pt x="127" y="184"/>
                  <a:pt x="130" y="182"/>
                </a:cubicBezTo>
                <a:close/>
                <a:moveTo>
                  <a:pt x="137" y="194"/>
                </a:moveTo>
                <a:cubicBezTo>
                  <a:pt x="140" y="192"/>
                  <a:pt x="143" y="191"/>
                  <a:pt x="146" y="189"/>
                </a:cubicBezTo>
                <a:cubicBezTo>
                  <a:pt x="143" y="192"/>
                  <a:pt x="140" y="195"/>
                  <a:pt x="137" y="197"/>
                </a:cubicBezTo>
                <a:cubicBezTo>
                  <a:pt x="135" y="199"/>
                  <a:pt x="133" y="200"/>
                  <a:pt x="130" y="202"/>
                </a:cubicBezTo>
                <a:cubicBezTo>
                  <a:pt x="132" y="199"/>
                  <a:pt x="134" y="196"/>
                  <a:pt x="137" y="194"/>
                </a:cubicBezTo>
                <a:close/>
                <a:moveTo>
                  <a:pt x="127" y="197"/>
                </a:moveTo>
                <a:cubicBezTo>
                  <a:pt x="133" y="192"/>
                  <a:pt x="138" y="187"/>
                  <a:pt x="144" y="182"/>
                </a:cubicBezTo>
                <a:cubicBezTo>
                  <a:pt x="143" y="184"/>
                  <a:pt x="141" y="185"/>
                  <a:pt x="140" y="187"/>
                </a:cubicBezTo>
                <a:cubicBezTo>
                  <a:pt x="138" y="189"/>
                  <a:pt x="136" y="191"/>
                  <a:pt x="134" y="193"/>
                </a:cubicBezTo>
                <a:cubicBezTo>
                  <a:pt x="133" y="193"/>
                  <a:pt x="132" y="194"/>
                  <a:pt x="131" y="194"/>
                </a:cubicBezTo>
                <a:cubicBezTo>
                  <a:pt x="130" y="195"/>
                  <a:pt x="128" y="196"/>
                  <a:pt x="127" y="197"/>
                </a:cubicBezTo>
                <a:close/>
                <a:moveTo>
                  <a:pt x="144" y="188"/>
                </a:moveTo>
                <a:cubicBezTo>
                  <a:pt x="147" y="184"/>
                  <a:pt x="151" y="181"/>
                  <a:pt x="155" y="178"/>
                </a:cubicBezTo>
                <a:cubicBezTo>
                  <a:pt x="154" y="179"/>
                  <a:pt x="154" y="180"/>
                  <a:pt x="153" y="181"/>
                </a:cubicBezTo>
                <a:cubicBezTo>
                  <a:pt x="152" y="182"/>
                  <a:pt x="151" y="183"/>
                  <a:pt x="151" y="184"/>
                </a:cubicBezTo>
                <a:cubicBezTo>
                  <a:pt x="148" y="185"/>
                  <a:pt x="146" y="186"/>
                  <a:pt x="144" y="188"/>
                </a:cubicBezTo>
                <a:close/>
                <a:moveTo>
                  <a:pt x="147" y="183"/>
                </a:moveTo>
                <a:cubicBezTo>
                  <a:pt x="149" y="181"/>
                  <a:pt x="151" y="178"/>
                  <a:pt x="154" y="176"/>
                </a:cubicBezTo>
                <a:cubicBezTo>
                  <a:pt x="155" y="175"/>
                  <a:pt x="155" y="175"/>
                  <a:pt x="156" y="174"/>
                </a:cubicBezTo>
                <a:cubicBezTo>
                  <a:pt x="153" y="177"/>
                  <a:pt x="150" y="180"/>
                  <a:pt x="147" y="183"/>
                </a:cubicBezTo>
                <a:close/>
                <a:moveTo>
                  <a:pt x="151" y="169"/>
                </a:moveTo>
                <a:cubicBezTo>
                  <a:pt x="151" y="169"/>
                  <a:pt x="150" y="169"/>
                  <a:pt x="150" y="170"/>
                </a:cubicBezTo>
                <a:cubicBezTo>
                  <a:pt x="148" y="171"/>
                  <a:pt x="146" y="171"/>
                  <a:pt x="145" y="172"/>
                </a:cubicBezTo>
                <a:cubicBezTo>
                  <a:pt x="145" y="171"/>
                  <a:pt x="146" y="171"/>
                  <a:pt x="147" y="170"/>
                </a:cubicBezTo>
                <a:cubicBezTo>
                  <a:pt x="147" y="170"/>
                  <a:pt x="148" y="169"/>
                  <a:pt x="148" y="169"/>
                </a:cubicBezTo>
                <a:cubicBezTo>
                  <a:pt x="149" y="169"/>
                  <a:pt x="149" y="169"/>
                  <a:pt x="149" y="169"/>
                </a:cubicBezTo>
                <a:cubicBezTo>
                  <a:pt x="152" y="167"/>
                  <a:pt x="154" y="165"/>
                  <a:pt x="157" y="163"/>
                </a:cubicBezTo>
                <a:cubicBezTo>
                  <a:pt x="155" y="165"/>
                  <a:pt x="153" y="167"/>
                  <a:pt x="151" y="169"/>
                </a:cubicBezTo>
                <a:close/>
                <a:moveTo>
                  <a:pt x="159" y="173"/>
                </a:moveTo>
                <a:cubicBezTo>
                  <a:pt x="160" y="173"/>
                  <a:pt x="160" y="172"/>
                  <a:pt x="160" y="172"/>
                </a:cubicBezTo>
                <a:cubicBezTo>
                  <a:pt x="160" y="173"/>
                  <a:pt x="159" y="174"/>
                  <a:pt x="159" y="176"/>
                </a:cubicBezTo>
                <a:cubicBezTo>
                  <a:pt x="158" y="176"/>
                  <a:pt x="157" y="177"/>
                  <a:pt x="157" y="177"/>
                </a:cubicBezTo>
                <a:cubicBezTo>
                  <a:pt x="158" y="176"/>
                  <a:pt x="158" y="175"/>
                  <a:pt x="159" y="173"/>
                </a:cubicBezTo>
                <a:close/>
                <a:moveTo>
                  <a:pt x="160" y="177"/>
                </a:moveTo>
                <a:cubicBezTo>
                  <a:pt x="166" y="171"/>
                  <a:pt x="172" y="165"/>
                  <a:pt x="179" y="160"/>
                </a:cubicBezTo>
                <a:cubicBezTo>
                  <a:pt x="178" y="161"/>
                  <a:pt x="177" y="161"/>
                  <a:pt x="177" y="162"/>
                </a:cubicBezTo>
                <a:cubicBezTo>
                  <a:pt x="172" y="167"/>
                  <a:pt x="168" y="171"/>
                  <a:pt x="163" y="175"/>
                </a:cubicBezTo>
                <a:cubicBezTo>
                  <a:pt x="162" y="176"/>
                  <a:pt x="161" y="176"/>
                  <a:pt x="160" y="177"/>
                </a:cubicBezTo>
                <a:cubicBezTo>
                  <a:pt x="160" y="177"/>
                  <a:pt x="160" y="177"/>
                  <a:pt x="160" y="177"/>
                </a:cubicBezTo>
                <a:close/>
                <a:moveTo>
                  <a:pt x="162" y="172"/>
                </a:moveTo>
                <a:cubicBezTo>
                  <a:pt x="163" y="170"/>
                  <a:pt x="165" y="167"/>
                  <a:pt x="166" y="165"/>
                </a:cubicBezTo>
                <a:cubicBezTo>
                  <a:pt x="167" y="164"/>
                  <a:pt x="168" y="163"/>
                  <a:pt x="169" y="162"/>
                </a:cubicBezTo>
                <a:cubicBezTo>
                  <a:pt x="173" y="160"/>
                  <a:pt x="177" y="158"/>
                  <a:pt x="180" y="156"/>
                </a:cubicBezTo>
                <a:cubicBezTo>
                  <a:pt x="174" y="161"/>
                  <a:pt x="168" y="166"/>
                  <a:pt x="162" y="172"/>
                </a:cubicBezTo>
                <a:close/>
                <a:moveTo>
                  <a:pt x="183" y="158"/>
                </a:moveTo>
                <a:cubicBezTo>
                  <a:pt x="183" y="158"/>
                  <a:pt x="184" y="157"/>
                  <a:pt x="184" y="157"/>
                </a:cubicBezTo>
                <a:cubicBezTo>
                  <a:pt x="183" y="159"/>
                  <a:pt x="181" y="160"/>
                  <a:pt x="180" y="162"/>
                </a:cubicBezTo>
                <a:cubicBezTo>
                  <a:pt x="180" y="162"/>
                  <a:pt x="180" y="162"/>
                  <a:pt x="179" y="163"/>
                </a:cubicBezTo>
                <a:cubicBezTo>
                  <a:pt x="181" y="161"/>
                  <a:pt x="182" y="159"/>
                  <a:pt x="183" y="158"/>
                </a:cubicBezTo>
                <a:close/>
                <a:moveTo>
                  <a:pt x="182" y="154"/>
                </a:moveTo>
                <a:cubicBezTo>
                  <a:pt x="182" y="154"/>
                  <a:pt x="182" y="154"/>
                  <a:pt x="182" y="154"/>
                </a:cubicBezTo>
                <a:cubicBezTo>
                  <a:pt x="182" y="154"/>
                  <a:pt x="182" y="153"/>
                  <a:pt x="181" y="153"/>
                </a:cubicBezTo>
                <a:cubicBezTo>
                  <a:pt x="179" y="154"/>
                  <a:pt x="177" y="155"/>
                  <a:pt x="174" y="157"/>
                </a:cubicBezTo>
                <a:cubicBezTo>
                  <a:pt x="178" y="154"/>
                  <a:pt x="181" y="150"/>
                  <a:pt x="184" y="147"/>
                </a:cubicBezTo>
                <a:cubicBezTo>
                  <a:pt x="186" y="146"/>
                  <a:pt x="187" y="145"/>
                  <a:pt x="189" y="144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89" y="145"/>
                  <a:pt x="189" y="145"/>
                  <a:pt x="189" y="146"/>
                </a:cubicBezTo>
                <a:cubicBezTo>
                  <a:pt x="187" y="149"/>
                  <a:pt x="185" y="152"/>
                  <a:pt x="182" y="154"/>
                </a:cubicBezTo>
                <a:close/>
                <a:moveTo>
                  <a:pt x="189" y="133"/>
                </a:moveTo>
                <a:cubicBezTo>
                  <a:pt x="188" y="133"/>
                  <a:pt x="188" y="132"/>
                  <a:pt x="188" y="132"/>
                </a:cubicBezTo>
                <a:cubicBezTo>
                  <a:pt x="189" y="131"/>
                  <a:pt x="191" y="130"/>
                  <a:pt x="192" y="129"/>
                </a:cubicBezTo>
                <a:cubicBezTo>
                  <a:pt x="191" y="130"/>
                  <a:pt x="190" y="132"/>
                  <a:pt x="189" y="133"/>
                </a:cubicBezTo>
                <a:close/>
                <a:moveTo>
                  <a:pt x="193" y="152"/>
                </a:moveTo>
                <a:cubicBezTo>
                  <a:pt x="193" y="152"/>
                  <a:pt x="193" y="152"/>
                  <a:pt x="194" y="151"/>
                </a:cubicBezTo>
                <a:cubicBezTo>
                  <a:pt x="196" y="149"/>
                  <a:pt x="197" y="147"/>
                  <a:pt x="199" y="145"/>
                </a:cubicBezTo>
                <a:cubicBezTo>
                  <a:pt x="199" y="145"/>
                  <a:pt x="199" y="145"/>
                  <a:pt x="199" y="145"/>
                </a:cubicBezTo>
                <a:cubicBezTo>
                  <a:pt x="197" y="148"/>
                  <a:pt x="195" y="150"/>
                  <a:pt x="193" y="152"/>
                </a:cubicBezTo>
                <a:close/>
                <a:moveTo>
                  <a:pt x="197" y="143"/>
                </a:moveTo>
                <a:cubicBezTo>
                  <a:pt x="200" y="139"/>
                  <a:pt x="203" y="134"/>
                  <a:pt x="206" y="130"/>
                </a:cubicBezTo>
                <a:cubicBezTo>
                  <a:pt x="205" y="132"/>
                  <a:pt x="203" y="135"/>
                  <a:pt x="201" y="138"/>
                </a:cubicBezTo>
                <a:cubicBezTo>
                  <a:pt x="201" y="138"/>
                  <a:pt x="200" y="139"/>
                  <a:pt x="200" y="139"/>
                </a:cubicBezTo>
                <a:cubicBezTo>
                  <a:pt x="199" y="141"/>
                  <a:pt x="198" y="142"/>
                  <a:pt x="197" y="143"/>
                </a:cubicBezTo>
                <a:close/>
                <a:moveTo>
                  <a:pt x="200" y="142"/>
                </a:moveTo>
                <a:cubicBezTo>
                  <a:pt x="201" y="140"/>
                  <a:pt x="203" y="138"/>
                  <a:pt x="204" y="136"/>
                </a:cubicBezTo>
                <a:cubicBezTo>
                  <a:pt x="207" y="132"/>
                  <a:pt x="211" y="128"/>
                  <a:pt x="214" y="124"/>
                </a:cubicBezTo>
                <a:cubicBezTo>
                  <a:pt x="214" y="124"/>
                  <a:pt x="214" y="124"/>
                  <a:pt x="214" y="124"/>
                </a:cubicBezTo>
                <a:cubicBezTo>
                  <a:pt x="214" y="124"/>
                  <a:pt x="214" y="123"/>
                  <a:pt x="215" y="123"/>
                </a:cubicBezTo>
                <a:cubicBezTo>
                  <a:pt x="215" y="122"/>
                  <a:pt x="216" y="122"/>
                  <a:pt x="217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7" y="121"/>
                  <a:pt x="217" y="121"/>
                  <a:pt x="217" y="122"/>
                </a:cubicBezTo>
                <a:cubicBezTo>
                  <a:pt x="217" y="122"/>
                  <a:pt x="217" y="122"/>
                  <a:pt x="217" y="122"/>
                </a:cubicBezTo>
                <a:cubicBezTo>
                  <a:pt x="212" y="129"/>
                  <a:pt x="206" y="136"/>
                  <a:pt x="200" y="143"/>
                </a:cubicBezTo>
                <a:cubicBezTo>
                  <a:pt x="200" y="143"/>
                  <a:pt x="200" y="142"/>
                  <a:pt x="200" y="142"/>
                </a:cubicBezTo>
                <a:close/>
                <a:moveTo>
                  <a:pt x="215" y="120"/>
                </a:moveTo>
                <a:cubicBezTo>
                  <a:pt x="213" y="122"/>
                  <a:pt x="212" y="124"/>
                  <a:pt x="210" y="126"/>
                </a:cubicBezTo>
                <a:cubicBezTo>
                  <a:pt x="211" y="125"/>
                  <a:pt x="211" y="124"/>
                  <a:pt x="211" y="124"/>
                </a:cubicBezTo>
                <a:cubicBezTo>
                  <a:pt x="213" y="122"/>
                  <a:pt x="214" y="121"/>
                  <a:pt x="215" y="120"/>
                </a:cubicBezTo>
                <a:cubicBezTo>
                  <a:pt x="215" y="120"/>
                  <a:pt x="215" y="120"/>
                  <a:pt x="215" y="120"/>
                </a:cubicBezTo>
                <a:close/>
                <a:moveTo>
                  <a:pt x="214" y="115"/>
                </a:moveTo>
                <a:cubicBezTo>
                  <a:pt x="214" y="116"/>
                  <a:pt x="214" y="116"/>
                  <a:pt x="213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4" y="115"/>
                  <a:pt x="214" y="114"/>
                  <a:pt x="215" y="113"/>
                </a:cubicBezTo>
                <a:cubicBezTo>
                  <a:pt x="215" y="113"/>
                  <a:pt x="216" y="113"/>
                  <a:pt x="216" y="112"/>
                </a:cubicBezTo>
                <a:cubicBezTo>
                  <a:pt x="216" y="113"/>
                  <a:pt x="215" y="114"/>
                  <a:pt x="214" y="115"/>
                </a:cubicBezTo>
                <a:close/>
                <a:moveTo>
                  <a:pt x="210" y="109"/>
                </a:moveTo>
                <a:cubicBezTo>
                  <a:pt x="210" y="109"/>
                  <a:pt x="210" y="108"/>
                  <a:pt x="210" y="108"/>
                </a:cubicBezTo>
                <a:cubicBezTo>
                  <a:pt x="213" y="107"/>
                  <a:pt x="216" y="105"/>
                  <a:pt x="219" y="103"/>
                </a:cubicBezTo>
                <a:cubicBezTo>
                  <a:pt x="219" y="104"/>
                  <a:pt x="219" y="104"/>
                  <a:pt x="219" y="104"/>
                </a:cubicBezTo>
                <a:cubicBezTo>
                  <a:pt x="216" y="106"/>
                  <a:pt x="213" y="107"/>
                  <a:pt x="210" y="109"/>
                </a:cubicBezTo>
                <a:close/>
                <a:moveTo>
                  <a:pt x="218" y="101"/>
                </a:moveTo>
                <a:cubicBezTo>
                  <a:pt x="218" y="100"/>
                  <a:pt x="217" y="100"/>
                  <a:pt x="217" y="100"/>
                </a:cubicBezTo>
                <a:cubicBezTo>
                  <a:pt x="211" y="103"/>
                  <a:pt x="205" y="106"/>
                  <a:pt x="199" y="110"/>
                </a:cubicBezTo>
                <a:cubicBezTo>
                  <a:pt x="200" y="108"/>
                  <a:pt x="201" y="107"/>
                  <a:pt x="202" y="105"/>
                </a:cubicBezTo>
                <a:cubicBezTo>
                  <a:pt x="207" y="103"/>
                  <a:pt x="213" y="100"/>
                  <a:pt x="217" y="97"/>
                </a:cubicBezTo>
                <a:cubicBezTo>
                  <a:pt x="218" y="98"/>
                  <a:pt x="218" y="98"/>
                  <a:pt x="218" y="98"/>
                </a:cubicBezTo>
                <a:cubicBezTo>
                  <a:pt x="218" y="99"/>
                  <a:pt x="218" y="100"/>
                  <a:pt x="218" y="100"/>
                </a:cubicBezTo>
                <a:cubicBezTo>
                  <a:pt x="218" y="101"/>
                  <a:pt x="218" y="101"/>
                  <a:pt x="218" y="101"/>
                </a:cubicBezTo>
                <a:close/>
                <a:moveTo>
                  <a:pt x="199" y="95"/>
                </a:moveTo>
                <a:cubicBezTo>
                  <a:pt x="199" y="94"/>
                  <a:pt x="200" y="94"/>
                  <a:pt x="200" y="94"/>
                </a:cubicBezTo>
                <a:cubicBezTo>
                  <a:pt x="200" y="93"/>
                  <a:pt x="201" y="93"/>
                  <a:pt x="202" y="93"/>
                </a:cubicBezTo>
                <a:cubicBezTo>
                  <a:pt x="201" y="93"/>
                  <a:pt x="200" y="94"/>
                  <a:pt x="199" y="95"/>
                </a:cubicBezTo>
                <a:close/>
                <a:moveTo>
                  <a:pt x="201" y="88"/>
                </a:moveTo>
                <a:cubicBezTo>
                  <a:pt x="198" y="89"/>
                  <a:pt x="195" y="90"/>
                  <a:pt x="193" y="91"/>
                </a:cubicBezTo>
                <a:cubicBezTo>
                  <a:pt x="194" y="90"/>
                  <a:pt x="195" y="89"/>
                  <a:pt x="196" y="88"/>
                </a:cubicBezTo>
                <a:cubicBezTo>
                  <a:pt x="199" y="87"/>
                  <a:pt x="201" y="86"/>
                  <a:pt x="203" y="85"/>
                </a:cubicBezTo>
                <a:cubicBezTo>
                  <a:pt x="202" y="86"/>
                  <a:pt x="201" y="87"/>
                  <a:pt x="201" y="88"/>
                </a:cubicBezTo>
                <a:close/>
                <a:moveTo>
                  <a:pt x="199" y="82"/>
                </a:moveTo>
                <a:cubicBezTo>
                  <a:pt x="199" y="82"/>
                  <a:pt x="199" y="81"/>
                  <a:pt x="199" y="81"/>
                </a:cubicBezTo>
                <a:cubicBezTo>
                  <a:pt x="200" y="81"/>
                  <a:pt x="200" y="80"/>
                  <a:pt x="199" y="80"/>
                </a:cubicBezTo>
                <a:cubicBezTo>
                  <a:pt x="202" y="78"/>
                  <a:pt x="206" y="77"/>
                  <a:pt x="209" y="75"/>
                </a:cubicBezTo>
                <a:cubicBezTo>
                  <a:pt x="210" y="75"/>
                  <a:pt x="209" y="73"/>
                  <a:pt x="208" y="74"/>
                </a:cubicBezTo>
                <a:cubicBezTo>
                  <a:pt x="206" y="75"/>
                  <a:pt x="204" y="76"/>
                  <a:pt x="202" y="76"/>
                </a:cubicBezTo>
                <a:cubicBezTo>
                  <a:pt x="202" y="76"/>
                  <a:pt x="202" y="76"/>
                  <a:pt x="202" y="76"/>
                </a:cubicBezTo>
                <a:cubicBezTo>
                  <a:pt x="203" y="75"/>
                  <a:pt x="204" y="75"/>
                  <a:pt x="205" y="75"/>
                </a:cubicBezTo>
                <a:cubicBezTo>
                  <a:pt x="207" y="74"/>
                  <a:pt x="209" y="73"/>
                  <a:pt x="210" y="72"/>
                </a:cubicBezTo>
                <a:cubicBezTo>
                  <a:pt x="211" y="74"/>
                  <a:pt x="211" y="76"/>
                  <a:pt x="212" y="77"/>
                </a:cubicBezTo>
                <a:cubicBezTo>
                  <a:pt x="207" y="79"/>
                  <a:pt x="203" y="80"/>
                  <a:pt x="199" y="82"/>
                </a:cubicBezTo>
                <a:close/>
                <a:moveTo>
                  <a:pt x="201" y="74"/>
                </a:moveTo>
                <a:cubicBezTo>
                  <a:pt x="200" y="75"/>
                  <a:pt x="199" y="75"/>
                  <a:pt x="198" y="76"/>
                </a:cubicBezTo>
                <a:cubicBezTo>
                  <a:pt x="200" y="74"/>
                  <a:pt x="202" y="73"/>
                  <a:pt x="203" y="72"/>
                </a:cubicBezTo>
                <a:cubicBezTo>
                  <a:pt x="203" y="73"/>
                  <a:pt x="202" y="73"/>
                  <a:pt x="201" y="74"/>
                </a:cubicBezTo>
                <a:close/>
                <a:moveTo>
                  <a:pt x="187" y="77"/>
                </a:moveTo>
                <a:cubicBezTo>
                  <a:pt x="184" y="78"/>
                  <a:pt x="180" y="80"/>
                  <a:pt x="176" y="81"/>
                </a:cubicBezTo>
                <a:cubicBezTo>
                  <a:pt x="184" y="76"/>
                  <a:pt x="192" y="72"/>
                  <a:pt x="200" y="70"/>
                </a:cubicBezTo>
                <a:cubicBezTo>
                  <a:pt x="196" y="72"/>
                  <a:pt x="192" y="75"/>
                  <a:pt x="187" y="77"/>
                </a:cubicBezTo>
                <a:close/>
                <a:moveTo>
                  <a:pt x="186" y="66"/>
                </a:moveTo>
                <a:cubicBezTo>
                  <a:pt x="181" y="68"/>
                  <a:pt x="177" y="70"/>
                  <a:pt x="172" y="72"/>
                </a:cubicBezTo>
                <a:cubicBezTo>
                  <a:pt x="171" y="73"/>
                  <a:pt x="170" y="73"/>
                  <a:pt x="169" y="73"/>
                </a:cubicBezTo>
                <a:cubicBezTo>
                  <a:pt x="175" y="70"/>
                  <a:pt x="181" y="67"/>
                  <a:pt x="187" y="65"/>
                </a:cubicBezTo>
                <a:cubicBezTo>
                  <a:pt x="186" y="65"/>
                  <a:pt x="186" y="66"/>
                  <a:pt x="186" y="66"/>
                </a:cubicBezTo>
                <a:close/>
                <a:moveTo>
                  <a:pt x="171" y="69"/>
                </a:moveTo>
                <a:cubicBezTo>
                  <a:pt x="169" y="69"/>
                  <a:pt x="167" y="70"/>
                  <a:pt x="165" y="71"/>
                </a:cubicBezTo>
                <a:cubicBezTo>
                  <a:pt x="165" y="71"/>
                  <a:pt x="165" y="71"/>
                  <a:pt x="165" y="71"/>
                </a:cubicBezTo>
                <a:cubicBezTo>
                  <a:pt x="166" y="70"/>
                  <a:pt x="167" y="69"/>
                  <a:pt x="168" y="68"/>
                </a:cubicBezTo>
                <a:cubicBezTo>
                  <a:pt x="171" y="66"/>
                  <a:pt x="174" y="64"/>
                  <a:pt x="177" y="63"/>
                </a:cubicBezTo>
                <a:cubicBezTo>
                  <a:pt x="175" y="65"/>
                  <a:pt x="173" y="67"/>
                  <a:pt x="171" y="69"/>
                </a:cubicBezTo>
                <a:close/>
                <a:moveTo>
                  <a:pt x="157" y="63"/>
                </a:moveTo>
                <a:cubicBezTo>
                  <a:pt x="156" y="64"/>
                  <a:pt x="155" y="64"/>
                  <a:pt x="153" y="65"/>
                </a:cubicBezTo>
                <a:cubicBezTo>
                  <a:pt x="154" y="64"/>
                  <a:pt x="156" y="63"/>
                  <a:pt x="157" y="62"/>
                </a:cubicBezTo>
                <a:cubicBezTo>
                  <a:pt x="158" y="61"/>
                  <a:pt x="159" y="61"/>
                  <a:pt x="161" y="60"/>
                </a:cubicBezTo>
                <a:cubicBezTo>
                  <a:pt x="159" y="61"/>
                  <a:pt x="158" y="62"/>
                  <a:pt x="157" y="63"/>
                </a:cubicBezTo>
                <a:close/>
                <a:moveTo>
                  <a:pt x="157" y="71"/>
                </a:moveTo>
                <a:cubicBezTo>
                  <a:pt x="159" y="70"/>
                  <a:pt x="162" y="69"/>
                  <a:pt x="164" y="68"/>
                </a:cubicBezTo>
                <a:cubicBezTo>
                  <a:pt x="162" y="69"/>
                  <a:pt x="159" y="71"/>
                  <a:pt x="157" y="73"/>
                </a:cubicBezTo>
                <a:cubicBezTo>
                  <a:pt x="156" y="73"/>
                  <a:pt x="154" y="73"/>
                  <a:pt x="153" y="73"/>
                </a:cubicBezTo>
                <a:cubicBezTo>
                  <a:pt x="154" y="72"/>
                  <a:pt x="155" y="72"/>
                  <a:pt x="157" y="71"/>
                </a:cubicBezTo>
                <a:close/>
                <a:moveTo>
                  <a:pt x="146" y="72"/>
                </a:moveTo>
                <a:cubicBezTo>
                  <a:pt x="145" y="72"/>
                  <a:pt x="144" y="73"/>
                  <a:pt x="144" y="73"/>
                </a:cubicBezTo>
                <a:cubicBezTo>
                  <a:pt x="145" y="72"/>
                  <a:pt x="145" y="71"/>
                  <a:pt x="146" y="70"/>
                </a:cubicBezTo>
                <a:cubicBezTo>
                  <a:pt x="147" y="69"/>
                  <a:pt x="148" y="68"/>
                  <a:pt x="149" y="67"/>
                </a:cubicBezTo>
                <a:cubicBezTo>
                  <a:pt x="151" y="67"/>
                  <a:pt x="152" y="67"/>
                  <a:pt x="153" y="66"/>
                </a:cubicBezTo>
                <a:cubicBezTo>
                  <a:pt x="151" y="68"/>
                  <a:pt x="149" y="70"/>
                  <a:pt x="146" y="72"/>
                </a:cubicBezTo>
                <a:close/>
                <a:moveTo>
                  <a:pt x="145" y="67"/>
                </a:moveTo>
                <a:cubicBezTo>
                  <a:pt x="147" y="65"/>
                  <a:pt x="150" y="63"/>
                  <a:pt x="152" y="61"/>
                </a:cubicBezTo>
                <a:cubicBezTo>
                  <a:pt x="151" y="62"/>
                  <a:pt x="149" y="63"/>
                  <a:pt x="148" y="65"/>
                </a:cubicBezTo>
                <a:cubicBezTo>
                  <a:pt x="147" y="65"/>
                  <a:pt x="146" y="66"/>
                  <a:pt x="145" y="67"/>
                </a:cubicBezTo>
                <a:cubicBezTo>
                  <a:pt x="145" y="67"/>
                  <a:pt x="145" y="67"/>
                  <a:pt x="145" y="67"/>
                </a:cubicBezTo>
                <a:close/>
                <a:moveTo>
                  <a:pt x="138" y="68"/>
                </a:moveTo>
                <a:cubicBezTo>
                  <a:pt x="137" y="68"/>
                  <a:pt x="137" y="69"/>
                  <a:pt x="138" y="69"/>
                </a:cubicBezTo>
                <a:cubicBezTo>
                  <a:pt x="136" y="71"/>
                  <a:pt x="133" y="73"/>
                  <a:pt x="131" y="75"/>
                </a:cubicBezTo>
                <a:cubicBezTo>
                  <a:pt x="132" y="73"/>
                  <a:pt x="133" y="71"/>
                  <a:pt x="134" y="68"/>
                </a:cubicBezTo>
                <a:cubicBezTo>
                  <a:pt x="134" y="68"/>
                  <a:pt x="134" y="68"/>
                  <a:pt x="134" y="67"/>
                </a:cubicBezTo>
                <a:cubicBezTo>
                  <a:pt x="138" y="65"/>
                  <a:pt x="143" y="62"/>
                  <a:pt x="147" y="60"/>
                </a:cubicBezTo>
                <a:cubicBezTo>
                  <a:pt x="149" y="59"/>
                  <a:pt x="151" y="58"/>
                  <a:pt x="154" y="57"/>
                </a:cubicBezTo>
                <a:cubicBezTo>
                  <a:pt x="154" y="57"/>
                  <a:pt x="154" y="57"/>
                  <a:pt x="153" y="58"/>
                </a:cubicBezTo>
                <a:cubicBezTo>
                  <a:pt x="148" y="61"/>
                  <a:pt x="143" y="64"/>
                  <a:pt x="138" y="68"/>
                </a:cubicBezTo>
                <a:close/>
                <a:moveTo>
                  <a:pt x="144" y="53"/>
                </a:moveTo>
                <a:cubicBezTo>
                  <a:pt x="140" y="55"/>
                  <a:pt x="136" y="57"/>
                  <a:pt x="132" y="60"/>
                </a:cubicBezTo>
                <a:cubicBezTo>
                  <a:pt x="133" y="59"/>
                  <a:pt x="135" y="57"/>
                  <a:pt x="136" y="56"/>
                </a:cubicBezTo>
                <a:cubicBezTo>
                  <a:pt x="140" y="54"/>
                  <a:pt x="143" y="52"/>
                  <a:pt x="147" y="50"/>
                </a:cubicBezTo>
                <a:cubicBezTo>
                  <a:pt x="147" y="50"/>
                  <a:pt x="148" y="50"/>
                  <a:pt x="149" y="50"/>
                </a:cubicBezTo>
                <a:cubicBezTo>
                  <a:pt x="147" y="51"/>
                  <a:pt x="146" y="52"/>
                  <a:pt x="144" y="53"/>
                </a:cubicBezTo>
                <a:close/>
                <a:moveTo>
                  <a:pt x="132" y="55"/>
                </a:moveTo>
                <a:cubicBezTo>
                  <a:pt x="133" y="55"/>
                  <a:pt x="135" y="54"/>
                  <a:pt x="136" y="54"/>
                </a:cubicBezTo>
                <a:cubicBezTo>
                  <a:pt x="135" y="55"/>
                  <a:pt x="134" y="55"/>
                  <a:pt x="134" y="56"/>
                </a:cubicBezTo>
                <a:cubicBezTo>
                  <a:pt x="133" y="56"/>
                  <a:pt x="132" y="57"/>
                  <a:pt x="132" y="57"/>
                </a:cubicBezTo>
                <a:cubicBezTo>
                  <a:pt x="132" y="57"/>
                  <a:pt x="132" y="57"/>
                  <a:pt x="132" y="56"/>
                </a:cubicBezTo>
                <a:cubicBezTo>
                  <a:pt x="133" y="56"/>
                  <a:pt x="132" y="56"/>
                  <a:pt x="132" y="55"/>
                </a:cubicBezTo>
                <a:close/>
                <a:moveTo>
                  <a:pt x="142" y="49"/>
                </a:moveTo>
                <a:cubicBezTo>
                  <a:pt x="140" y="50"/>
                  <a:pt x="137" y="51"/>
                  <a:pt x="135" y="52"/>
                </a:cubicBezTo>
                <a:cubicBezTo>
                  <a:pt x="138" y="49"/>
                  <a:pt x="141" y="47"/>
                  <a:pt x="145" y="45"/>
                </a:cubicBezTo>
                <a:cubicBezTo>
                  <a:pt x="147" y="44"/>
                  <a:pt x="149" y="44"/>
                  <a:pt x="151" y="43"/>
                </a:cubicBezTo>
                <a:cubicBezTo>
                  <a:pt x="148" y="45"/>
                  <a:pt x="146" y="47"/>
                  <a:pt x="143" y="49"/>
                </a:cubicBezTo>
                <a:cubicBezTo>
                  <a:pt x="143" y="49"/>
                  <a:pt x="142" y="49"/>
                  <a:pt x="142" y="49"/>
                </a:cubicBezTo>
                <a:close/>
                <a:moveTo>
                  <a:pt x="131" y="53"/>
                </a:moveTo>
                <a:cubicBezTo>
                  <a:pt x="131" y="53"/>
                  <a:pt x="131" y="53"/>
                  <a:pt x="131" y="53"/>
                </a:cubicBezTo>
                <a:cubicBezTo>
                  <a:pt x="131" y="53"/>
                  <a:pt x="130" y="53"/>
                  <a:pt x="130" y="53"/>
                </a:cubicBezTo>
                <a:cubicBezTo>
                  <a:pt x="130" y="53"/>
                  <a:pt x="130" y="53"/>
                  <a:pt x="130" y="53"/>
                </a:cubicBezTo>
                <a:cubicBezTo>
                  <a:pt x="134" y="51"/>
                  <a:pt x="137" y="48"/>
                  <a:pt x="141" y="46"/>
                </a:cubicBezTo>
                <a:cubicBezTo>
                  <a:pt x="138" y="48"/>
                  <a:pt x="134" y="50"/>
                  <a:pt x="131" y="53"/>
                </a:cubicBezTo>
                <a:close/>
                <a:moveTo>
                  <a:pt x="127" y="54"/>
                </a:moveTo>
                <a:cubicBezTo>
                  <a:pt x="127" y="54"/>
                  <a:pt x="127" y="53"/>
                  <a:pt x="127" y="53"/>
                </a:cubicBezTo>
                <a:cubicBezTo>
                  <a:pt x="128" y="52"/>
                  <a:pt x="129" y="52"/>
                  <a:pt x="130" y="51"/>
                </a:cubicBezTo>
                <a:cubicBezTo>
                  <a:pt x="132" y="49"/>
                  <a:pt x="135" y="48"/>
                  <a:pt x="137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4" y="49"/>
                  <a:pt x="130" y="51"/>
                  <a:pt x="127" y="54"/>
                </a:cubicBezTo>
                <a:close/>
                <a:moveTo>
                  <a:pt x="127" y="66"/>
                </a:moveTo>
                <a:cubicBezTo>
                  <a:pt x="126" y="68"/>
                  <a:pt x="125" y="69"/>
                  <a:pt x="124" y="71"/>
                </a:cubicBezTo>
                <a:cubicBezTo>
                  <a:pt x="123" y="71"/>
                  <a:pt x="123" y="72"/>
                  <a:pt x="122" y="72"/>
                </a:cubicBezTo>
                <a:cubicBezTo>
                  <a:pt x="123" y="71"/>
                  <a:pt x="124" y="69"/>
                  <a:pt x="124" y="68"/>
                </a:cubicBezTo>
                <a:cubicBezTo>
                  <a:pt x="125" y="67"/>
                  <a:pt x="126" y="67"/>
                  <a:pt x="127" y="66"/>
                </a:cubicBezTo>
                <a:close/>
                <a:moveTo>
                  <a:pt x="121" y="67"/>
                </a:moveTo>
                <a:cubicBezTo>
                  <a:pt x="122" y="66"/>
                  <a:pt x="122" y="66"/>
                  <a:pt x="123" y="66"/>
                </a:cubicBezTo>
                <a:cubicBezTo>
                  <a:pt x="122" y="67"/>
                  <a:pt x="122" y="67"/>
                  <a:pt x="121" y="68"/>
                </a:cubicBezTo>
                <a:cubicBezTo>
                  <a:pt x="121" y="68"/>
                  <a:pt x="121" y="68"/>
                  <a:pt x="121" y="68"/>
                </a:cubicBezTo>
                <a:cubicBezTo>
                  <a:pt x="121" y="68"/>
                  <a:pt x="121" y="67"/>
                  <a:pt x="121" y="67"/>
                </a:cubicBezTo>
                <a:close/>
                <a:moveTo>
                  <a:pt x="122" y="76"/>
                </a:moveTo>
                <a:cubicBezTo>
                  <a:pt x="123" y="74"/>
                  <a:pt x="125" y="73"/>
                  <a:pt x="126" y="72"/>
                </a:cubicBezTo>
                <a:cubicBezTo>
                  <a:pt x="128" y="71"/>
                  <a:pt x="129" y="71"/>
                  <a:pt x="130" y="70"/>
                </a:cubicBezTo>
                <a:cubicBezTo>
                  <a:pt x="123" y="77"/>
                  <a:pt x="116" y="85"/>
                  <a:pt x="110" y="93"/>
                </a:cubicBezTo>
                <a:cubicBezTo>
                  <a:pt x="105" y="98"/>
                  <a:pt x="100" y="102"/>
                  <a:pt x="95" y="107"/>
                </a:cubicBezTo>
                <a:cubicBezTo>
                  <a:pt x="94" y="108"/>
                  <a:pt x="92" y="109"/>
                  <a:pt x="90" y="110"/>
                </a:cubicBezTo>
                <a:cubicBezTo>
                  <a:pt x="91" y="109"/>
                  <a:pt x="92" y="108"/>
                  <a:pt x="93" y="107"/>
                </a:cubicBezTo>
                <a:cubicBezTo>
                  <a:pt x="98" y="101"/>
                  <a:pt x="103" y="95"/>
                  <a:pt x="109" y="89"/>
                </a:cubicBezTo>
                <a:cubicBezTo>
                  <a:pt x="113" y="85"/>
                  <a:pt x="118" y="81"/>
                  <a:pt x="122" y="76"/>
                </a:cubicBezTo>
                <a:close/>
                <a:moveTo>
                  <a:pt x="117" y="61"/>
                </a:moveTo>
                <a:cubicBezTo>
                  <a:pt x="116" y="62"/>
                  <a:pt x="115" y="63"/>
                  <a:pt x="115" y="64"/>
                </a:cubicBezTo>
                <a:cubicBezTo>
                  <a:pt x="116" y="63"/>
                  <a:pt x="117" y="62"/>
                  <a:pt x="118" y="61"/>
                </a:cubicBezTo>
                <a:cubicBezTo>
                  <a:pt x="117" y="61"/>
                  <a:pt x="117" y="61"/>
                  <a:pt x="117" y="61"/>
                </a:cubicBezTo>
                <a:close/>
                <a:moveTo>
                  <a:pt x="115" y="51"/>
                </a:moveTo>
                <a:cubicBezTo>
                  <a:pt x="114" y="51"/>
                  <a:pt x="113" y="52"/>
                  <a:pt x="111" y="52"/>
                </a:cubicBezTo>
                <a:cubicBezTo>
                  <a:pt x="112" y="52"/>
                  <a:pt x="112" y="51"/>
                  <a:pt x="113" y="51"/>
                </a:cubicBezTo>
                <a:cubicBezTo>
                  <a:pt x="114" y="50"/>
                  <a:pt x="115" y="50"/>
                  <a:pt x="117" y="50"/>
                </a:cubicBezTo>
                <a:cubicBezTo>
                  <a:pt x="116" y="50"/>
                  <a:pt x="116" y="51"/>
                  <a:pt x="115" y="51"/>
                </a:cubicBezTo>
                <a:close/>
                <a:moveTo>
                  <a:pt x="114" y="48"/>
                </a:moveTo>
                <a:cubicBezTo>
                  <a:pt x="112" y="48"/>
                  <a:pt x="111" y="49"/>
                  <a:pt x="110" y="49"/>
                </a:cubicBezTo>
                <a:cubicBezTo>
                  <a:pt x="112" y="48"/>
                  <a:pt x="114" y="46"/>
                  <a:pt x="116" y="45"/>
                </a:cubicBezTo>
                <a:cubicBezTo>
                  <a:pt x="116" y="46"/>
                  <a:pt x="115" y="47"/>
                  <a:pt x="114" y="48"/>
                </a:cubicBezTo>
                <a:close/>
                <a:moveTo>
                  <a:pt x="106" y="50"/>
                </a:moveTo>
                <a:cubicBezTo>
                  <a:pt x="105" y="50"/>
                  <a:pt x="104" y="51"/>
                  <a:pt x="104" y="51"/>
                </a:cubicBezTo>
                <a:cubicBezTo>
                  <a:pt x="104" y="50"/>
                  <a:pt x="105" y="49"/>
                  <a:pt x="105" y="48"/>
                </a:cubicBezTo>
                <a:cubicBezTo>
                  <a:pt x="107" y="46"/>
                  <a:pt x="109" y="44"/>
                  <a:pt x="111" y="43"/>
                </a:cubicBezTo>
                <a:cubicBezTo>
                  <a:pt x="111" y="43"/>
                  <a:pt x="112" y="43"/>
                  <a:pt x="112" y="42"/>
                </a:cubicBezTo>
                <a:cubicBezTo>
                  <a:pt x="112" y="42"/>
                  <a:pt x="113" y="42"/>
                  <a:pt x="113" y="42"/>
                </a:cubicBezTo>
                <a:cubicBezTo>
                  <a:pt x="111" y="45"/>
                  <a:pt x="108" y="47"/>
                  <a:pt x="106" y="50"/>
                </a:cubicBezTo>
                <a:close/>
                <a:moveTo>
                  <a:pt x="106" y="45"/>
                </a:moveTo>
                <a:cubicBezTo>
                  <a:pt x="106" y="44"/>
                  <a:pt x="106" y="44"/>
                  <a:pt x="106" y="44"/>
                </a:cubicBezTo>
                <a:cubicBezTo>
                  <a:pt x="107" y="43"/>
                  <a:pt x="108" y="43"/>
                  <a:pt x="109" y="42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8" y="43"/>
                  <a:pt x="107" y="44"/>
                  <a:pt x="106" y="45"/>
                </a:cubicBezTo>
                <a:close/>
                <a:moveTo>
                  <a:pt x="102" y="45"/>
                </a:moveTo>
                <a:cubicBezTo>
                  <a:pt x="99" y="47"/>
                  <a:pt x="95" y="50"/>
                  <a:pt x="92" y="52"/>
                </a:cubicBezTo>
                <a:cubicBezTo>
                  <a:pt x="92" y="51"/>
                  <a:pt x="93" y="51"/>
                  <a:pt x="93" y="50"/>
                </a:cubicBezTo>
                <a:cubicBezTo>
                  <a:pt x="93" y="50"/>
                  <a:pt x="93" y="50"/>
                  <a:pt x="93" y="50"/>
                </a:cubicBezTo>
                <a:cubicBezTo>
                  <a:pt x="97" y="47"/>
                  <a:pt x="100" y="45"/>
                  <a:pt x="104" y="42"/>
                </a:cubicBezTo>
                <a:cubicBezTo>
                  <a:pt x="105" y="42"/>
                  <a:pt x="106" y="42"/>
                  <a:pt x="107" y="42"/>
                </a:cubicBezTo>
                <a:cubicBezTo>
                  <a:pt x="105" y="43"/>
                  <a:pt x="103" y="45"/>
                  <a:pt x="102" y="45"/>
                </a:cubicBezTo>
                <a:close/>
                <a:moveTo>
                  <a:pt x="99" y="44"/>
                </a:moveTo>
                <a:cubicBezTo>
                  <a:pt x="100" y="43"/>
                  <a:pt x="100" y="43"/>
                  <a:pt x="101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1" y="43"/>
                  <a:pt x="100" y="43"/>
                  <a:pt x="99" y="44"/>
                </a:cubicBezTo>
                <a:close/>
                <a:moveTo>
                  <a:pt x="101" y="40"/>
                </a:moveTo>
                <a:cubicBezTo>
                  <a:pt x="100" y="40"/>
                  <a:pt x="100" y="41"/>
                  <a:pt x="99" y="41"/>
                </a:cubicBezTo>
                <a:cubicBezTo>
                  <a:pt x="99" y="41"/>
                  <a:pt x="99" y="42"/>
                  <a:pt x="99" y="42"/>
                </a:cubicBezTo>
                <a:cubicBezTo>
                  <a:pt x="97" y="44"/>
                  <a:pt x="95" y="46"/>
                  <a:pt x="94" y="48"/>
                </a:cubicBezTo>
                <a:cubicBezTo>
                  <a:pt x="94" y="46"/>
                  <a:pt x="94" y="45"/>
                  <a:pt x="95" y="44"/>
                </a:cubicBezTo>
                <a:cubicBezTo>
                  <a:pt x="95" y="44"/>
                  <a:pt x="95" y="44"/>
                  <a:pt x="95" y="44"/>
                </a:cubicBezTo>
                <a:cubicBezTo>
                  <a:pt x="98" y="41"/>
                  <a:pt x="100" y="39"/>
                  <a:pt x="103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3" y="38"/>
                  <a:pt x="102" y="39"/>
                  <a:pt x="101" y="40"/>
                </a:cubicBezTo>
                <a:close/>
                <a:moveTo>
                  <a:pt x="93" y="43"/>
                </a:moveTo>
                <a:cubicBezTo>
                  <a:pt x="93" y="43"/>
                  <a:pt x="92" y="43"/>
                  <a:pt x="92" y="43"/>
                </a:cubicBezTo>
                <a:cubicBezTo>
                  <a:pt x="94" y="41"/>
                  <a:pt x="96" y="40"/>
                  <a:pt x="98" y="38"/>
                </a:cubicBezTo>
                <a:cubicBezTo>
                  <a:pt x="98" y="38"/>
                  <a:pt x="99" y="38"/>
                  <a:pt x="99" y="38"/>
                </a:cubicBezTo>
                <a:cubicBezTo>
                  <a:pt x="97" y="39"/>
                  <a:pt x="95" y="41"/>
                  <a:pt x="93" y="43"/>
                </a:cubicBezTo>
                <a:close/>
                <a:moveTo>
                  <a:pt x="90" y="41"/>
                </a:moveTo>
                <a:cubicBezTo>
                  <a:pt x="91" y="40"/>
                  <a:pt x="91" y="40"/>
                  <a:pt x="92" y="40"/>
                </a:cubicBezTo>
                <a:cubicBezTo>
                  <a:pt x="92" y="40"/>
                  <a:pt x="93" y="39"/>
                  <a:pt x="93" y="39"/>
                </a:cubicBezTo>
                <a:cubicBezTo>
                  <a:pt x="92" y="40"/>
                  <a:pt x="91" y="40"/>
                  <a:pt x="90" y="41"/>
                </a:cubicBezTo>
                <a:close/>
                <a:moveTo>
                  <a:pt x="82" y="40"/>
                </a:moveTo>
                <a:cubicBezTo>
                  <a:pt x="80" y="41"/>
                  <a:pt x="78" y="43"/>
                  <a:pt x="76" y="44"/>
                </a:cubicBezTo>
                <a:cubicBezTo>
                  <a:pt x="78" y="42"/>
                  <a:pt x="80" y="40"/>
                  <a:pt x="81" y="38"/>
                </a:cubicBezTo>
                <a:cubicBezTo>
                  <a:pt x="83" y="37"/>
                  <a:pt x="85" y="36"/>
                  <a:pt x="86" y="35"/>
                </a:cubicBezTo>
                <a:cubicBezTo>
                  <a:pt x="85" y="36"/>
                  <a:pt x="84" y="38"/>
                  <a:pt x="82" y="40"/>
                </a:cubicBezTo>
                <a:close/>
                <a:moveTo>
                  <a:pt x="79" y="37"/>
                </a:moveTo>
                <a:cubicBezTo>
                  <a:pt x="78" y="38"/>
                  <a:pt x="76" y="40"/>
                  <a:pt x="74" y="41"/>
                </a:cubicBezTo>
                <a:cubicBezTo>
                  <a:pt x="78" y="38"/>
                  <a:pt x="81" y="35"/>
                  <a:pt x="84" y="31"/>
                </a:cubicBezTo>
                <a:cubicBezTo>
                  <a:pt x="85" y="30"/>
                  <a:pt x="86" y="30"/>
                  <a:pt x="87" y="29"/>
                </a:cubicBezTo>
                <a:cubicBezTo>
                  <a:pt x="85" y="31"/>
                  <a:pt x="84" y="32"/>
                  <a:pt x="82" y="34"/>
                </a:cubicBezTo>
                <a:cubicBezTo>
                  <a:pt x="81" y="35"/>
                  <a:pt x="80" y="36"/>
                  <a:pt x="79" y="37"/>
                </a:cubicBezTo>
                <a:close/>
                <a:moveTo>
                  <a:pt x="85" y="24"/>
                </a:moveTo>
                <a:cubicBezTo>
                  <a:pt x="84" y="25"/>
                  <a:pt x="83" y="25"/>
                  <a:pt x="83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5"/>
                  <a:pt x="83" y="24"/>
                  <a:pt x="83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4"/>
                  <a:pt x="86" y="23"/>
                  <a:pt x="87" y="23"/>
                </a:cubicBezTo>
                <a:cubicBezTo>
                  <a:pt x="87" y="23"/>
                  <a:pt x="86" y="24"/>
                  <a:pt x="85" y="24"/>
                </a:cubicBezTo>
                <a:close/>
                <a:moveTo>
                  <a:pt x="83" y="28"/>
                </a:moveTo>
                <a:cubicBezTo>
                  <a:pt x="83" y="29"/>
                  <a:pt x="82" y="29"/>
                  <a:pt x="82" y="29"/>
                </a:cubicBezTo>
                <a:cubicBezTo>
                  <a:pt x="81" y="30"/>
                  <a:pt x="80" y="30"/>
                  <a:pt x="79" y="31"/>
                </a:cubicBezTo>
                <a:cubicBezTo>
                  <a:pt x="80" y="30"/>
                  <a:pt x="81" y="30"/>
                  <a:pt x="82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2" y="29"/>
                  <a:pt x="83" y="29"/>
                  <a:pt x="83" y="28"/>
                </a:cubicBezTo>
                <a:close/>
                <a:moveTo>
                  <a:pt x="59" y="48"/>
                </a:moveTo>
                <a:cubicBezTo>
                  <a:pt x="61" y="46"/>
                  <a:pt x="63" y="44"/>
                  <a:pt x="64" y="41"/>
                </a:cubicBezTo>
                <a:cubicBezTo>
                  <a:pt x="66" y="40"/>
                  <a:pt x="67" y="39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6" y="42"/>
                  <a:pt x="63" y="45"/>
                  <a:pt x="59" y="48"/>
                </a:cubicBezTo>
                <a:close/>
                <a:moveTo>
                  <a:pt x="61" y="41"/>
                </a:moveTo>
                <a:cubicBezTo>
                  <a:pt x="61" y="41"/>
                  <a:pt x="61" y="41"/>
                  <a:pt x="62" y="41"/>
                </a:cubicBezTo>
                <a:cubicBezTo>
                  <a:pt x="63" y="40"/>
                  <a:pt x="64" y="39"/>
                  <a:pt x="65" y="38"/>
                </a:cubicBezTo>
                <a:cubicBezTo>
                  <a:pt x="65" y="39"/>
                  <a:pt x="64" y="39"/>
                  <a:pt x="64" y="40"/>
                </a:cubicBezTo>
                <a:cubicBezTo>
                  <a:pt x="63" y="40"/>
                  <a:pt x="62" y="41"/>
                  <a:pt x="61" y="41"/>
                </a:cubicBezTo>
                <a:close/>
                <a:moveTo>
                  <a:pt x="58" y="46"/>
                </a:moveTo>
                <a:cubicBezTo>
                  <a:pt x="58" y="46"/>
                  <a:pt x="59" y="45"/>
                  <a:pt x="59" y="45"/>
                </a:cubicBezTo>
                <a:cubicBezTo>
                  <a:pt x="57" y="47"/>
                  <a:pt x="55" y="50"/>
                  <a:pt x="54" y="53"/>
                </a:cubicBezTo>
                <a:cubicBezTo>
                  <a:pt x="53" y="53"/>
                  <a:pt x="52" y="54"/>
                  <a:pt x="52" y="54"/>
                </a:cubicBezTo>
                <a:cubicBezTo>
                  <a:pt x="54" y="51"/>
                  <a:pt x="56" y="49"/>
                  <a:pt x="58" y="46"/>
                </a:cubicBezTo>
                <a:close/>
                <a:moveTo>
                  <a:pt x="48" y="57"/>
                </a:moveTo>
                <a:cubicBezTo>
                  <a:pt x="45" y="58"/>
                  <a:pt x="43" y="60"/>
                  <a:pt x="41" y="61"/>
                </a:cubicBezTo>
                <a:cubicBezTo>
                  <a:pt x="42" y="59"/>
                  <a:pt x="44" y="58"/>
                  <a:pt x="45" y="56"/>
                </a:cubicBezTo>
                <a:cubicBezTo>
                  <a:pt x="48" y="54"/>
                  <a:pt x="50" y="52"/>
                  <a:pt x="53" y="50"/>
                </a:cubicBezTo>
                <a:cubicBezTo>
                  <a:pt x="51" y="52"/>
                  <a:pt x="49" y="54"/>
                  <a:pt x="48" y="57"/>
                </a:cubicBezTo>
                <a:close/>
                <a:moveTo>
                  <a:pt x="50" y="58"/>
                </a:moveTo>
                <a:cubicBezTo>
                  <a:pt x="50" y="58"/>
                  <a:pt x="50" y="59"/>
                  <a:pt x="50" y="59"/>
                </a:cubicBezTo>
                <a:cubicBezTo>
                  <a:pt x="50" y="59"/>
                  <a:pt x="49" y="59"/>
                  <a:pt x="49" y="59"/>
                </a:cubicBezTo>
                <a:cubicBezTo>
                  <a:pt x="47" y="61"/>
                  <a:pt x="44" y="64"/>
                  <a:pt x="42" y="67"/>
                </a:cubicBezTo>
                <a:cubicBezTo>
                  <a:pt x="43" y="65"/>
                  <a:pt x="45" y="63"/>
                  <a:pt x="46" y="62"/>
                </a:cubicBezTo>
                <a:cubicBezTo>
                  <a:pt x="47" y="60"/>
                  <a:pt x="49" y="59"/>
                  <a:pt x="50" y="58"/>
                </a:cubicBezTo>
                <a:close/>
                <a:moveTo>
                  <a:pt x="39" y="86"/>
                </a:moveTo>
                <a:cubicBezTo>
                  <a:pt x="39" y="86"/>
                  <a:pt x="39" y="87"/>
                  <a:pt x="39" y="87"/>
                </a:cubicBezTo>
                <a:cubicBezTo>
                  <a:pt x="38" y="88"/>
                  <a:pt x="37" y="89"/>
                  <a:pt x="35" y="90"/>
                </a:cubicBezTo>
                <a:cubicBezTo>
                  <a:pt x="35" y="90"/>
                  <a:pt x="35" y="90"/>
                  <a:pt x="35" y="90"/>
                </a:cubicBezTo>
                <a:cubicBezTo>
                  <a:pt x="37" y="89"/>
                  <a:pt x="38" y="87"/>
                  <a:pt x="39" y="86"/>
                </a:cubicBezTo>
                <a:close/>
                <a:moveTo>
                  <a:pt x="34" y="102"/>
                </a:moveTo>
                <a:cubicBezTo>
                  <a:pt x="35" y="103"/>
                  <a:pt x="35" y="105"/>
                  <a:pt x="36" y="107"/>
                </a:cubicBezTo>
                <a:cubicBezTo>
                  <a:pt x="35" y="109"/>
                  <a:pt x="35" y="110"/>
                  <a:pt x="35" y="112"/>
                </a:cubicBezTo>
                <a:cubicBezTo>
                  <a:pt x="34" y="111"/>
                  <a:pt x="34" y="110"/>
                  <a:pt x="34" y="109"/>
                </a:cubicBezTo>
                <a:cubicBezTo>
                  <a:pt x="34" y="106"/>
                  <a:pt x="34" y="104"/>
                  <a:pt x="34" y="102"/>
                </a:cubicBezTo>
                <a:close/>
                <a:moveTo>
                  <a:pt x="36" y="126"/>
                </a:moveTo>
                <a:cubicBezTo>
                  <a:pt x="36" y="127"/>
                  <a:pt x="37" y="128"/>
                  <a:pt x="37" y="129"/>
                </a:cubicBezTo>
                <a:cubicBezTo>
                  <a:pt x="37" y="129"/>
                  <a:pt x="37" y="130"/>
                  <a:pt x="37" y="130"/>
                </a:cubicBezTo>
                <a:cubicBezTo>
                  <a:pt x="37" y="130"/>
                  <a:pt x="37" y="131"/>
                  <a:pt x="37" y="131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6" y="127"/>
                  <a:pt x="36" y="127"/>
                  <a:pt x="36" y="126"/>
                </a:cubicBezTo>
                <a:close/>
                <a:moveTo>
                  <a:pt x="36" y="115"/>
                </a:moveTo>
                <a:cubicBezTo>
                  <a:pt x="36" y="115"/>
                  <a:pt x="36" y="115"/>
                  <a:pt x="36" y="115"/>
                </a:cubicBezTo>
                <a:cubicBezTo>
                  <a:pt x="36" y="114"/>
                  <a:pt x="36" y="112"/>
                  <a:pt x="36" y="111"/>
                </a:cubicBezTo>
                <a:cubicBezTo>
                  <a:pt x="36" y="111"/>
                  <a:pt x="37" y="111"/>
                  <a:pt x="37" y="111"/>
                </a:cubicBezTo>
                <a:cubicBezTo>
                  <a:pt x="37" y="111"/>
                  <a:pt x="37" y="112"/>
                  <a:pt x="37" y="113"/>
                </a:cubicBezTo>
                <a:cubicBezTo>
                  <a:pt x="37" y="114"/>
                  <a:pt x="36" y="114"/>
                  <a:pt x="36" y="115"/>
                </a:cubicBezTo>
                <a:close/>
                <a:moveTo>
                  <a:pt x="36" y="97"/>
                </a:moveTo>
                <a:cubicBezTo>
                  <a:pt x="36" y="97"/>
                  <a:pt x="36" y="98"/>
                  <a:pt x="37" y="99"/>
                </a:cubicBezTo>
                <a:cubicBezTo>
                  <a:pt x="37" y="99"/>
                  <a:pt x="37" y="100"/>
                  <a:pt x="36" y="100"/>
                </a:cubicBezTo>
                <a:cubicBezTo>
                  <a:pt x="36" y="99"/>
                  <a:pt x="36" y="98"/>
                  <a:pt x="36" y="97"/>
                </a:cubicBezTo>
                <a:close/>
                <a:moveTo>
                  <a:pt x="37" y="94"/>
                </a:moveTo>
                <a:cubicBezTo>
                  <a:pt x="37" y="93"/>
                  <a:pt x="36" y="92"/>
                  <a:pt x="36" y="92"/>
                </a:cubicBezTo>
                <a:cubicBezTo>
                  <a:pt x="37" y="91"/>
                  <a:pt x="38" y="90"/>
                  <a:pt x="38" y="90"/>
                </a:cubicBezTo>
                <a:cubicBezTo>
                  <a:pt x="38" y="91"/>
                  <a:pt x="38" y="92"/>
                  <a:pt x="38" y="93"/>
                </a:cubicBezTo>
                <a:cubicBezTo>
                  <a:pt x="37" y="93"/>
                  <a:pt x="37" y="93"/>
                  <a:pt x="37" y="94"/>
                </a:cubicBezTo>
                <a:close/>
                <a:moveTo>
                  <a:pt x="39" y="103"/>
                </a:moveTo>
                <a:cubicBezTo>
                  <a:pt x="39" y="103"/>
                  <a:pt x="39" y="103"/>
                  <a:pt x="39" y="103"/>
                </a:cubicBezTo>
                <a:cubicBezTo>
                  <a:pt x="39" y="104"/>
                  <a:pt x="38" y="104"/>
                  <a:pt x="38" y="104"/>
                </a:cubicBezTo>
                <a:cubicBezTo>
                  <a:pt x="38" y="104"/>
                  <a:pt x="38" y="104"/>
                  <a:pt x="38" y="103"/>
                </a:cubicBezTo>
                <a:cubicBezTo>
                  <a:pt x="38" y="103"/>
                  <a:pt x="38" y="103"/>
                  <a:pt x="39" y="103"/>
                </a:cubicBezTo>
                <a:close/>
                <a:moveTo>
                  <a:pt x="38" y="97"/>
                </a:moveTo>
                <a:cubicBezTo>
                  <a:pt x="38" y="96"/>
                  <a:pt x="39" y="95"/>
                  <a:pt x="39" y="94"/>
                </a:cubicBezTo>
                <a:cubicBezTo>
                  <a:pt x="40" y="93"/>
                  <a:pt x="41" y="93"/>
                  <a:pt x="42" y="92"/>
                </a:cubicBezTo>
                <a:cubicBezTo>
                  <a:pt x="41" y="93"/>
                  <a:pt x="40" y="94"/>
                  <a:pt x="39" y="95"/>
                </a:cubicBezTo>
                <a:cubicBezTo>
                  <a:pt x="39" y="96"/>
                  <a:pt x="40" y="97"/>
                  <a:pt x="41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7"/>
                  <a:pt x="41" y="97"/>
                  <a:pt x="41" y="98"/>
                </a:cubicBezTo>
                <a:cubicBezTo>
                  <a:pt x="40" y="98"/>
                  <a:pt x="40" y="99"/>
                  <a:pt x="39" y="99"/>
                </a:cubicBezTo>
                <a:cubicBezTo>
                  <a:pt x="39" y="99"/>
                  <a:pt x="39" y="98"/>
                  <a:pt x="38" y="97"/>
                </a:cubicBezTo>
                <a:close/>
                <a:moveTo>
                  <a:pt x="40" y="121"/>
                </a:moveTo>
                <a:cubicBezTo>
                  <a:pt x="40" y="121"/>
                  <a:pt x="40" y="121"/>
                  <a:pt x="40" y="121"/>
                </a:cubicBezTo>
                <a:cubicBezTo>
                  <a:pt x="40" y="122"/>
                  <a:pt x="41" y="123"/>
                  <a:pt x="41" y="124"/>
                </a:cubicBezTo>
                <a:cubicBezTo>
                  <a:pt x="41" y="124"/>
                  <a:pt x="41" y="124"/>
                  <a:pt x="40" y="125"/>
                </a:cubicBezTo>
                <a:cubicBezTo>
                  <a:pt x="40" y="123"/>
                  <a:pt x="40" y="122"/>
                  <a:pt x="39" y="121"/>
                </a:cubicBezTo>
                <a:cubicBezTo>
                  <a:pt x="39" y="121"/>
                  <a:pt x="40" y="121"/>
                  <a:pt x="40" y="121"/>
                </a:cubicBezTo>
                <a:close/>
                <a:moveTo>
                  <a:pt x="40" y="133"/>
                </a:moveTo>
                <a:cubicBezTo>
                  <a:pt x="41" y="134"/>
                  <a:pt x="41" y="136"/>
                  <a:pt x="42" y="138"/>
                </a:cubicBezTo>
                <a:cubicBezTo>
                  <a:pt x="42" y="138"/>
                  <a:pt x="41" y="138"/>
                  <a:pt x="41" y="138"/>
                </a:cubicBezTo>
                <a:cubicBezTo>
                  <a:pt x="41" y="137"/>
                  <a:pt x="40" y="135"/>
                  <a:pt x="40" y="133"/>
                </a:cubicBezTo>
                <a:cubicBezTo>
                  <a:pt x="40" y="133"/>
                  <a:pt x="40" y="133"/>
                  <a:pt x="40" y="133"/>
                </a:cubicBezTo>
                <a:close/>
                <a:moveTo>
                  <a:pt x="41" y="96"/>
                </a:moveTo>
                <a:cubicBezTo>
                  <a:pt x="43" y="93"/>
                  <a:pt x="46" y="91"/>
                  <a:pt x="48" y="88"/>
                </a:cubicBezTo>
                <a:cubicBezTo>
                  <a:pt x="48" y="89"/>
                  <a:pt x="48" y="90"/>
                  <a:pt x="47" y="90"/>
                </a:cubicBezTo>
                <a:cubicBezTo>
                  <a:pt x="47" y="91"/>
                  <a:pt x="47" y="92"/>
                  <a:pt x="46" y="92"/>
                </a:cubicBezTo>
                <a:cubicBezTo>
                  <a:pt x="45" y="94"/>
                  <a:pt x="44" y="95"/>
                  <a:pt x="43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95"/>
                  <a:pt x="41" y="95"/>
                  <a:pt x="41" y="96"/>
                </a:cubicBezTo>
                <a:close/>
                <a:moveTo>
                  <a:pt x="43" y="129"/>
                </a:moveTo>
                <a:cubicBezTo>
                  <a:pt x="44" y="130"/>
                  <a:pt x="44" y="132"/>
                  <a:pt x="45" y="133"/>
                </a:cubicBezTo>
                <a:cubicBezTo>
                  <a:pt x="44" y="134"/>
                  <a:pt x="44" y="134"/>
                  <a:pt x="43" y="135"/>
                </a:cubicBezTo>
                <a:cubicBezTo>
                  <a:pt x="43" y="133"/>
                  <a:pt x="43" y="132"/>
                  <a:pt x="42" y="130"/>
                </a:cubicBezTo>
                <a:cubicBezTo>
                  <a:pt x="42" y="130"/>
                  <a:pt x="43" y="129"/>
                  <a:pt x="43" y="129"/>
                </a:cubicBezTo>
                <a:close/>
                <a:moveTo>
                  <a:pt x="42" y="140"/>
                </a:moveTo>
                <a:cubicBezTo>
                  <a:pt x="43" y="143"/>
                  <a:pt x="44" y="145"/>
                  <a:pt x="44" y="147"/>
                </a:cubicBezTo>
                <a:cubicBezTo>
                  <a:pt x="44" y="145"/>
                  <a:pt x="43" y="143"/>
                  <a:pt x="42" y="141"/>
                </a:cubicBezTo>
                <a:cubicBezTo>
                  <a:pt x="42" y="141"/>
                  <a:pt x="42" y="141"/>
                  <a:pt x="42" y="140"/>
                </a:cubicBezTo>
                <a:close/>
                <a:moveTo>
                  <a:pt x="44" y="154"/>
                </a:moveTo>
                <a:cubicBezTo>
                  <a:pt x="44" y="154"/>
                  <a:pt x="44" y="154"/>
                  <a:pt x="44" y="154"/>
                </a:cubicBezTo>
                <a:cubicBezTo>
                  <a:pt x="45" y="157"/>
                  <a:pt x="45" y="160"/>
                  <a:pt x="46" y="164"/>
                </a:cubicBezTo>
                <a:cubicBezTo>
                  <a:pt x="45" y="160"/>
                  <a:pt x="44" y="157"/>
                  <a:pt x="44" y="154"/>
                </a:cubicBezTo>
                <a:cubicBezTo>
                  <a:pt x="44" y="154"/>
                  <a:pt x="44" y="154"/>
                  <a:pt x="44" y="154"/>
                </a:cubicBezTo>
                <a:close/>
                <a:moveTo>
                  <a:pt x="43" y="174"/>
                </a:moveTo>
                <a:cubicBezTo>
                  <a:pt x="43" y="175"/>
                  <a:pt x="44" y="176"/>
                  <a:pt x="44" y="178"/>
                </a:cubicBezTo>
                <a:cubicBezTo>
                  <a:pt x="44" y="178"/>
                  <a:pt x="44" y="178"/>
                  <a:pt x="44" y="178"/>
                </a:cubicBezTo>
                <a:cubicBezTo>
                  <a:pt x="43" y="176"/>
                  <a:pt x="42" y="175"/>
                  <a:pt x="41" y="174"/>
                </a:cubicBezTo>
                <a:cubicBezTo>
                  <a:pt x="41" y="173"/>
                  <a:pt x="41" y="172"/>
                  <a:pt x="41" y="171"/>
                </a:cubicBezTo>
                <a:cubicBezTo>
                  <a:pt x="42" y="172"/>
                  <a:pt x="42" y="173"/>
                  <a:pt x="43" y="174"/>
                </a:cubicBezTo>
                <a:close/>
                <a:moveTo>
                  <a:pt x="42" y="176"/>
                </a:moveTo>
                <a:cubicBezTo>
                  <a:pt x="43" y="178"/>
                  <a:pt x="44" y="180"/>
                  <a:pt x="45" y="181"/>
                </a:cubicBezTo>
                <a:cubicBezTo>
                  <a:pt x="46" y="183"/>
                  <a:pt x="46" y="184"/>
                  <a:pt x="47" y="186"/>
                </a:cubicBezTo>
                <a:cubicBezTo>
                  <a:pt x="47" y="187"/>
                  <a:pt x="46" y="188"/>
                  <a:pt x="45" y="190"/>
                </a:cubicBezTo>
                <a:cubicBezTo>
                  <a:pt x="44" y="187"/>
                  <a:pt x="43" y="185"/>
                  <a:pt x="42" y="182"/>
                </a:cubicBezTo>
                <a:cubicBezTo>
                  <a:pt x="42" y="180"/>
                  <a:pt x="42" y="178"/>
                  <a:pt x="42" y="176"/>
                </a:cubicBezTo>
                <a:close/>
                <a:moveTo>
                  <a:pt x="46" y="192"/>
                </a:moveTo>
                <a:cubicBezTo>
                  <a:pt x="47" y="191"/>
                  <a:pt x="47" y="190"/>
                  <a:pt x="48" y="188"/>
                </a:cubicBezTo>
                <a:cubicBezTo>
                  <a:pt x="49" y="192"/>
                  <a:pt x="50" y="196"/>
                  <a:pt x="52" y="200"/>
                </a:cubicBezTo>
                <a:cubicBezTo>
                  <a:pt x="51" y="200"/>
                  <a:pt x="51" y="199"/>
                  <a:pt x="51" y="199"/>
                </a:cubicBezTo>
                <a:cubicBezTo>
                  <a:pt x="49" y="197"/>
                  <a:pt x="47" y="194"/>
                  <a:pt x="46" y="192"/>
                </a:cubicBezTo>
                <a:cubicBezTo>
                  <a:pt x="46" y="192"/>
                  <a:pt x="46" y="192"/>
                  <a:pt x="46" y="192"/>
                </a:cubicBezTo>
                <a:close/>
                <a:moveTo>
                  <a:pt x="50" y="174"/>
                </a:moveTo>
                <a:cubicBezTo>
                  <a:pt x="50" y="171"/>
                  <a:pt x="49" y="168"/>
                  <a:pt x="48" y="165"/>
                </a:cubicBezTo>
                <a:cubicBezTo>
                  <a:pt x="48" y="163"/>
                  <a:pt x="48" y="162"/>
                  <a:pt x="48" y="161"/>
                </a:cubicBezTo>
                <a:cubicBezTo>
                  <a:pt x="48" y="161"/>
                  <a:pt x="48" y="162"/>
                  <a:pt x="49" y="162"/>
                </a:cubicBezTo>
                <a:cubicBezTo>
                  <a:pt x="49" y="163"/>
                  <a:pt x="49" y="163"/>
                  <a:pt x="49" y="164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0" y="166"/>
                  <a:pt x="49" y="166"/>
                  <a:pt x="49" y="166"/>
                </a:cubicBezTo>
                <a:cubicBezTo>
                  <a:pt x="49" y="167"/>
                  <a:pt x="49" y="167"/>
                  <a:pt x="50" y="167"/>
                </a:cubicBezTo>
                <a:cubicBezTo>
                  <a:pt x="51" y="170"/>
                  <a:pt x="52" y="173"/>
                  <a:pt x="53" y="175"/>
                </a:cubicBezTo>
                <a:cubicBezTo>
                  <a:pt x="53" y="176"/>
                  <a:pt x="52" y="176"/>
                  <a:pt x="52" y="176"/>
                </a:cubicBezTo>
                <a:cubicBezTo>
                  <a:pt x="51" y="176"/>
                  <a:pt x="51" y="175"/>
                  <a:pt x="50" y="174"/>
                </a:cubicBezTo>
                <a:close/>
                <a:moveTo>
                  <a:pt x="51" y="186"/>
                </a:moveTo>
                <a:cubicBezTo>
                  <a:pt x="50" y="185"/>
                  <a:pt x="50" y="184"/>
                  <a:pt x="49" y="183"/>
                </a:cubicBezTo>
                <a:cubicBezTo>
                  <a:pt x="49" y="182"/>
                  <a:pt x="50" y="182"/>
                  <a:pt x="50" y="181"/>
                </a:cubicBezTo>
                <a:cubicBezTo>
                  <a:pt x="50" y="181"/>
                  <a:pt x="50" y="181"/>
                  <a:pt x="50" y="181"/>
                </a:cubicBezTo>
                <a:cubicBezTo>
                  <a:pt x="50" y="183"/>
                  <a:pt x="51" y="184"/>
                  <a:pt x="51" y="186"/>
                </a:cubicBezTo>
                <a:close/>
                <a:moveTo>
                  <a:pt x="52" y="179"/>
                </a:moveTo>
                <a:cubicBezTo>
                  <a:pt x="53" y="179"/>
                  <a:pt x="53" y="179"/>
                  <a:pt x="54" y="179"/>
                </a:cubicBezTo>
                <a:cubicBezTo>
                  <a:pt x="54" y="179"/>
                  <a:pt x="54" y="179"/>
                  <a:pt x="55" y="180"/>
                </a:cubicBezTo>
                <a:cubicBezTo>
                  <a:pt x="55" y="181"/>
                  <a:pt x="56" y="183"/>
                  <a:pt x="56" y="184"/>
                </a:cubicBezTo>
                <a:cubicBezTo>
                  <a:pt x="56" y="184"/>
                  <a:pt x="55" y="183"/>
                  <a:pt x="55" y="183"/>
                </a:cubicBezTo>
                <a:cubicBezTo>
                  <a:pt x="54" y="182"/>
                  <a:pt x="53" y="181"/>
                  <a:pt x="52" y="181"/>
                </a:cubicBezTo>
                <a:cubicBezTo>
                  <a:pt x="52" y="180"/>
                  <a:pt x="52" y="180"/>
                  <a:pt x="52" y="179"/>
                </a:cubicBezTo>
                <a:cubicBezTo>
                  <a:pt x="52" y="179"/>
                  <a:pt x="52" y="179"/>
                  <a:pt x="52" y="179"/>
                </a:cubicBezTo>
                <a:close/>
                <a:moveTo>
                  <a:pt x="54" y="184"/>
                </a:moveTo>
                <a:cubicBezTo>
                  <a:pt x="56" y="186"/>
                  <a:pt x="57" y="188"/>
                  <a:pt x="59" y="190"/>
                </a:cubicBezTo>
                <a:cubicBezTo>
                  <a:pt x="59" y="190"/>
                  <a:pt x="59" y="190"/>
                  <a:pt x="59" y="190"/>
                </a:cubicBezTo>
                <a:cubicBezTo>
                  <a:pt x="59" y="191"/>
                  <a:pt x="58" y="193"/>
                  <a:pt x="57" y="194"/>
                </a:cubicBezTo>
                <a:cubicBezTo>
                  <a:pt x="57" y="194"/>
                  <a:pt x="57" y="194"/>
                  <a:pt x="57" y="194"/>
                </a:cubicBezTo>
                <a:cubicBezTo>
                  <a:pt x="56" y="190"/>
                  <a:pt x="55" y="187"/>
                  <a:pt x="54" y="184"/>
                </a:cubicBezTo>
                <a:cubicBezTo>
                  <a:pt x="54" y="184"/>
                  <a:pt x="54" y="184"/>
                  <a:pt x="54" y="184"/>
                </a:cubicBezTo>
                <a:close/>
                <a:moveTo>
                  <a:pt x="58" y="195"/>
                </a:moveTo>
                <a:cubicBezTo>
                  <a:pt x="59" y="195"/>
                  <a:pt x="60" y="194"/>
                  <a:pt x="61" y="194"/>
                </a:cubicBezTo>
                <a:cubicBezTo>
                  <a:pt x="63" y="195"/>
                  <a:pt x="64" y="197"/>
                  <a:pt x="65" y="198"/>
                </a:cubicBezTo>
                <a:cubicBezTo>
                  <a:pt x="64" y="199"/>
                  <a:pt x="64" y="200"/>
                  <a:pt x="64" y="200"/>
                </a:cubicBezTo>
                <a:cubicBezTo>
                  <a:pt x="62" y="199"/>
                  <a:pt x="60" y="197"/>
                  <a:pt x="58" y="195"/>
                </a:cubicBezTo>
                <a:close/>
                <a:moveTo>
                  <a:pt x="63" y="193"/>
                </a:moveTo>
                <a:cubicBezTo>
                  <a:pt x="64" y="192"/>
                  <a:pt x="65" y="192"/>
                  <a:pt x="65" y="192"/>
                </a:cubicBezTo>
                <a:cubicBezTo>
                  <a:pt x="66" y="192"/>
                  <a:pt x="67" y="193"/>
                  <a:pt x="68" y="194"/>
                </a:cubicBezTo>
                <a:cubicBezTo>
                  <a:pt x="68" y="194"/>
                  <a:pt x="67" y="195"/>
                  <a:pt x="67" y="196"/>
                </a:cubicBezTo>
                <a:cubicBezTo>
                  <a:pt x="65" y="195"/>
                  <a:pt x="64" y="194"/>
                  <a:pt x="63" y="193"/>
                </a:cubicBezTo>
                <a:close/>
                <a:moveTo>
                  <a:pt x="70" y="195"/>
                </a:moveTo>
                <a:cubicBezTo>
                  <a:pt x="70" y="196"/>
                  <a:pt x="71" y="196"/>
                  <a:pt x="72" y="197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72" y="199"/>
                  <a:pt x="72" y="199"/>
                  <a:pt x="71" y="199"/>
                </a:cubicBezTo>
                <a:cubicBezTo>
                  <a:pt x="71" y="199"/>
                  <a:pt x="70" y="198"/>
                  <a:pt x="69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68" y="197"/>
                  <a:pt x="68" y="197"/>
                  <a:pt x="68" y="197"/>
                </a:cubicBezTo>
                <a:cubicBezTo>
                  <a:pt x="68" y="196"/>
                  <a:pt x="69" y="195"/>
                  <a:pt x="70" y="195"/>
                </a:cubicBezTo>
                <a:close/>
                <a:moveTo>
                  <a:pt x="67" y="190"/>
                </a:moveTo>
                <a:cubicBezTo>
                  <a:pt x="69" y="190"/>
                  <a:pt x="70" y="189"/>
                  <a:pt x="71" y="188"/>
                </a:cubicBezTo>
                <a:cubicBezTo>
                  <a:pt x="71" y="188"/>
                  <a:pt x="72" y="189"/>
                  <a:pt x="72" y="189"/>
                </a:cubicBezTo>
                <a:cubicBezTo>
                  <a:pt x="71" y="190"/>
                  <a:pt x="71" y="191"/>
                  <a:pt x="70" y="192"/>
                </a:cubicBezTo>
                <a:cubicBezTo>
                  <a:pt x="69" y="191"/>
                  <a:pt x="68" y="191"/>
                  <a:pt x="67" y="190"/>
                </a:cubicBezTo>
                <a:close/>
                <a:moveTo>
                  <a:pt x="72" y="185"/>
                </a:moveTo>
                <a:cubicBezTo>
                  <a:pt x="71" y="184"/>
                  <a:pt x="70" y="183"/>
                  <a:pt x="68" y="181"/>
                </a:cubicBezTo>
                <a:cubicBezTo>
                  <a:pt x="69" y="181"/>
                  <a:pt x="69" y="181"/>
                  <a:pt x="69" y="180"/>
                </a:cubicBezTo>
                <a:cubicBezTo>
                  <a:pt x="70" y="181"/>
                  <a:pt x="71" y="181"/>
                  <a:pt x="72" y="182"/>
                </a:cubicBezTo>
                <a:cubicBezTo>
                  <a:pt x="72" y="182"/>
                  <a:pt x="73" y="182"/>
                  <a:pt x="73" y="182"/>
                </a:cubicBezTo>
                <a:cubicBezTo>
                  <a:pt x="73" y="183"/>
                  <a:pt x="73" y="184"/>
                  <a:pt x="73" y="184"/>
                </a:cubicBezTo>
                <a:cubicBezTo>
                  <a:pt x="73" y="185"/>
                  <a:pt x="72" y="185"/>
                  <a:pt x="72" y="185"/>
                </a:cubicBezTo>
                <a:close/>
                <a:moveTo>
                  <a:pt x="71" y="151"/>
                </a:moveTo>
                <a:cubicBezTo>
                  <a:pt x="72" y="150"/>
                  <a:pt x="72" y="150"/>
                  <a:pt x="73" y="149"/>
                </a:cubicBezTo>
                <a:cubicBezTo>
                  <a:pt x="73" y="149"/>
                  <a:pt x="73" y="150"/>
                  <a:pt x="73" y="150"/>
                </a:cubicBezTo>
                <a:cubicBezTo>
                  <a:pt x="72" y="150"/>
                  <a:pt x="72" y="151"/>
                  <a:pt x="71" y="151"/>
                </a:cubicBezTo>
                <a:close/>
                <a:moveTo>
                  <a:pt x="72" y="119"/>
                </a:moveTo>
                <a:cubicBezTo>
                  <a:pt x="72" y="119"/>
                  <a:pt x="71" y="120"/>
                  <a:pt x="71" y="120"/>
                </a:cubicBezTo>
                <a:cubicBezTo>
                  <a:pt x="72" y="119"/>
                  <a:pt x="72" y="118"/>
                  <a:pt x="72" y="118"/>
                </a:cubicBezTo>
                <a:cubicBezTo>
                  <a:pt x="73" y="117"/>
                  <a:pt x="73" y="117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3" y="117"/>
                  <a:pt x="72" y="118"/>
                  <a:pt x="72" y="119"/>
                </a:cubicBezTo>
                <a:close/>
                <a:moveTo>
                  <a:pt x="78" y="130"/>
                </a:moveTo>
                <a:cubicBezTo>
                  <a:pt x="78" y="131"/>
                  <a:pt x="79" y="132"/>
                  <a:pt x="79" y="134"/>
                </a:cubicBezTo>
                <a:cubicBezTo>
                  <a:pt x="77" y="135"/>
                  <a:pt x="75" y="136"/>
                  <a:pt x="74" y="137"/>
                </a:cubicBezTo>
                <a:cubicBezTo>
                  <a:pt x="73" y="137"/>
                  <a:pt x="73" y="136"/>
                  <a:pt x="73" y="135"/>
                </a:cubicBezTo>
                <a:cubicBezTo>
                  <a:pt x="75" y="134"/>
                  <a:pt x="76" y="132"/>
                  <a:pt x="78" y="130"/>
                </a:cubicBezTo>
                <a:close/>
                <a:moveTo>
                  <a:pt x="75" y="140"/>
                </a:moveTo>
                <a:cubicBezTo>
                  <a:pt x="76" y="140"/>
                  <a:pt x="77" y="139"/>
                  <a:pt x="78" y="138"/>
                </a:cubicBezTo>
                <a:cubicBezTo>
                  <a:pt x="77" y="139"/>
                  <a:pt x="76" y="141"/>
                  <a:pt x="75" y="142"/>
                </a:cubicBezTo>
                <a:cubicBezTo>
                  <a:pt x="75" y="142"/>
                  <a:pt x="74" y="142"/>
                  <a:pt x="74" y="141"/>
                </a:cubicBezTo>
                <a:cubicBezTo>
                  <a:pt x="75" y="141"/>
                  <a:pt x="75" y="141"/>
                  <a:pt x="75" y="140"/>
                </a:cubicBezTo>
                <a:close/>
                <a:moveTo>
                  <a:pt x="80" y="138"/>
                </a:moveTo>
                <a:cubicBezTo>
                  <a:pt x="80" y="139"/>
                  <a:pt x="80" y="139"/>
                  <a:pt x="80" y="140"/>
                </a:cubicBezTo>
                <a:cubicBezTo>
                  <a:pt x="79" y="142"/>
                  <a:pt x="77" y="143"/>
                  <a:pt x="76" y="145"/>
                </a:cubicBezTo>
                <a:cubicBezTo>
                  <a:pt x="77" y="142"/>
                  <a:pt x="79" y="140"/>
                  <a:pt x="80" y="138"/>
                </a:cubicBezTo>
                <a:close/>
                <a:moveTo>
                  <a:pt x="78" y="145"/>
                </a:moveTo>
                <a:cubicBezTo>
                  <a:pt x="78" y="145"/>
                  <a:pt x="78" y="145"/>
                  <a:pt x="78" y="145"/>
                </a:cubicBezTo>
                <a:cubicBezTo>
                  <a:pt x="77" y="146"/>
                  <a:pt x="77" y="146"/>
                  <a:pt x="76" y="147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7" y="146"/>
                  <a:pt x="77" y="145"/>
                  <a:pt x="78" y="145"/>
                </a:cubicBezTo>
                <a:close/>
                <a:moveTo>
                  <a:pt x="78" y="166"/>
                </a:moveTo>
                <a:cubicBezTo>
                  <a:pt x="78" y="166"/>
                  <a:pt x="78" y="167"/>
                  <a:pt x="79" y="167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8" y="167"/>
                  <a:pt x="78" y="167"/>
                  <a:pt x="78" y="166"/>
                </a:cubicBezTo>
                <a:cubicBezTo>
                  <a:pt x="78" y="166"/>
                  <a:pt x="78" y="166"/>
                  <a:pt x="78" y="166"/>
                </a:cubicBezTo>
                <a:close/>
                <a:moveTo>
                  <a:pt x="78" y="155"/>
                </a:moveTo>
                <a:cubicBezTo>
                  <a:pt x="80" y="153"/>
                  <a:pt x="81" y="152"/>
                  <a:pt x="83" y="151"/>
                </a:cubicBezTo>
                <a:cubicBezTo>
                  <a:pt x="83" y="152"/>
                  <a:pt x="83" y="153"/>
                  <a:pt x="83" y="154"/>
                </a:cubicBezTo>
                <a:cubicBezTo>
                  <a:pt x="82" y="156"/>
                  <a:pt x="81" y="157"/>
                  <a:pt x="80" y="159"/>
                </a:cubicBezTo>
                <a:cubicBezTo>
                  <a:pt x="79" y="158"/>
                  <a:pt x="79" y="156"/>
                  <a:pt x="78" y="155"/>
                </a:cubicBezTo>
                <a:close/>
                <a:moveTo>
                  <a:pt x="85" y="152"/>
                </a:moveTo>
                <a:cubicBezTo>
                  <a:pt x="85" y="151"/>
                  <a:pt x="84" y="150"/>
                  <a:pt x="84" y="149"/>
                </a:cubicBezTo>
                <a:cubicBezTo>
                  <a:pt x="85" y="149"/>
                  <a:pt x="85" y="149"/>
                  <a:pt x="85" y="148"/>
                </a:cubicBezTo>
                <a:cubicBezTo>
                  <a:pt x="85" y="149"/>
                  <a:pt x="85" y="149"/>
                  <a:pt x="85" y="149"/>
                </a:cubicBezTo>
                <a:cubicBezTo>
                  <a:pt x="85" y="149"/>
                  <a:pt x="85" y="150"/>
                  <a:pt x="86" y="150"/>
                </a:cubicBezTo>
                <a:cubicBezTo>
                  <a:pt x="86" y="150"/>
                  <a:pt x="86" y="150"/>
                  <a:pt x="87" y="150"/>
                </a:cubicBezTo>
                <a:cubicBezTo>
                  <a:pt x="86" y="151"/>
                  <a:pt x="85" y="151"/>
                  <a:pt x="85" y="152"/>
                </a:cubicBezTo>
                <a:close/>
                <a:moveTo>
                  <a:pt x="85" y="156"/>
                </a:moveTo>
                <a:cubicBezTo>
                  <a:pt x="85" y="155"/>
                  <a:pt x="85" y="155"/>
                  <a:pt x="85" y="155"/>
                </a:cubicBezTo>
                <a:cubicBezTo>
                  <a:pt x="86" y="154"/>
                  <a:pt x="86" y="153"/>
                  <a:pt x="87" y="153"/>
                </a:cubicBezTo>
                <a:cubicBezTo>
                  <a:pt x="87" y="153"/>
                  <a:pt x="88" y="153"/>
                  <a:pt x="88" y="152"/>
                </a:cubicBezTo>
                <a:cubicBezTo>
                  <a:pt x="89" y="151"/>
                  <a:pt x="90" y="150"/>
                  <a:pt x="92" y="148"/>
                </a:cubicBezTo>
                <a:cubicBezTo>
                  <a:pt x="92" y="148"/>
                  <a:pt x="92" y="148"/>
                  <a:pt x="93" y="148"/>
                </a:cubicBezTo>
                <a:cubicBezTo>
                  <a:pt x="92" y="148"/>
                  <a:pt x="92" y="149"/>
                  <a:pt x="92" y="149"/>
                </a:cubicBezTo>
                <a:cubicBezTo>
                  <a:pt x="90" y="151"/>
                  <a:pt x="88" y="153"/>
                  <a:pt x="85" y="156"/>
                </a:cubicBezTo>
                <a:close/>
                <a:moveTo>
                  <a:pt x="86" y="182"/>
                </a:moveTo>
                <a:cubicBezTo>
                  <a:pt x="86" y="182"/>
                  <a:pt x="86" y="182"/>
                  <a:pt x="86" y="182"/>
                </a:cubicBezTo>
                <a:cubicBezTo>
                  <a:pt x="86" y="182"/>
                  <a:pt x="85" y="181"/>
                  <a:pt x="85" y="181"/>
                </a:cubicBezTo>
                <a:cubicBezTo>
                  <a:pt x="85" y="180"/>
                  <a:pt x="86" y="180"/>
                  <a:pt x="86" y="179"/>
                </a:cubicBezTo>
                <a:cubicBezTo>
                  <a:pt x="86" y="180"/>
                  <a:pt x="86" y="181"/>
                  <a:pt x="86" y="182"/>
                </a:cubicBezTo>
                <a:close/>
                <a:moveTo>
                  <a:pt x="88" y="160"/>
                </a:moveTo>
                <a:cubicBezTo>
                  <a:pt x="92" y="158"/>
                  <a:pt x="95" y="156"/>
                  <a:pt x="99" y="154"/>
                </a:cubicBezTo>
                <a:cubicBezTo>
                  <a:pt x="98" y="155"/>
                  <a:pt x="97" y="156"/>
                  <a:pt x="96" y="157"/>
                </a:cubicBezTo>
                <a:cubicBezTo>
                  <a:pt x="93" y="159"/>
                  <a:pt x="90" y="161"/>
                  <a:pt x="87" y="163"/>
                </a:cubicBezTo>
                <a:cubicBezTo>
                  <a:pt x="87" y="163"/>
                  <a:pt x="86" y="162"/>
                  <a:pt x="86" y="162"/>
                </a:cubicBezTo>
                <a:cubicBezTo>
                  <a:pt x="87" y="161"/>
                  <a:pt x="88" y="160"/>
                  <a:pt x="88" y="160"/>
                </a:cubicBezTo>
                <a:close/>
                <a:moveTo>
                  <a:pt x="88" y="168"/>
                </a:moveTo>
                <a:cubicBezTo>
                  <a:pt x="90" y="166"/>
                  <a:pt x="92" y="165"/>
                  <a:pt x="94" y="163"/>
                </a:cubicBezTo>
                <a:cubicBezTo>
                  <a:pt x="92" y="165"/>
                  <a:pt x="90" y="167"/>
                  <a:pt x="87" y="169"/>
                </a:cubicBezTo>
                <a:cubicBezTo>
                  <a:pt x="87" y="169"/>
                  <a:pt x="87" y="169"/>
                  <a:pt x="87" y="169"/>
                </a:cubicBezTo>
                <a:cubicBezTo>
                  <a:pt x="88" y="169"/>
                  <a:pt x="88" y="168"/>
                  <a:pt x="88" y="168"/>
                </a:cubicBezTo>
                <a:close/>
                <a:moveTo>
                  <a:pt x="97" y="177"/>
                </a:moveTo>
                <a:cubicBezTo>
                  <a:pt x="99" y="175"/>
                  <a:pt x="101" y="174"/>
                  <a:pt x="103" y="173"/>
                </a:cubicBezTo>
                <a:cubicBezTo>
                  <a:pt x="101" y="175"/>
                  <a:pt x="99" y="177"/>
                  <a:pt x="97" y="179"/>
                </a:cubicBezTo>
                <a:cubicBezTo>
                  <a:pt x="96" y="179"/>
                  <a:pt x="95" y="180"/>
                  <a:pt x="94" y="180"/>
                </a:cubicBezTo>
                <a:cubicBezTo>
                  <a:pt x="95" y="179"/>
                  <a:pt x="96" y="178"/>
                  <a:pt x="97" y="177"/>
                </a:cubicBezTo>
                <a:close/>
                <a:moveTo>
                  <a:pt x="102" y="157"/>
                </a:moveTo>
                <a:cubicBezTo>
                  <a:pt x="99" y="158"/>
                  <a:pt x="97" y="160"/>
                  <a:pt x="95" y="161"/>
                </a:cubicBezTo>
                <a:cubicBezTo>
                  <a:pt x="95" y="161"/>
                  <a:pt x="95" y="161"/>
                  <a:pt x="94" y="161"/>
                </a:cubicBezTo>
                <a:cubicBezTo>
                  <a:pt x="95" y="160"/>
                  <a:pt x="96" y="159"/>
                  <a:pt x="97" y="158"/>
                </a:cubicBezTo>
                <a:cubicBezTo>
                  <a:pt x="99" y="157"/>
                  <a:pt x="102" y="155"/>
                  <a:pt x="105" y="154"/>
                </a:cubicBezTo>
                <a:cubicBezTo>
                  <a:pt x="104" y="155"/>
                  <a:pt x="103" y="156"/>
                  <a:pt x="102" y="157"/>
                </a:cubicBezTo>
                <a:close/>
                <a:moveTo>
                  <a:pt x="106" y="167"/>
                </a:moveTo>
                <a:cubicBezTo>
                  <a:pt x="108" y="166"/>
                  <a:pt x="110" y="165"/>
                  <a:pt x="112" y="164"/>
                </a:cubicBezTo>
                <a:cubicBezTo>
                  <a:pt x="111" y="165"/>
                  <a:pt x="110" y="166"/>
                  <a:pt x="109" y="167"/>
                </a:cubicBezTo>
                <a:cubicBezTo>
                  <a:pt x="107" y="168"/>
                  <a:pt x="105" y="170"/>
                  <a:pt x="103" y="171"/>
                </a:cubicBezTo>
                <a:cubicBezTo>
                  <a:pt x="104" y="170"/>
                  <a:pt x="105" y="168"/>
                  <a:pt x="106" y="167"/>
                </a:cubicBezTo>
                <a:close/>
                <a:moveTo>
                  <a:pt x="109" y="171"/>
                </a:moveTo>
                <a:cubicBezTo>
                  <a:pt x="110" y="170"/>
                  <a:pt x="111" y="169"/>
                  <a:pt x="112" y="168"/>
                </a:cubicBezTo>
                <a:cubicBezTo>
                  <a:pt x="114" y="167"/>
                  <a:pt x="117" y="165"/>
                  <a:pt x="119" y="164"/>
                </a:cubicBezTo>
                <a:cubicBezTo>
                  <a:pt x="116" y="167"/>
                  <a:pt x="113" y="169"/>
                  <a:pt x="110" y="172"/>
                </a:cubicBezTo>
                <a:cubicBezTo>
                  <a:pt x="108" y="173"/>
                  <a:pt x="107" y="174"/>
                  <a:pt x="105" y="175"/>
                </a:cubicBezTo>
                <a:cubicBezTo>
                  <a:pt x="106" y="174"/>
                  <a:pt x="107" y="172"/>
                  <a:pt x="109" y="171"/>
                </a:cubicBezTo>
                <a:close/>
                <a:moveTo>
                  <a:pt x="105" y="184"/>
                </a:moveTo>
                <a:cubicBezTo>
                  <a:pt x="106" y="183"/>
                  <a:pt x="107" y="183"/>
                  <a:pt x="108" y="183"/>
                </a:cubicBezTo>
                <a:cubicBezTo>
                  <a:pt x="106" y="184"/>
                  <a:pt x="104" y="186"/>
                  <a:pt x="102" y="187"/>
                </a:cubicBezTo>
                <a:cubicBezTo>
                  <a:pt x="103" y="186"/>
                  <a:pt x="104" y="185"/>
                  <a:pt x="105" y="184"/>
                </a:cubicBezTo>
                <a:close/>
                <a:moveTo>
                  <a:pt x="103" y="196"/>
                </a:moveTo>
                <a:cubicBezTo>
                  <a:pt x="103" y="196"/>
                  <a:pt x="102" y="196"/>
                  <a:pt x="101" y="196"/>
                </a:cubicBezTo>
                <a:cubicBezTo>
                  <a:pt x="101" y="196"/>
                  <a:pt x="100" y="196"/>
                  <a:pt x="100" y="196"/>
                </a:cubicBezTo>
                <a:cubicBezTo>
                  <a:pt x="101" y="195"/>
                  <a:pt x="101" y="195"/>
                  <a:pt x="101" y="194"/>
                </a:cubicBezTo>
                <a:cubicBezTo>
                  <a:pt x="102" y="195"/>
                  <a:pt x="103" y="195"/>
                  <a:pt x="103" y="196"/>
                </a:cubicBezTo>
                <a:close/>
                <a:moveTo>
                  <a:pt x="102" y="202"/>
                </a:moveTo>
                <a:cubicBezTo>
                  <a:pt x="101" y="202"/>
                  <a:pt x="100" y="203"/>
                  <a:pt x="99" y="204"/>
                </a:cubicBezTo>
                <a:cubicBezTo>
                  <a:pt x="99" y="204"/>
                  <a:pt x="99" y="204"/>
                  <a:pt x="99" y="203"/>
                </a:cubicBezTo>
                <a:cubicBezTo>
                  <a:pt x="99" y="203"/>
                  <a:pt x="99" y="203"/>
                  <a:pt x="99" y="203"/>
                </a:cubicBezTo>
                <a:cubicBezTo>
                  <a:pt x="100" y="203"/>
                  <a:pt x="100" y="202"/>
                  <a:pt x="101" y="201"/>
                </a:cubicBezTo>
                <a:cubicBezTo>
                  <a:pt x="101" y="201"/>
                  <a:pt x="101" y="202"/>
                  <a:pt x="102" y="202"/>
                </a:cubicBezTo>
                <a:close/>
                <a:moveTo>
                  <a:pt x="99" y="188"/>
                </a:moveTo>
                <a:cubicBezTo>
                  <a:pt x="98" y="188"/>
                  <a:pt x="97" y="189"/>
                  <a:pt x="97" y="190"/>
                </a:cubicBezTo>
                <a:cubicBezTo>
                  <a:pt x="95" y="189"/>
                  <a:pt x="95" y="189"/>
                  <a:pt x="95" y="189"/>
                </a:cubicBezTo>
                <a:cubicBezTo>
                  <a:pt x="96" y="189"/>
                  <a:pt x="97" y="188"/>
                  <a:pt x="97" y="187"/>
                </a:cubicBezTo>
                <a:cubicBezTo>
                  <a:pt x="97" y="187"/>
                  <a:pt x="98" y="187"/>
                  <a:pt x="98" y="187"/>
                </a:cubicBezTo>
                <a:cubicBezTo>
                  <a:pt x="99" y="187"/>
                  <a:pt x="100" y="186"/>
                  <a:pt x="100" y="186"/>
                </a:cubicBezTo>
                <a:cubicBezTo>
                  <a:pt x="100" y="187"/>
                  <a:pt x="99" y="187"/>
                  <a:pt x="99" y="188"/>
                </a:cubicBezTo>
                <a:close/>
                <a:moveTo>
                  <a:pt x="98" y="200"/>
                </a:moveTo>
                <a:cubicBezTo>
                  <a:pt x="99" y="200"/>
                  <a:pt x="99" y="200"/>
                  <a:pt x="99" y="200"/>
                </a:cubicBezTo>
                <a:cubicBezTo>
                  <a:pt x="98" y="201"/>
                  <a:pt x="98" y="202"/>
                  <a:pt x="97" y="202"/>
                </a:cubicBezTo>
                <a:cubicBezTo>
                  <a:pt x="96" y="202"/>
                  <a:pt x="96" y="201"/>
                  <a:pt x="95" y="201"/>
                </a:cubicBezTo>
                <a:cubicBezTo>
                  <a:pt x="95" y="201"/>
                  <a:pt x="95" y="201"/>
                  <a:pt x="95" y="201"/>
                </a:cubicBezTo>
                <a:cubicBezTo>
                  <a:pt x="96" y="200"/>
                  <a:pt x="97" y="200"/>
                  <a:pt x="98" y="200"/>
                </a:cubicBezTo>
                <a:close/>
                <a:moveTo>
                  <a:pt x="98" y="206"/>
                </a:moveTo>
                <a:cubicBezTo>
                  <a:pt x="99" y="207"/>
                  <a:pt x="100" y="208"/>
                  <a:pt x="102" y="209"/>
                </a:cubicBezTo>
                <a:cubicBezTo>
                  <a:pt x="102" y="209"/>
                  <a:pt x="102" y="209"/>
                  <a:pt x="101" y="209"/>
                </a:cubicBezTo>
                <a:cubicBezTo>
                  <a:pt x="100" y="208"/>
                  <a:pt x="99" y="207"/>
                  <a:pt x="98" y="206"/>
                </a:cubicBezTo>
                <a:cubicBezTo>
                  <a:pt x="98" y="206"/>
                  <a:pt x="98" y="206"/>
                  <a:pt x="98" y="206"/>
                </a:cubicBezTo>
                <a:close/>
                <a:moveTo>
                  <a:pt x="100" y="205"/>
                </a:moveTo>
                <a:cubicBezTo>
                  <a:pt x="101" y="204"/>
                  <a:pt x="102" y="203"/>
                  <a:pt x="103" y="203"/>
                </a:cubicBezTo>
                <a:cubicBezTo>
                  <a:pt x="104" y="203"/>
                  <a:pt x="106" y="204"/>
                  <a:pt x="107" y="205"/>
                </a:cubicBezTo>
                <a:cubicBezTo>
                  <a:pt x="107" y="205"/>
                  <a:pt x="106" y="205"/>
                  <a:pt x="106" y="206"/>
                </a:cubicBezTo>
                <a:cubicBezTo>
                  <a:pt x="106" y="206"/>
                  <a:pt x="105" y="207"/>
                  <a:pt x="104" y="207"/>
                </a:cubicBezTo>
                <a:cubicBezTo>
                  <a:pt x="103" y="206"/>
                  <a:pt x="102" y="205"/>
                  <a:pt x="100" y="205"/>
                </a:cubicBezTo>
                <a:close/>
                <a:moveTo>
                  <a:pt x="104" y="213"/>
                </a:moveTo>
                <a:cubicBezTo>
                  <a:pt x="105" y="214"/>
                  <a:pt x="106" y="214"/>
                  <a:pt x="107" y="215"/>
                </a:cubicBezTo>
                <a:cubicBezTo>
                  <a:pt x="106" y="215"/>
                  <a:pt x="106" y="216"/>
                  <a:pt x="105" y="216"/>
                </a:cubicBezTo>
                <a:cubicBezTo>
                  <a:pt x="104" y="215"/>
                  <a:pt x="103" y="215"/>
                  <a:pt x="103" y="214"/>
                </a:cubicBezTo>
                <a:cubicBezTo>
                  <a:pt x="103" y="214"/>
                  <a:pt x="104" y="214"/>
                  <a:pt x="104" y="213"/>
                </a:cubicBezTo>
                <a:close/>
                <a:moveTo>
                  <a:pt x="106" y="212"/>
                </a:moveTo>
                <a:cubicBezTo>
                  <a:pt x="106" y="212"/>
                  <a:pt x="106" y="212"/>
                  <a:pt x="106" y="212"/>
                </a:cubicBezTo>
                <a:cubicBezTo>
                  <a:pt x="107" y="212"/>
                  <a:pt x="108" y="213"/>
                  <a:pt x="108" y="213"/>
                </a:cubicBezTo>
                <a:cubicBezTo>
                  <a:pt x="108" y="213"/>
                  <a:pt x="108" y="213"/>
                  <a:pt x="108" y="213"/>
                </a:cubicBezTo>
                <a:cubicBezTo>
                  <a:pt x="107" y="213"/>
                  <a:pt x="106" y="213"/>
                  <a:pt x="106" y="212"/>
                </a:cubicBezTo>
                <a:close/>
                <a:moveTo>
                  <a:pt x="107" y="200"/>
                </a:moveTo>
                <a:cubicBezTo>
                  <a:pt x="107" y="199"/>
                  <a:pt x="108" y="199"/>
                  <a:pt x="108" y="198"/>
                </a:cubicBezTo>
                <a:cubicBezTo>
                  <a:pt x="109" y="199"/>
                  <a:pt x="110" y="200"/>
                  <a:pt x="112" y="201"/>
                </a:cubicBezTo>
                <a:cubicBezTo>
                  <a:pt x="111" y="201"/>
                  <a:pt x="111" y="201"/>
                  <a:pt x="110" y="202"/>
                </a:cubicBezTo>
                <a:cubicBezTo>
                  <a:pt x="109" y="201"/>
                  <a:pt x="108" y="200"/>
                  <a:pt x="107" y="200"/>
                </a:cubicBezTo>
                <a:close/>
                <a:moveTo>
                  <a:pt x="109" y="197"/>
                </a:moveTo>
                <a:cubicBezTo>
                  <a:pt x="111" y="196"/>
                  <a:pt x="113" y="194"/>
                  <a:pt x="114" y="193"/>
                </a:cubicBezTo>
                <a:cubicBezTo>
                  <a:pt x="117" y="191"/>
                  <a:pt x="120" y="190"/>
                  <a:pt x="123" y="188"/>
                </a:cubicBezTo>
                <a:cubicBezTo>
                  <a:pt x="121" y="191"/>
                  <a:pt x="118" y="194"/>
                  <a:pt x="115" y="197"/>
                </a:cubicBezTo>
                <a:cubicBezTo>
                  <a:pt x="115" y="197"/>
                  <a:pt x="115" y="197"/>
                  <a:pt x="115" y="197"/>
                </a:cubicBezTo>
                <a:cubicBezTo>
                  <a:pt x="114" y="198"/>
                  <a:pt x="113" y="199"/>
                  <a:pt x="113" y="200"/>
                </a:cubicBezTo>
                <a:cubicBezTo>
                  <a:pt x="111" y="199"/>
                  <a:pt x="110" y="198"/>
                  <a:pt x="109" y="197"/>
                </a:cubicBezTo>
                <a:close/>
                <a:moveTo>
                  <a:pt x="113" y="202"/>
                </a:moveTo>
                <a:cubicBezTo>
                  <a:pt x="113" y="202"/>
                  <a:pt x="113" y="202"/>
                  <a:pt x="113" y="202"/>
                </a:cubicBezTo>
                <a:cubicBezTo>
                  <a:pt x="114" y="202"/>
                  <a:pt x="115" y="203"/>
                  <a:pt x="115" y="203"/>
                </a:cubicBezTo>
                <a:cubicBezTo>
                  <a:pt x="115" y="203"/>
                  <a:pt x="114" y="204"/>
                  <a:pt x="114" y="204"/>
                </a:cubicBezTo>
                <a:cubicBezTo>
                  <a:pt x="114" y="204"/>
                  <a:pt x="114" y="204"/>
                  <a:pt x="114" y="204"/>
                </a:cubicBezTo>
                <a:cubicBezTo>
                  <a:pt x="113" y="204"/>
                  <a:pt x="113" y="203"/>
                  <a:pt x="112" y="203"/>
                </a:cubicBezTo>
                <a:cubicBezTo>
                  <a:pt x="112" y="203"/>
                  <a:pt x="113" y="203"/>
                  <a:pt x="113" y="202"/>
                </a:cubicBezTo>
                <a:close/>
                <a:moveTo>
                  <a:pt x="120" y="203"/>
                </a:moveTo>
                <a:cubicBezTo>
                  <a:pt x="122" y="202"/>
                  <a:pt x="124" y="201"/>
                  <a:pt x="126" y="200"/>
                </a:cubicBezTo>
                <a:cubicBezTo>
                  <a:pt x="124" y="201"/>
                  <a:pt x="122" y="203"/>
                  <a:pt x="120" y="205"/>
                </a:cubicBezTo>
                <a:cubicBezTo>
                  <a:pt x="120" y="205"/>
                  <a:pt x="120" y="204"/>
                  <a:pt x="119" y="204"/>
                </a:cubicBezTo>
                <a:cubicBezTo>
                  <a:pt x="120" y="204"/>
                  <a:pt x="120" y="203"/>
                  <a:pt x="120" y="203"/>
                </a:cubicBezTo>
                <a:close/>
                <a:moveTo>
                  <a:pt x="125" y="204"/>
                </a:moveTo>
                <a:cubicBezTo>
                  <a:pt x="127" y="202"/>
                  <a:pt x="128" y="201"/>
                  <a:pt x="129" y="200"/>
                </a:cubicBezTo>
                <a:cubicBezTo>
                  <a:pt x="128" y="201"/>
                  <a:pt x="127" y="203"/>
                  <a:pt x="126" y="204"/>
                </a:cubicBezTo>
                <a:cubicBezTo>
                  <a:pt x="125" y="205"/>
                  <a:pt x="124" y="206"/>
                  <a:pt x="123" y="206"/>
                </a:cubicBezTo>
                <a:cubicBezTo>
                  <a:pt x="123" y="206"/>
                  <a:pt x="122" y="206"/>
                  <a:pt x="122" y="206"/>
                </a:cubicBezTo>
                <a:cubicBezTo>
                  <a:pt x="123" y="205"/>
                  <a:pt x="124" y="205"/>
                  <a:pt x="125" y="204"/>
                </a:cubicBezTo>
                <a:close/>
                <a:moveTo>
                  <a:pt x="127" y="206"/>
                </a:moveTo>
                <a:cubicBezTo>
                  <a:pt x="129" y="205"/>
                  <a:pt x="131" y="204"/>
                  <a:pt x="132" y="203"/>
                </a:cubicBezTo>
                <a:cubicBezTo>
                  <a:pt x="131" y="204"/>
                  <a:pt x="130" y="205"/>
                  <a:pt x="129" y="206"/>
                </a:cubicBezTo>
                <a:cubicBezTo>
                  <a:pt x="128" y="207"/>
                  <a:pt x="127" y="208"/>
                  <a:pt x="125" y="209"/>
                </a:cubicBezTo>
                <a:cubicBezTo>
                  <a:pt x="125" y="209"/>
                  <a:pt x="125" y="208"/>
                  <a:pt x="125" y="208"/>
                </a:cubicBezTo>
                <a:cubicBezTo>
                  <a:pt x="126" y="208"/>
                  <a:pt x="126" y="207"/>
                  <a:pt x="127" y="206"/>
                </a:cubicBezTo>
                <a:close/>
                <a:moveTo>
                  <a:pt x="147" y="192"/>
                </a:moveTo>
                <a:cubicBezTo>
                  <a:pt x="151" y="189"/>
                  <a:pt x="154" y="185"/>
                  <a:pt x="158" y="182"/>
                </a:cubicBezTo>
                <a:cubicBezTo>
                  <a:pt x="159" y="182"/>
                  <a:pt x="160" y="181"/>
                  <a:pt x="161" y="181"/>
                </a:cubicBezTo>
                <a:cubicBezTo>
                  <a:pt x="160" y="182"/>
                  <a:pt x="159" y="183"/>
                  <a:pt x="158" y="184"/>
                </a:cubicBezTo>
                <a:cubicBezTo>
                  <a:pt x="156" y="186"/>
                  <a:pt x="154" y="187"/>
                  <a:pt x="152" y="189"/>
                </a:cubicBezTo>
                <a:cubicBezTo>
                  <a:pt x="150" y="190"/>
                  <a:pt x="149" y="191"/>
                  <a:pt x="147" y="192"/>
                </a:cubicBezTo>
                <a:close/>
                <a:moveTo>
                  <a:pt x="153" y="199"/>
                </a:moveTo>
                <a:cubicBezTo>
                  <a:pt x="155" y="198"/>
                  <a:pt x="156" y="197"/>
                  <a:pt x="157" y="197"/>
                </a:cubicBezTo>
                <a:cubicBezTo>
                  <a:pt x="155" y="198"/>
                  <a:pt x="153" y="199"/>
                  <a:pt x="151" y="201"/>
                </a:cubicBezTo>
                <a:cubicBezTo>
                  <a:pt x="152" y="200"/>
                  <a:pt x="153" y="199"/>
                  <a:pt x="153" y="199"/>
                </a:cubicBezTo>
                <a:close/>
                <a:moveTo>
                  <a:pt x="155" y="195"/>
                </a:moveTo>
                <a:cubicBezTo>
                  <a:pt x="154" y="195"/>
                  <a:pt x="153" y="196"/>
                  <a:pt x="153" y="196"/>
                </a:cubicBezTo>
                <a:cubicBezTo>
                  <a:pt x="157" y="192"/>
                  <a:pt x="161" y="187"/>
                  <a:pt x="166" y="183"/>
                </a:cubicBezTo>
                <a:cubicBezTo>
                  <a:pt x="165" y="183"/>
                  <a:pt x="165" y="184"/>
                  <a:pt x="164" y="185"/>
                </a:cubicBezTo>
                <a:cubicBezTo>
                  <a:pt x="161" y="188"/>
                  <a:pt x="158" y="191"/>
                  <a:pt x="155" y="195"/>
                </a:cubicBezTo>
                <a:close/>
                <a:moveTo>
                  <a:pt x="178" y="173"/>
                </a:moveTo>
                <a:cubicBezTo>
                  <a:pt x="178" y="173"/>
                  <a:pt x="178" y="173"/>
                  <a:pt x="178" y="173"/>
                </a:cubicBezTo>
                <a:cubicBezTo>
                  <a:pt x="176" y="176"/>
                  <a:pt x="174" y="180"/>
                  <a:pt x="172" y="184"/>
                </a:cubicBezTo>
                <a:cubicBezTo>
                  <a:pt x="169" y="186"/>
                  <a:pt x="165" y="188"/>
                  <a:pt x="162" y="190"/>
                </a:cubicBezTo>
                <a:cubicBezTo>
                  <a:pt x="167" y="184"/>
                  <a:pt x="173" y="179"/>
                  <a:pt x="178" y="173"/>
                </a:cubicBezTo>
                <a:close/>
                <a:moveTo>
                  <a:pt x="183" y="168"/>
                </a:moveTo>
                <a:cubicBezTo>
                  <a:pt x="185" y="166"/>
                  <a:pt x="187" y="164"/>
                  <a:pt x="189" y="163"/>
                </a:cubicBezTo>
                <a:cubicBezTo>
                  <a:pt x="189" y="163"/>
                  <a:pt x="189" y="162"/>
                  <a:pt x="189" y="162"/>
                </a:cubicBezTo>
                <a:cubicBezTo>
                  <a:pt x="185" y="168"/>
                  <a:pt x="180" y="174"/>
                  <a:pt x="176" y="180"/>
                </a:cubicBezTo>
                <a:cubicBezTo>
                  <a:pt x="178" y="176"/>
                  <a:pt x="181" y="172"/>
                  <a:pt x="183" y="168"/>
                </a:cubicBezTo>
                <a:close/>
                <a:moveTo>
                  <a:pt x="178" y="198"/>
                </a:moveTo>
                <a:cubicBezTo>
                  <a:pt x="178" y="197"/>
                  <a:pt x="179" y="197"/>
                  <a:pt x="180" y="196"/>
                </a:cubicBezTo>
                <a:cubicBezTo>
                  <a:pt x="178" y="198"/>
                  <a:pt x="176" y="199"/>
                  <a:pt x="175" y="201"/>
                </a:cubicBezTo>
                <a:cubicBezTo>
                  <a:pt x="174" y="201"/>
                  <a:pt x="174" y="201"/>
                  <a:pt x="174" y="201"/>
                </a:cubicBezTo>
                <a:cubicBezTo>
                  <a:pt x="175" y="200"/>
                  <a:pt x="176" y="199"/>
                  <a:pt x="178" y="198"/>
                </a:cubicBezTo>
                <a:close/>
                <a:moveTo>
                  <a:pt x="172" y="191"/>
                </a:moveTo>
                <a:cubicBezTo>
                  <a:pt x="175" y="189"/>
                  <a:pt x="177" y="187"/>
                  <a:pt x="180" y="184"/>
                </a:cubicBezTo>
                <a:cubicBezTo>
                  <a:pt x="179" y="185"/>
                  <a:pt x="179" y="185"/>
                  <a:pt x="179" y="186"/>
                </a:cubicBezTo>
                <a:cubicBezTo>
                  <a:pt x="177" y="188"/>
                  <a:pt x="174" y="189"/>
                  <a:pt x="172" y="191"/>
                </a:cubicBezTo>
                <a:close/>
                <a:moveTo>
                  <a:pt x="179" y="179"/>
                </a:moveTo>
                <a:cubicBezTo>
                  <a:pt x="184" y="172"/>
                  <a:pt x="189" y="166"/>
                  <a:pt x="194" y="159"/>
                </a:cubicBezTo>
                <a:cubicBezTo>
                  <a:pt x="194" y="159"/>
                  <a:pt x="195" y="159"/>
                  <a:pt x="195" y="158"/>
                </a:cubicBezTo>
                <a:cubicBezTo>
                  <a:pt x="192" y="163"/>
                  <a:pt x="189" y="169"/>
                  <a:pt x="185" y="174"/>
                </a:cubicBezTo>
                <a:cubicBezTo>
                  <a:pt x="185" y="174"/>
                  <a:pt x="185" y="174"/>
                  <a:pt x="185" y="174"/>
                </a:cubicBezTo>
                <a:cubicBezTo>
                  <a:pt x="183" y="175"/>
                  <a:pt x="181" y="177"/>
                  <a:pt x="179" y="179"/>
                </a:cubicBezTo>
                <a:close/>
                <a:moveTo>
                  <a:pt x="196" y="176"/>
                </a:moveTo>
                <a:cubicBezTo>
                  <a:pt x="196" y="177"/>
                  <a:pt x="195" y="179"/>
                  <a:pt x="195" y="180"/>
                </a:cubicBezTo>
                <a:cubicBezTo>
                  <a:pt x="195" y="180"/>
                  <a:pt x="194" y="180"/>
                  <a:pt x="194" y="180"/>
                </a:cubicBezTo>
                <a:cubicBezTo>
                  <a:pt x="193" y="181"/>
                  <a:pt x="191" y="183"/>
                  <a:pt x="189" y="184"/>
                </a:cubicBezTo>
                <a:cubicBezTo>
                  <a:pt x="191" y="181"/>
                  <a:pt x="194" y="179"/>
                  <a:pt x="196" y="176"/>
                </a:cubicBezTo>
                <a:close/>
                <a:moveTo>
                  <a:pt x="198" y="182"/>
                </a:moveTo>
                <a:cubicBezTo>
                  <a:pt x="199" y="182"/>
                  <a:pt x="199" y="182"/>
                  <a:pt x="199" y="182"/>
                </a:cubicBezTo>
                <a:cubicBezTo>
                  <a:pt x="198" y="183"/>
                  <a:pt x="197" y="184"/>
                  <a:pt x="195" y="185"/>
                </a:cubicBezTo>
                <a:cubicBezTo>
                  <a:pt x="196" y="184"/>
                  <a:pt x="197" y="183"/>
                  <a:pt x="198" y="182"/>
                </a:cubicBezTo>
                <a:close/>
                <a:moveTo>
                  <a:pt x="199" y="176"/>
                </a:moveTo>
                <a:cubicBezTo>
                  <a:pt x="200" y="175"/>
                  <a:pt x="200" y="173"/>
                  <a:pt x="201" y="17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3"/>
                  <a:pt x="200" y="174"/>
                  <a:pt x="200" y="175"/>
                </a:cubicBezTo>
                <a:cubicBezTo>
                  <a:pt x="200" y="176"/>
                  <a:pt x="199" y="176"/>
                  <a:pt x="199" y="176"/>
                </a:cubicBezTo>
                <a:close/>
                <a:moveTo>
                  <a:pt x="200" y="164"/>
                </a:moveTo>
                <a:cubicBezTo>
                  <a:pt x="200" y="164"/>
                  <a:pt x="199" y="165"/>
                  <a:pt x="199" y="165"/>
                </a:cubicBezTo>
                <a:cubicBezTo>
                  <a:pt x="200" y="163"/>
                  <a:pt x="202" y="161"/>
                  <a:pt x="203" y="158"/>
                </a:cubicBezTo>
                <a:cubicBezTo>
                  <a:pt x="202" y="160"/>
                  <a:pt x="202" y="161"/>
                  <a:pt x="201" y="162"/>
                </a:cubicBezTo>
                <a:cubicBezTo>
                  <a:pt x="201" y="163"/>
                  <a:pt x="201" y="163"/>
                  <a:pt x="200" y="164"/>
                </a:cubicBezTo>
                <a:close/>
                <a:moveTo>
                  <a:pt x="203" y="141"/>
                </a:moveTo>
                <a:cubicBezTo>
                  <a:pt x="206" y="138"/>
                  <a:pt x="209" y="134"/>
                  <a:pt x="212" y="131"/>
                </a:cubicBezTo>
                <a:cubicBezTo>
                  <a:pt x="210" y="134"/>
                  <a:pt x="208" y="137"/>
                  <a:pt x="206" y="139"/>
                </a:cubicBezTo>
                <a:cubicBezTo>
                  <a:pt x="205" y="140"/>
                  <a:pt x="205" y="141"/>
                  <a:pt x="204" y="142"/>
                </a:cubicBezTo>
                <a:cubicBezTo>
                  <a:pt x="204" y="141"/>
                  <a:pt x="203" y="141"/>
                  <a:pt x="203" y="141"/>
                </a:cubicBezTo>
                <a:close/>
                <a:moveTo>
                  <a:pt x="206" y="167"/>
                </a:moveTo>
                <a:cubicBezTo>
                  <a:pt x="208" y="165"/>
                  <a:pt x="209" y="164"/>
                  <a:pt x="210" y="163"/>
                </a:cubicBezTo>
                <a:cubicBezTo>
                  <a:pt x="208" y="165"/>
                  <a:pt x="207" y="168"/>
                  <a:pt x="205" y="170"/>
                </a:cubicBezTo>
                <a:cubicBezTo>
                  <a:pt x="206" y="169"/>
                  <a:pt x="206" y="168"/>
                  <a:pt x="206" y="167"/>
                </a:cubicBezTo>
                <a:close/>
                <a:moveTo>
                  <a:pt x="208" y="157"/>
                </a:moveTo>
                <a:cubicBezTo>
                  <a:pt x="208" y="157"/>
                  <a:pt x="208" y="158"/>
                  <a:pt x="208" y="158"/>
                </a:cubicBezTo>
                <a:cubicBezTo>
                  <a:pt x="209" y="154"/>
                  <a:pt x="210" y="151"/>
                  <a:pt x="212" y="147"/>
                </a:cubicBezTo>
                <a:cubicBezTo>
                  <a:pt x="210" y="151"/>
                  <a:pt x="209" y="154"/>
                  <a:pt x="208" y="157"/>
                </a:cubicBezTo>
                <a:close/>
                <a:moveTo>
                  <a:pt x="214" y="164"/>
                </a:moveTo>
                <a:cubicBezTo>
                  <a:pt x="216" y="162"/>
                  <a:pt x="219" y="160"/>
                  <a:pt x="221" y="158"/>
                </a:cubicBezTo>
                <a:cubicBezTo>
                  <a:pt x="220" y="161"/>
                  <a:pt x="218" y="164"/>
                  <a:pt x="216" y="166"/>
                </a:cubicBezTo>
                <a:cubicBezTo>
                  <a:pt x="215" y="169"/>
                  <a:pt x="213" y="171"/>
                  <a:pt x="211" y="173"/>
                </a:cubicBezTo>
                <a:cubicBezTo>
                  <a:pt x="211" y="173"/>
                  <a:pt x="211" y="173"/>
                  <a:pt x="211" y="173"/>
                </a:cubicBezTo>
                <a:cubicBezTo>
                  <a:pt x="212" y="170"/>
                  <a:pt x="213" y="167"/>
                  <a:pt x="214" y="164"/>
                </a:cubicBezTo>
                <a:close/>
                <a:moveTo>
                  <a:pt x="210" y="165"/>
                </a:moveTo>
                <a:cubicBezTo>
                  <a:pt x="211" y="164"/>
                  <a:pt x="212" y="163"/>
                  <a:pt x="212" y="162"/>
                </a:cubicBezTo>
                <a:cubicBezTo>
                  <a:pt x="212" y="163"/>
                  <a:pt x="212" y="163"/>
                  <a:pt x="212" y="164"/>
                </a:cubicBezTo>
                <a:cubicBezTo>
                  <a:pt x="211" y="165"/>
                  <a:pt x="211" y="165"/>
                  <a:pt x="210" y="165"/>
                </a:cubicBezTo>
                <a:close/>
                <a:moveTo>
                  <a:pt x="217" y="159"/>
                </a:moveTo>
                <a:cubicBezTo>
                  <a:pt x="217" y="158"/>
                  <a:pt x="217" y="158"/>
                  <a:pt x="217" y="158"/>
                </a:cubicBezTo>
                <a:cubicBezTo>
                  <a:pt x="217" y="158"/>
                  <a:pt x="217" y="157"/>
                  <a:pt x="217" y="157"/>
                </a:cubicBezTo>
                <a:cubicBezTo>
                  <a:pt x="218" y="156"/>
                  <a:pt x="220" y="156"/>
                  <a:pt x="221" y="156"/>
                </a:cubicBezTo>
                <a:cubicBezTo>
                  <a:pt x="220" y="157"/>
                  <a:pt x="218" y="158"/>
                  <a:pt x="217" y="159"/>
                </a:cubicBezTo>
                <a:close/>
                <a:moveTo>
                  <a:pt x="217" y="138"/>
                </a:moveTo>
                <a:cubicBezTo>
                  <a:pt x="216" y="143"/>
                  <a:pt x="216" y="147"/>
                  <a:pt x="215" y="151"/>
                </a:cubicBezTo>
                <a:cubicBezTo>
                  <a:pt x="214" y="152"/>
                  <a:pt x="212" y="154"/>
                  <a:pt x="211" y="155"/>
                </a:cubicBezTo>
                <a:cubicBezTo>
                  <a:pt x="213" y="149"/>
                  <a:pt x="215" y="144"/>
                  <a:pt x="217" y="138"/>
                </a:cubicBezTo>
                <a:cubicBezTo>
                  <a:pt x="217" y="138"/>
                  <a:pt x="217" y="138"/>
                  <a:pt x="217" y="138"/>
                </a:cubicBezTo>
                <a:close/>
                <a:moveTo>
                  <a:pt x="215" y="138"/>
                </a:moveTo>
                <a:cubicBezTo>
                  <a:pt x="216" y="136"/>
                  <a:pt x="217" y="134"/>
                  <a:pt x="217" y="132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32"/>
                  <a:pt x="217" y="133"/>
                  <a:pt x="217" y="133"/>
                </a:cubicBezTo>
                <a:cubicBezTo>
                  <a:pt x="217" y="135"/>
                  <a:pt x="216" y="137"/>
                  <a:pt x="215" y="138"/>
                </a:cubicBezTo>
                <a:close/>
                <a:moveTo>
                  <a:pt x="216" y="117"/>
                </a:moveTo>
                <a:cubicBezTo>
                  <a:pt x="218" y="115"/>
                  <a:pt x="219" y="113"/>
                  <a:pt x="221" y="111"/>
                </a:cubicBezTo>
                <a:cubicBezTo>
                  <a:pt x="221" y="112"/>
                  <a:pt x="221" y="112"/>
                  <a:pt x="221" y="113"/>
                </a:cubicBezTo>
                <a:cubicBezTo>
                  <a:pt x="219" y="114"/>
                  <a:pt x="218" y="116"/>
                  <a:pt x="216" y="117"/>
                </a:cubicBezTo>
                <a:close/>
                <a:moveTo>
                  <a:pt x="221" y="99"/>
                </a:moveTo>
                <a:cubicBezTo>
                  <a:pt x="220" y="98"/>
                  <a:pt x="220" y="97"/>
                  <a:pt x="220" y="96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21" y="97"/>
                  <a:pt x="221" y="98"/>
                  <a:pt x="221" y="99"/>
                </a:cubicBezTo>
                <a:cubicBezTo>
                  <a:pt x="221" y="99"/>
                  <a:pt x="221" y="99"/>
                  <a:pt x="221" y="99"/>
                </a:cubicBezTo>
                <a:close/>
                <a:moveTo>
                  <a:pt x="220" y="108"/>
                </a:moveTo>
                <a:cubicBezTo>
                  <a:pt x="220" y="108"/>
                  <a:pt x="220" y="108"/>
                  <a:pt x="220" y="109"/>
                </a:cubicBezTo>
                <a:cubicBezTo>
                  <a:pt x="220" y="109"/>
                  <a:pt x="220" y="109"/>
                  <a:pt x="219" y="109"/>
                </a:cubicBezTo>
                <a:cubicBezTo>
                  <a:pt x="219" y="109"/>
                  <a:pt x="219" y="109"/>
                  <a:pt x="219" y="109"/>
                </a:cubicBezTo>
                <a:cubicBezTo>
                  <a:pt x="219" y="109"/>
                  <a:pt x="219" y="109"/>
                  <a:pt x="219" y="109"/>
                </a:cubicBezTo>
                <a:cubicBezTo>
                  <a:pt x="217" y="110"/>
                  <a:pt x="216" y="111"/>
                  <a:pt x="215" y="111"/>
                </a:cubicBezTo>
                <a:cubicBezTo>
                  <a:pt x="215" y="111"/>
                  <a:pt x="215" y="111"/>
                  <a:pt x="215" y="111"/>
                </a:cubicBezTo>
                <a:cubicBezTo>
                  <a:pt x="215" y="111"/>
                  <a:pt x="215" y="111"/>
                  <a:pt x="215" y="110"/>
                </a:cubicBezTo>
                <a:cubicBezTo>
                  <a:pt x="217" y="110"/>
                  <a:pt x="219" y="109"/>
                  <a:pt x="220" y="108"/>
                </a:cubicBezTo>
                <a:close/>
                <a:moveTo>
                  <a:pt x="219" y="93"/>
                </a:moveTo>
                <a:cubicBezTo>
                  <a:pt x="219" y="92"/>
                  <a:pt x="218" y="90"/>
                  <a:pt x="218" y="89"/>
                </a:cubicBezTo>
                <a:cubicBezTo>
                  <a:pt x="218" y="89"/>
                  <a:pt x="219" y="89"/>
                  <a:pt x="219" y="89"/>
                </a:cubicBezTo>
                <a:cubicBezTo>
                  <a:pt x="219" y="90"/>
                  <a:pt x="219" y="92"/>
                  <a:pt x="220" y="93"/>
                </a:cubicBezTo>
                <a:cubicBezTo>
                  <a:pt x="220" y="93"/>
                  <a:pt x="219" y="93"/>
                  <a:pt x="219" y="93"/>
                </a:cubicBezTo>
                <a:close/>
                <a:moveTo>
                  <a:pt x="217" y="87"/>
                </a:moveTo>
                <a:cubicBezTo>
                  <a:pt x="217" y="86"/>
                  <a:pt x="217" y="85"/>
                  <a:pt x="217" y="84"/>
                </a:cubicBezTo>
                <a:cubicBezTo>
                  <a:pt x="217" y="84"/>
                  <a:pt x="217" y="84"/>
                  <a:pt x="217" y="84"/>
                </a:cubicBezTo>
                <a:cubicBezTo>
                  <a:pt x="218" y="85"/>
                  <a:pt x="218" y="86"/>
                  <a:pt x="218" y="87"/>
                </a:cubicBezTo>
                <a:cubicBezTo>
                  <a:pt x="218" y="87"/>
                  <a:pt x="218" y="87"/>
                  <a:pt x="217" y="87"/>
                </a:cubicBezTo>
                <a:close/>
                <a:moveTo>
                  <a:pt x="216" y="82"/>
                </a:moveTo>
                <a:cubicBezTo>
                  <a:pt x="215" y="79"/>
                  <a:pt x="215" y="77"/>
                  <a:pt x="214" y="74"/>
                </a:cubicBezTo>
                <a:cubicBezTo>
                  <a:pt x="215" y="75"/>
                  <a:pt x="215" y="76"/>
                  <a:pt x="216" y="77"/>
                </a:cubicBezTo>
                <a:cubicBezTo>
                  <a:pt x="216" y="78"/>
                  <a:pt x="216" y="80"/>
                  <a:pt x="217" y="82"/>
                </a:cubicBezTo>
                <a:cubicBezTo>
                  <a:pt x="217" y="82"/>
                  <a:pt x="216" y="82"/>
                  <a:pt x="216" y="82"/>
                </a:cubicBezTo>
                <a:close/>
                <a:moveTo>
                  <a:pt x="215" y="88"/>
                </a:moveTo>
                <a:cubicBezTo>
                  <a:pt x="211" y="90"/>
                  <a:pt x="208" y="92"/>
                  <a:pt x="205" y="93"/>
                </a:cubicBezTo>
                <a:cubicBezTo>
                  <a:pt x="204" y="93"/>
                  <a:pt x="204" y="93"/>
                  <a:pt x="204" y="93"/>
                </a:cubicBezTo>
                <a:cubicBezTo>
                  <a:pt x="206" y="91"/>
                  <a:pt x="208" y="90"/>
                  <a:pt x="210" y="88"/>
                </a:cubicBezTo>
                <a:cubicBezTo>
                  <a:pt x="211" y="87"/>
                  <a:pt x="213" y="87"/>
                  <a:pt x="214" y="86"/>
                </a:cubicBezTo>
                <a:cubicBezTo>
                  <a:pt x="214" y="87"/>
                  <a:pt x="214" y="88"/>
                  <a:pt x="215" y="88"/>
                </a:cubicBezTo>
                <a:close/>
                <a:moveTo>
                  <a:pt x="206" y="85"/>
                </a:moveTo>
                <a:cubicBezTo>
                  <a:pt x="208" y="84"/>
                  <a:pt x="208" y="84"/>
                  <a:pt x="208" y="84"/>
                </a:cubicBezTo>
                <a:cubicBezTo>
                  <a:pt x="209" y="83"/>
                  <a:pt x="208" y="82"/>
                  <a:pt x="207" y="82"/>
                </a:cubicBezTo>
                <a:cubicBezTo>
                  <a:pt x="209" y="81"/>
                  <a:pt x="210" y="80"/>
                  <a:pt x="212" y="79"/>
                </a:cubicBezTo>
                <a:cubicBezTo>
                  <a:pt x="212" y="81"/>
                  <a:pt x="213" y="82"/>
                  <a:pt x="213" y="83"/>
                </a:cubicBezTo>
                <a:cubicBezTo>
                  <a:pt x="211" y="84"/>
                  <a:pt x="208" y="84"/>
                  <a:pt x="206" y="85"/>
                </a:cubicBezTo>
                <a:close/>
                <a:moveTo>
                  <a:pt x="206" y="58"/>
                </a:moveTo>
                <a:cubicBezTo>
                  <a:pt x="206" y="58"/>
                  <a:pt x="206" y="58"/>
                  <a:pt x="206" y="57"/>
                </a:cubicBezTo>
                <a:cubicBezTo>
                  <a:pt x="207" y="58"/>
                  <a:pt x="208" y="59"/>
                  <a:pt x="209" y="60"/>
                </a:cubicBezTo>
                <a:cubicBezTo>
                  <a:pt x="209" y="61"/>
                  <a:pt x="210" y="61"/>
                  <a:pt x="210" y="61"/>
                </a:cubicBezTo>
                <a:cubicBezTo>
                  <a:pt x="211" y="62"/>
                  <a:pt x="211" y="63"/>
                  <a:pt x="212" y="63"/>
                </a:cubicBezTo>
                <a:cubicBezTo>
                  <a:pt x="210" y="61"/>
                  <a:pt x="208" y="60"/>
                  <a:pt x="206" y="58"/>
                </a:cubicBezTo>
                <a:close/>
                <a:moveTo>
                  <a:pt x="206" y="60"/>
                </a:moveTo>
                <a:cubicBezTo>
                  <a:pt x="206" y="60"/>
                  <a:pt x="205" y="60"/>
                  <a:pt x="205" y="60"/>
                </a:cubicBezTo>
                <a:cubicBezTo>
                  <a:pt x="204" y="59"/>
                  <a:pt x="204" y="58"/>
                  <a:pt x="203" y="57"/>
                </a:cubicBezTo>
                <a:cubicBezTo>
                  <a:pt x="204" y="58"/>
                  <a:pt x="204" y="58"/>
                  <a:pt x="205" y="59"/>
                </a:cubicBezTo>
                <a:cubicBezTo>
                  <a:pt x="205" y="60"/>
                  <a:pt x="206" y="60"/>
                  <a:pt x="206" y="60"/>
                </a:cubicBezTo>
                <a:close/>
                <a:moveTo>
                  <a:pt x="211" y="67"/>
                </a:moveTo>
                <a:cubicBezTo>
                  <a:pt x="210" y="67"/>
                  <a:pt x="210" y="67"/>
                  <a:pt x="211" y="67"/>
                </a:cubicBezTo>
                <a:cubicBezTo>
                  <a:pt x="211" y="68"/>
                  <a:pt x="211" y="69"/>
                  <a:pt x="211" y="70"/>
                </a:cubicBezTo>
                <a:cubicBezTo>
                  <a:pt x="209" y="71"/>
                  <a:pt x="207" y="72"/>
                  <a:pt x="205" y="73"/>
                </a:cubicBezTo>
                <a:cubicBezTo>
                  <a:pt x="206" y="71"/>
                  <a:pt x="207" y="70"/>
                  <a:pt x="208" y="68"/>
                </a:cubicBezTo>
                <a:cubicBezTo>
                  <a:pt x="209" y="67"/>
                  <a:pt x="208" y="66"/>
                  <a:pt x="207" y="67"/>
                </a:cubicBezTo>
                <a:cubicBezTo>
                  <a:pt x="207" y="67"/>
                  <a:pt x="207" y="67"/>
                  <a:pt x="206" y="68"/>
                </a:cubicBezTo>
                <a:cubicBezTo>
                  <a:pt x="206" y="67"/>
                  <a:pt x="206" y="67"/>
                  <a:pt x="205" y="67"/>
                </a:cubicBezTo>
                <a:cubicBezTo>
                  <a:pt x="201" y="68"/>
                  <a:pt x="196" y="69"/>
                  <a:pt x="191" y="71"/>
                </a:cubicBezTo>
                <a:cubicBezTo>
                  <a:pt x="196" y="69"/>
                  <a:pt x="200" y="66"/>
                  <a:pt x="204" y="64"/>
                </a:cubicBezTo>
                <a:cubicBezTo>
                  <a:pt x="205" y="63"/>
                  <a:pt x="204" y="62"/>
                  <a:pt x="203" y="62"/>
                </a:cubicBezTo>
                <a:cubicBezTo>
                  <a:pt x="202" y="62"/>
                  <a:pt x="202" y="63"/>
                  <a:pt x="202" y="63"/>
                </a:cubicBezTo>
                <a:cubicBezTo>
                  <a:pt x="202" y="63"/>
                  <a:pt x="202" y="62"/>
                  <a:pt x="202" y="62"/>
                </a:cubicBezTo>
                <a:cubicBezTo>
                  <a:pt x="203" y="62"/>
                  <a:pt x="203" y="60"/>
                  <a:pt x="202" y="61"/>
                </a:cubicBezTo>
                <a:cubicBezTo>
                  <a:pt x="201" y="61"/>
                  <a:pt x="201" y="61"/>
                  <a:pt x="201" y="61"/>
                </a:cubicBezTo>
                <a:cubicBezTo>
                  <a:pt x="202" y="61"/>
                  <a:pt x="202" y="60"/>
                  <a:pt x="203" y="60"/>
                </a:cubicBezTo>
                <a:cubicBezTo>
                  <a:pt x="203" y="60"/>
                  <a:pt x="203" y="60"/>
                  <a:pt x="203" y="60"/>
                </a:cubicBezTo>
                <a:cubicBezTo>
                  <a:pt x="203" y="60"/>
                  <a:pt x="203" y="60"/>
                  <a:pt x="203" y="60"/>
                </a:cubicBezTo>
                <a:cubicBezTo>
                  <a:pt x="205" y="63"/>
                  <a:pt x="208" y="65"/>
                  <a:pt x="211" y="67"/>
                </a:cubicBezTo>
                <a:close/>
                <a:moveTo>
                  <a:pt x="187" y="63"/>
                </a:moveTo>
                <a:cubicBezTo>
                  <a:pt x="191" y="61"/>
                  <a:pt x="195" y="59"/>
                  <a:pt x="198" y="56"/>
                </a:cubicBezTo>
                <a:cubicBezTo>
                  <a:pt x="199" y="57"/>
                  <a:pt x="200" y="58"/>
                  <a:pt x="201" y="59"/>
                </a:cubicBezTo>
                <a:cubicBezTo>
                  <a:pt x="196" y="60"/>
                  <a:pt x="192" y="61"/>
                  <a:pt x="187" y="63"/>
                </a:cubicBezTo>
                <a:close/>
                <a:moveTo>
                  <a:pt x="191" y="56"/>
                </a:moveTo>
                <a:cubicBezTo>
                  <a:pt x="192" y="55"/>
                  <a:pt x="193" y="55"/>
                  <a:pt x="194" y="54"/>
                </a:cubicBezTo>
                <a:cubicBezTo>
                  <a:pt x="195" y="54"/>
                  <a:pt x="195" y="54"/>
                  <a:pt x="195" y="54"/>
                </a:cubicBezTo>
                <a:cubicBezTo>
                  <a:pt x="195" y="54"/>
                  <a:pt x="196" y="54"/>
                  <a:pt x="196" y="55"/>
                </a:cubicBezTo>
                <a:cubicBezTo>
                  <a:pt x="194" y="55"/>
                  <a:pt x="193" y="55"/>
                  <a:pt x="191" y="56"/>
                </a:cubicBezTo>
                <a:close/>
                <a:moveTo>
                  <a:pt x="189" y="54"/>
                </a:moveTo>
                <a:cubicBezTo>
                  <a:pt x="189" y="54"/>
                  <a:pt x="189" y="54"/>
                  <a:pt x="190" y="53"/>
                </a:cubicBezTo>
                <a:cubicBezTo>
                  <a:pt x="190" y="53"/>
                  <a:pt x="189" y="52"/>
                  <a:pt x="188" y="52"/>
                </a:cubicBezTo>
                <a:cubicBezTo>
                  <a:pt x="187" y="53"/>
                  <a:pt x="186" y="54"/>
                  <a:pt x="186" y="55"/>
                </a:cubicBezTo>
                <a:cubicBezTo>
                  <a:pt x="185" y="54"/>
                  <a:pt x="185" y="54"/>
                  <a:pt x="184" y="53"/>
                </a:cubicBezTo>
                <a:cubicBezTo>
                  <a:pt x="186" y="52"/>
                  <a:pt x="188" y="51"/>
                  <a:pt x="189" y="50"/>
                </a:cubicBezTo>
                <a:cubicBezTo>
                  <a:pt x="191" y="51"/>
                  <a:pt x="192" y="52"/>
                  <a:pt x="193" y="53"/>
                </a:cubicBezTo>
                <a:cubicBezTo>
                  <a:pt x="192" y="53"/>
                  <a:pt x="190" y="54"/>
                  <a:pt x="189" y="54"/>
                </a:cubicBezTo>
                <a:close/>
                <a:moveTo>
                  <a:pt x="184" y="56"/>
                </a:moveTo>
                <a:cubicBezTo>
                  <a:pt x="182" y="57"/>
                  <a:pt x="179" y="58"/>
                  <a:pt x="176" y="59"/>
                </a:cubicBezTo>
                <a:cubicBezTo>
                  <a:pt x="177" y="58"/>
                  <a:pt x="178" y="57"/>
                  <a:pt x="179" y="55"/>
                </a:cubicBezTo>
                <a:cubicBezTo>
                  <a:pt x="180" y="55"/>
                  <a:pt x="181" y="54"/>
                  <a:pt x="183" y="54"/>
                </a:cubicBezTo>
                <a:cubicBezTo>
                  <a:pt x="183" y="54"/>
                  <a:pt x="184" y="55"/>
                  <a:pt x="184" y="56"/>
                </a:cubicBezTo>
                <a:close/>
                <a:moveTo>
                  <a:pt x="180" y="50"/>
                </a:moveTo>
                <a:cubicBezTo>
                  <a:pt x="177" y="51"/>
                  <a:pt x="173" y="53"/>
                  <a:pt x="170" y="54"/>
                </a:cubicBezTo>
                <a:cubicBezTo>
                  <a:pt x="171" y="53"/>
                  <a:pt x="173" y="51"/>
                  <a:pt x="174" y="50"/>
                </a:cubicBezTo>
                <a:cubicBezTo>
                  <a:pt x="176" y="49"/>
                  <a:pt x="178" y="48"/>
                  <a:pt x="179" y="48"/>
                </a:cubicBezTo>
                <a:cubicBezTo>
                  <a:pt x="180" y="48"/>
                  <a:pt x="180" y="49"/>
                  <a:pt x="180" y="50"/>
                </a:cubicBezTo>
                <a:cubicBezTo>
                  <a:pt x="180" y="50"/>
                  <a:pt x="180" y="50"/>
                  <a:pt x="180" y="50"/>
                </a:cubicBezTo>
                <a:close/>
                <a:moveTo>
                  <a:pt x="166" y="49"/>
                </a:moveTo>
                <a:cubicBezTo>
                  <a:pt x="167" y="48"/>
                  <a:pt x="168" y="47"/>
                  <a:pt x="169" y="46"/>
                </a:cubicBezTo>
                <a:cubicBezTo>
                  <a:pt x="172" y="45"/>
                  <a:pt x="175" y="44"/>
                  <a:pt x="178" y="44"/>
                </a:cubicBezTo>
                <a:cubicBezTo>
                  <a:pt x="174" y="45"/>
                  <a:pt x="170" y="47"/>
                  <a:pt x="166" y="49"/>
                </a:cubicBezTo>
                <a:close/>
                <a:moveTo>
                  <a:pt x="166" y="53"/>
                </a:moveTo>
                <a:cubicBezTo>
                  <a:pt x="163" y="55"/>
                  <a:pt x="159" y="58"/>
                  <a:pt x="156" y="60"/>
                </a:cubicBezTo>
                <a:cubicBezTo>
                  <a:pt x="155" y="61"/>
                  <a:pt x="154" y="61"/>
                  <a:pt x="153" y="62"/>
                </a:cubicBezTo>
                <a:cubicBezTo>
                  <a:pt x="154" y="60"/>
                  <a:pt x="155" y="59"/>
                  <a:pt x="156" y="58"/>
                </a:cubicBezTo>
                <a:cubicBezTo>
                  <a:pt x="159" y="56"/>
                  <a:pt x="162" y="55"/>
                  <a:pt x="166" y="53"/>
                </a:cubicBezTo>
                <a:cubicBezTo>
                  <a:pt x="166" y="53"/>
                  <a:pt x="166" y="53"/>
                  <a:pt x="166" y="53"/>
                </a:cubicBezTo>
                <a:close/>
                <a:moveTo>
                  <a:pt x="154" y="49"/>
                </a:moveTo>
                <a:cubicBezTo>
                  <a:pt x="154" y="48"/>
                  <a:pt x="155" y="48"/>
                  <a:pt x="155" y="48"/>
                </a:cubicBezTo>
                <a:cubicBezTo>
                  <a:pt x="157" y="47"/>
                  <a:pt x="159" y="46"/>
                  <a:pt x="160" y="46"/>
                </a:cubicBezTo>
                <a:cubicBezTo>
                  <a:pt x="158" y="47"/>
                  <a:pt x="156" y="48"/>
                  <a:pt x="154" y="49"/>
                </a:cubicBezTo>
                <a:close/>
                <a:moveTo>
                  <a:pt x="155" y="45"/>
                </a:moveTo>
                <a:cubicBezTo>
                  <a:pt x="152" y="46"/>
                  <a:pt x="149" y="47"/>
                  <a:pt x="147" y="48"/>
                </a:cubicBezTo>
                <a:cubicBezTo>
                  <a:pt x="149" y="46"/>
                  <a:pt x="152" y="44"/>
                  <a:pt x="155" y="42"/>
                </a:cubicBezTo>
                <a:cubicBezTo>
                  <a:pt x="157" y="42"/>
                  <a:pt x="159" y="41"/>
                  <a:pt x="161" y="41"/>
                </a:cubicBezTo>
                <a:cubicBezTo>
                  <a:pt x="159" y="42"/>
                  <a:pt x="157" y="44"/>
                  <a:pt x="155" y="45"/>
                </a:cubicBezTo>
                <a:close/>
                <a:moveTo>
                  <a:pt x="154" y="34"/>
                </a:moveTo>
                <a:cubicBezTo>
                  <a:pt x="153" y="34"/>
                  <a:pt x="153" y="34"/>
                  <a:pt x="152" y="34"/>
                </a:cubicBezTo>
                <a:cubicBezTo>
                  <a:pt x="153" y="34"/>
                  <a:pt x="153" y="33"/>
                  <a:pt x="154" y="33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54" y="33"/>
                  <a:pt x="154" y="34"/>
                  <a:pt x="154" y="34"/>
                </a:cubicBezTo>
                <a:close/>
                <a:moveTo>
                  <a:pt x="152" y="36"/>
                </a:moveTo>
                <a:cubicBezTo>
                  <a:pt x="150" y="37"/>
                  <a:pt x="147" y="38"/>
                  <a:pt x="145" y="40"/>
                </a:cubicBezTo>
                <a:cubicBezTo>
                  <a:pt x="145" y="40"/>
                  <a:pt x="145" y="40"/>
                  <a:pt x="144" y="40"/>
                </a:cubicBezTo>
                <a:cubicBezTo>
                  <a:pt x="146" y="38"/>
                  <a:pt x="148" y="37"/>
                  <a:pt x="150" y="36"/>
                </a:cubicBezTo>
                <a:cubicBezTo>
                  <a:pt x="151" y="36"/>
                  <a:pt x="151" y="36"/>
                  <a:pt x="152" y="36"/>
                </a:cubicBezTo>
                <a:close/>
                <a:moveTo>
                  <a:pt x="150" y="34"/>
                </a:moveTo>
                <a:cubicBezTo>
                  <a:pt x="148" y="34"/>
                  <a:pt x="147" y="34"/>
                  <a:pt x="146" y="34"/>
                </a:cubicBezTo>
                <a:cubicBezTo>
                  <a:pt x="146" y="34"/>
                  <a:pt x="147" y="33"/>
                  <a:pt x="147" y="33"/>
                </a:cubicBezTo>
                <a:cubicBezTo>
                  <a:pt x="149" y="33"/>
                  <a:pt x="150" y="33"/>
                  <a:pt x="151" y="33"/>
                </a:cubicBezTo>
                <a:cubicBezTo>
                  <a:pt x="151" y="33"/>
                  <a:pt x="150" y="34"/>
                  <a:pt x="150" y="34"/>
                </a:cubicBezTo>
                <a:close/>
                <a:moveTo>
                  <a:pt x="151" y="29"/>
                </a:moveTo>
                <a:cubicBezTo>
                  <a:pt x="151" y="29"/>
                  <a:pt x="151" y="29"/>
                  <a:pt x="151" y="29"/>
                </a:cubicBezTo>
                <a:cubicBezTo>
                  <a:pt x="150" y="29"/>
                  <a:pt x="149" y="29"/>
                  <a:pt x="148" y="29"/>
                </a:cubicBezTo>
                <a:cubicBezTo>
                  <a:pt x="148" y="29"/>
                  <a:pt x="148" y="28"/>
                  <a:pt x="149" y="28"/>
                </a:cubicBezTo>
                <a:cubicBezTo>
                  <a:pt x="150" y="28"/>
                  <a:pt x="151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lose/>
                <a:moveTo>
                  <a:pt x="148" y="20"/>
                </a:moveTo>
                <a:cubicBezTo>
                  <a:pt x="146" y="18"/>
                  <a:pt x="144" y="17"/>
                  <a:pt x="142" y="16"/>
                </a:cubicBezTo>
                <a:cubicBezTo>
                  <a:pt x="142" y="16"/>
                  <a:pt x="143" y="16"/>
                  <a:pt x="143" y="15"/>
                </a:cubicBezTo>
                <a:cubicBezTo>
                  <a:pt x="146" y="16"/>
                  <a:pt x="149" y="17"/>
                  <a:pt x="152" y="18"/>
                </a:cubicBezTo>
                <a:cubicBezTo>
                  <a:pt x="151" y="18"/>
                  <a:pt x="149" y="19"/>
                  <a:pt x="148" y="20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8" y="8"/>
                  <a:pt x="138" y="8"/>
                  <a:pt x="138" y="8"/>
                </a:cubicBezTo>
                <a:cubicBezTo>
                  <a:pt x="140" y="9"/>
                  <a:pt x="142" y="9"/>
                  <a:pt x="145" y="9"/>
                </a:cubicBezTo>
                <a:cubicBezTo>
                  <a:pt x="145" y="9"/>
                  <a:pt x="145" y="10"/>
                  <a:pt x="146" y="10"/>
                </a:cubicBezTo>
                <a:cubicBezTo>
                  <a:pt x="144" y="9"/>
                  <a:pt x="142" y="9"/>
                  <a:pt x="139" y="9"/>
                </a:cubicBezTo>
                <a:close/>
                <a:moveTo>
                  <a:pt x="143" y="13"/>
                </a:moveTo>
                <a:cubicBezTo>
                  <a:pt x="142" y="13"/>
                  <a:pt x="142" y="13"/>
                  <a:pt x="142" y="13"/>
                </a:cubicBezTo>
                <a:cubicBezTo>
                  <a:pt x="140" y="13"/>
                  <a:pt x="138" y="13"/>
                  <a:pt x="135" y="13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8" y="12"/>
                  <a:pt x="141" y="13"/>
                  <a:pt x="143" y="13"/>
                </a:cubicBezTo>
                <a:close/>
                <a:moveTo>
                  <a:pt x="136" y="14"/>
                </a:moveTo>
                <a:cubicBezTo>
                  <a:pt x="137" y="14"/>
                  <a:pt x="138" y="14"/>
                  <a:pt x="139" y="15"/>
                </a:cubicBezTo>
                <a:cubicBezTo>
                  <a:pt x="139" y="15"/>
                  <a:pt x="139" y="15"/>
                  <a:pt x="138" y="15"/>
                </a:cubicBezTo>
                <a:cubicBezTo>
                  <a:pt x="138" y="15"/>
                  <a:pt x="137" y="14"/>
                  <a:pt x="136" y="14"/>
                </a:cubicBezTo>
                <a:cubicBezTo>
                  <a:pt x="136" y="14"/>
                  <a:pt x="136" y="14"/>
                  <a:pt x="136" y="14"/>
                </a:cubicBezTo>
                <a:close/>
                <a:moveTo>
                  <a:pt x="138" y="18"/>
                </a:moveTo>
                <a:cubicBezTo>
                  <a:pt x="141" y="19"/>
                  <a:pt x="143" y="20"/>
                  <a:pt x="146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3" y="20"/>
                  <a:pt x="140" y="20"/>
                  <a:pt x="137" y="19"/>
                </a:cubicBezTo>
                <a:cubicBezTo>
                  <a:pt x="137" y="19"/>
                  <a:pt x="138" y="19"/>
                  <a:pt x="138" y="18"/>
                </a:cubicBezTo>
                <a:close/>
                <a:moveTo>
                  <a:pt x="141" y="27"/>
                </a:moveTo>
                <a:cubicBezTo>
                  <a:pt x="143" y="27"/>
                  <a:pt x="144" y="27"/>
                  <a:pt x="146" y="28"/>
                </a:cubicBezTo>
                <a:cubicBezTo>
                  <a:pt x="146" y="28"/>
                  <a:pt x="145" y="28"/>
                  <a:pt x="145" y="28"/>
                </a:cubicBezTo>
                <a:cubicBezTo>
                  <a:pt x="143" y="28"/>
                  <a:pt x="142" y="28"/>
                  <a:pt x="140" y="27"/>
                </a:cubicBezTo>
                <a:cubicBezTo>
                  <a:pt x="140" y="27"/>
                  <a:pt x="141" y="27"/>
                  <a:pt x="141" y="27"/>
                </a:cubicBezTo>
                <a:close/>
                <a:moveTo>
                  <a:pt x="142" y="30"/>
                </a:moveTo>
                <a:cubicBezTo>
                  <a:pt x="142" y="30"/>
                  <a:pt x="142" y="30"/>
                  <a:pt x="142" y="30"/>
                </a:cubicBezTo>
                <a:cubicBezTo>
                  <a:pt x="140" y="30"/>
                  <a:pt x="138" y="29"/>
                  <a:pt x="137" y="29"/>
                </a:cubicBezTo>
                <a:cubicBezTo>
                  <a:pt x="137" y="29"/>
                  <a:pt x="137" y="29"/>
                  <a:pt x="138" y="29"/>
                </a:cubicBezTo>
                <a:cubicBezTo>
                  <a:pt x="139" y="29"/>
                  <a:pt x="141" y="29"/>
                  <a:pt x="142" y="30"/>
                </a:cubicBezTo>
                <a:close/>
                <a:moveTo>
                  <a:pt x="140" y="34"/>
                </a:moveTo>
                <a:cubicBezTo>
                  <a:pt x="141" y="33"/>
                  <a:pt x="142" y="33"/>
                  <a:pt x="144" y="33"/>
                </a:cubicBezTo>
                <a:cubicBezTo>
                  <a:pt x="143" y="33"/>
                  <a:pt x="143" y="34"/>
                  <a:pt x="142" y="34"/>
                </a:cubicBezTo>
                <a:cubicBezTo>
                  <a:pt x="141" y="34"/>
                  <a:pt x="139" y="34"/>
                  <a:pt x="138" y="34"/>
                </a:cubicBezTo>
                <a:cubicBezTo>
                  <a:pt x="139" y="34"/>
                  <a:pt x="139" y="34"/>
                  <a:pt x="140" y="34"/>
                </a:cubicBezTo>
                <a:close/>
                <a:moveTo>
                  <a:pt x="143" y="36"/>
                </a:moveTo>
                <a:cubicBezTo>
                  <a:pt x="144" y="36"/>
                  <a:pt x="146" y="36"/>
                  <a:pt x="147" y="36"/>
                </a:cubicBezTo>
                <a:cubicBezTo>
                  <a:pt x="145" y="37"/>
                  <a:pt x="143" y="39"/>
                  <a:pt x="141" y="40"/>
                </a:cubicBezTo>
                <a:cubicBezTo>
                  <a:pt x="140" y="40"/>
                  <a:pt x="139" y="40"/>
                  <a:pt x="138" y="40"/>
                </a:cubicBezTo>
                <a:cubicBezTo>
                  <a:pt x="137" y="40"/>
                  <a:pt x="136" y="40"/>
                  <a:pt x="135" y="40"/>
                </a:cubicBezTo>
                <a:cubicBezTo>
                  <a:pt x="137" y="39"/>
                  <a:pt x="140" y="37"/>
                  <a:pt x="143" y="36"/>
                </a:cubicBezTo>
                <a:close/>
                <a:moveTo>
                  <a:pt x="137" y="42"/>
                </a:moveTo>
                <a:cubicBezTo>
                  <a:pt x="134" y="42"/>
                  <a:pt x="132" y="43"/>
                  <a:pt x="130" y="43"/>
                </a:cubicBezTo>
                <a:cubicBezTo>
                  <a:pt x="131" y="43"/>
                  <a:pt x="131" y="43"/>
                  <a:pt x="132" y="42"/>
                </a:cubicBezTo>
                <a:cubicBezTo>
                  <a:pt x="133" y="42"/>
                  <a:pt x="135" y="42"/>
                  <a:pt x="137" y="42"/>
                </a:cubicBezTo>
                <a:close/>
                <a:moveTo>
                  <a:pt x="136" y="44"/>
                </a:moveTo>
                <a:cubicBezTo>
                  <a:pt x="136" y="44"/>
                  <a:pt x="135" y="45"/>
                  <a:pt x="135" y="45"/>
                </a:cubicBezTo>
                <a:cubicBezTo>
                  <a:pt x="131" y="46"/>
                  <a:pt x="128" y="46"/>
                  <a:pt x="124" y="47"/>
                </a:cubicBezTo>
                <a:cubicBezTo>
                  <a:pt x="125" y="47"/>
                  <a:pt x="125" y="46"/>
                  <a:pt x="126" y="46"/>
                </a:cubicBezTo>
                <a:cubicBezTo>
                  <a:pt x="129" y="45"/>
                  <a:pt x="133" y="45"/>
                  <a:pt x="136" y="44"/>
                </a:cubicBezTo>
                <a:close/>
                <a:moveTo>
                  <a:pt x="126" y="44"/>
                </a:moveTo>
                <a:cubicBezTo>
                  <a:pt x="123" y="45"/>
                  <a:pt x="120" y="46"/>
                  <a:pt x="117" y="47"/>
                </a:cubicBezTo>
                <a:cubicBezTo>
                  <a:pt x="118" y="45"/>
                  <a:pt x="120" y="44"/>
                  <a:pt x="121" y="42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24" y="42"/>
                  <a:pt x="126" y="42"/>
                  <a:pt x="129" y="42"/>
                </a:cubicBezTo>
                <a:cubicBezTo>
                  <a:pt x="128" y="43"/>
                  <a:pt x="127" y="44"/>
                  <a:pt x="126" y="44"/>
                </a:cubicBezTo>
                <a:close/>
                <a:moveTo>
                  <a:pt x="111" y="46"/>
                </a:moveTo>
                <a:cubicBezTo>
                  <a:pt x="113" y="45"/>
                  <a:pt x="114" y="44"/>
                  <a:pt x="115" y="42"/>
                </a:cubicBezTo>
                <a:cubicBezTo>
                  <a:pt x="116" y="42"/>
                  <a:pt x="117" y="42"/>
                  <a:pt x="118" y="42"/>
                </a:cubicBezTo>
                <a:cubicBezTo>
                  <a:pt x="116" y="44"/>
                  <a:pt x="114" y="45"/>
                  <a:pt x="111" y="46"/>
                </a:cubicBezTo>
                <a:close/>
                <a:moveTo>
                  <a:pt x="115" y="41"/>
                </a:moveTo>
                <a:cubicBezTo>
                  <a:pt x="114" y="40"/>
                  <a:pt x="113" y="40"/>
                  <a:pt x="112" y="41"/>
                </a:cubicBezTo>
                <a:cubicBezTo>
                  <a:pt x="110" y="41"/>
                  <a:pt x="109" y="41"/>
                  <a:pt x="107" y="41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12" y="39"/>
                  <a:pt x="115" y="38"/>
                  <a:pt x="119" y="37"/>
                </a:cubicBezTo>
                <a:cubicBezTo>
                  <a:pt x="118" y="38"/>
                  <a:pt x="116" y="39"/>
                  <a:pt x="115" y="41"/>
                </a:cubicBezTo>
                <a:close/>
                <a:moveTo>
                  <a:pt x="116" y="33"/>
                </a:moveTo>
                <a:cubicBezTo>
                  <a:pt x="115" y="33"/>
                  <a:pt x="115" y="33"/>
                  <a:pt x="114" y="34"/>
                </a:cubicBezTo>
                <a:cubicBezTo>
                  <a:pt x="115" y="33"/>
                  <a:pt x="115" y="33"/>
                  <a:pt x="116" y="33"/>
                </a:cubicBezTo>
                <a:cubicBezTo>
                  <a:pt x="116" y="33"/>
                  <a:pt x="117" y="33"/>
                  <a:pt x="117" y="33"/>
                </a:cubicBezTo>
                <a:cubicBezTo>
                  <a:pt x="117" y="33"/>
                  <a:pt x="117" y="33"/>
                  <a:pt x="116" y="33"/>
                </a:cubicBezTo>
                <a:close/>
                <a:moveTo>
                  <a:pt x="105" y="29"/>
                </a:moveTo>
                <a:cubicBezTo>
                  <a:pt x="104" y="29"/>
                  <a:pt x="103" y="29"/>
                  <a:pt x="102" y="29"/>
                </a:cubicBezTo>
                <a:cubicBezTo>
                  <a:pt x="104" y="29"/>
                  <a:pt x="106" y="28"/>
                  <a:pt x="107" y="27"/>
                </a:cubicBezTo>
                <a:cubicBezTo>
                  <a:pt x="108" y="27"/>
                  <a:pt x="108" y="27"/>
                  <a:pt x="109" y="27"/>
                </a:cubicBezTo>
                <a:cubicBezTo>
                  <a:pt x="108" y="28"/>
                  <a:pt x="106" y="29"/>
                  <a:pt x="105" y="29"/>
                </a:cubicBezTo>
                <a:close/>
                <a:moveTo>
                  <a:pt x="103" y="32"/>
                </a:moveTo>
                <a:cubicBezTo>
                  <a:pt x="104" y="32"/>
                  <a:pt x="104" y="32"/>
                  <a:pt x="105" y="32"/>
                </a:cubicBezTo>
                <a:cubicBezTo>
                  <a:pt x="104" y="33"/>
                  <a:pt x="102" y="34"/>
                  <a:pt x="101" y="35"/>
                </a:cubicBezTo>
                <a:cubicBezTo>
                  <a:pt x="100" y="35"/>
                  <a:pt x="100" y="35"/>
                  <a:pt x="99" y="35"/>
                </a:cubicBezTo>
                <a:cubicBezTo>
                  <a:pt x="99" y="35"/>
                  <a:pt x="98" y="35"/>
                  <a:pt x="98" y="36"/>
                </a:cubicBezTo>
                <a:cubicBezTo>
                  <a:pt x="98" y="36"/>
                  <a:pt x="97" y="36"/>
                  <a:pt x="96" y="37"/>
                </a:cubicBezTo>
                <a:cubicBezTo>
                  <a:pt x="98" y="35"/>
                  <a:pt x="101" y="33"/>
                  <a:pt x="103" y="32"/>
                </a:cubicBezTo>
                <a:close/>
                <a:moveTo>
                  <a:pt x="96" y="35"/>
                </a:moveTo>
                <a:cubicBezTo>
                  <a:pt x="97" y="34"/>
                  <a:pt x="98" y="33"/>
                  <a:pt x="99" y="32"/>
                </a:cubicBezTo>
                <a:cubicBezTo>
                  <a:pt x="99" y="32"/>
                  <a:pt x="100" y="32"/>
                  <a:pt x="100" y="32"/>
                </a:cubicBezTo>
                <a:cubicBezTo>
                  <a:pt x="99" y="33"/>
                  <a:pt x="98" y="34"/>
                  <a:pt x="96" y="35"/>
                </a:cubicBezTo>
                <a:close/>
                <a:moveTo>
                  <a:pt x="96" y="30"/>
                </a:moveTo>
                <a:cubicBezTo>
                  <a:pt x="96" y="30"/>
                  <a:pt x="95" y="30"/>
                  <a:pt x="95" y="30"/>
                </a:cubicBezTo>
                <a:cubicBezTo>
                  <a:pt x="97" y="29"/>
                  <a:pt x="98" y="28"/>
                  <a:pt x="100" y="27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99" y="28"/>
                  <a:pt x="97" y="29"/>
                  <a:pt x="96" y="30"/>
                </a:cubicBezTo>
                <a:close/>
                <a:moveTo>
                  <a:pt x="90" y="31"/>
                </a:moveTo>
                <a:cubicBezTo>
                  <a:pt x="90" y="31"/>
                  <a:pt x="89" y="31"/>
                  <a:pt x="89" y="31"/>
                </a:cubicBezTo>
                <a:cubicBezTo>
                  <a:pt x="88" y="32"/>
                  <a:pt x="86" y="33"/>
                  <a:pt x="85" y="33"/>
                </a:cubicBezTo>
                <a:cubicBezTo>
                  <a:pt x="85" y="33"/>
                  <a:pt x="85" y="33"/>
                  <a:pt x="85" y="33"/>
                </a:cubicBezTo>
                <a:cubicBezTo>
                  <a:pt x="87" y="31"/>
                  <a:pt x="89" y="28"/>
                  <a:pt x="91" y="26"/>
                </a:cubicBezTo>
                <a:cubicBezTo>
                  <a:pt x="93" y="26"/>
                  <a:pt x="95" y="27"/>
                  <a:pt x="97" y="27"/>
                </a:cubicBezTo>
                <a:cubicBezTo>
                  <a:pt x="95" y="28"/>
                  <a:pt x="92" y="30"/>
                  <a:pt x="90" y="31"/>
                </a:cubicBezTo>
                <a:close/>
                <a:moveTo>
                  <a:pt x="89" y="18"/>
                </a:moveTo>
                <a:cubicBezTo>
                  <a:pt x="89" y="18"/>
                  <a:pt x="89" y="18"/>
                  <a:pt x="88" y="18"/>
                </a:cubicBezTo>
                <a:cubicBezTo>
                  <a:pt x="88" y="18"/>
                  <a:pt x="87" y="19"/>
                  <a:pt x="87" y="19"/>
                </a:cubicBezTo>
                <a:cubicBezTo>
                  <a:pt x="83" y="21"/>
                  <a:pt x="79" y="23"/>
                  <a:pt x="75" y="26"/>
                </a:cubicBezTo>
                <a:cubicBezTo>
                  <a:pt x="73" y="27"/>
                  <a:pt x="70" y="28"/>
                  <a:pt x="68" y="29"/>
                </a:cubicBezTo>
                <a:cubicBezTo>
                  <a:pt x="68" y="29"/>
                  <a:pt x="68" y="28"/>
                  <a:pt x="69" y="28"/>
                </a:cubicBezTo>
                <a:cubicBezTo>
                  <a:pt x="73" y="25"/>
                  <a:pt x="78" y="23"/>
                  <a:pt x="83" y="20"/>
                </a:cubicBezTo>
                <a:cubicBezTo>
                  <a:pt x="86" y="19"/>
                  <a:pt x="90" y="17"/>
                  <a:pt x="94" y="16"/>
                </a:cubicBezTo>
                <a:cubicBezTo>
                  <a:pt x="93" y="16"/>
                  <a:pt x="93" y="16"/>
                  <a:pt x="92" y="17"/>
                </a:cubicBezTo>
                <a:cubicBezTo>
                  <a:pt x="91" y="17"/>
                  <a:pt x="90" y="18"/>
                  <a:pt x="89" y="18"/>
                </a:cubicBezTo>
                <a:close/>
                <a:moveTo>
                  <a:pt x="80" y="17"/>
                </a:moveTo>
                <a:cubicBezTo>
                  <a:pt x="73" y="19"/>
                  <a:pt x="66" y="23"/>
                  <a:pt x="60" y="27"/>
                </a:cubicBezTo>
                <a:cubicBezTo>
                  <a:pt x="60" y="27"/>
                  <a:pt x="60" y="28"/>
                  <a:pt x="60" y="28"/>
                </a:cubicBezTo>
                <a:cubicBezTo>
                  <a:pt x="58" y="29"/>
                  <a:pt x="56" y="31"/>
                  <a:pt x="54" y="32"/>
                </a:cubicBezTo>
                <a:cubicBezTo>
                  <a:pt x="51" y="34"/>
                  <a:pt x="48" y="35"/>
                  <a:pt x="45" y="36"/>
                </a:cubicBezTo>
                <a:cubicBezTo>
                  <a:pt x="48" y="34"/>
                  <a:pt x="52" y="31"/>
                  <a:pt x="55" y="29"/>
                </a:cubicBezTo>
                <a:cubicBezTo>
                  <a:pt x="62" y="23"/>
                  <a:pt x="70" y="19"/>
                  <a:pt x="79" y="15"/>
                </a:cubicBezTo>
                <a:cubicBezTo>
                  <a:pt x="81" y="14"/>
                  <a:pt x="83" y="13"/>
                  <a:pt x="85" y="12"/>
                </a:cubicBezTo>
                <a:cubicBezTo>
                  <a:pt x="83" y="13"/>
                  <a:pt x="81" y="14"/>
                  <a:pt x="80" y="15"/>
                </a:cubicBezTo>
                <a:cubicBezTo>
                  <a:pt x="79" y="16"/>
                  <a:pt x="79" y="16"/>
                  <a:pt x="80" y="17"/>
                </a:cubicBezTo>
                <a:close/>
                <a:moveTo>
                  <a:pt x="50" y="40"/>
                </a:moveTo>
                <a:cubicBezTo>
                  <a:pt x="51" y="39"/>
                  <a:pt x="52" y="38"/>
                  <a:pt x="53" y="38"/>
                </a:cubicBezTo>
                <a:cubicBezTo>
                  <a:pt x="52" y="39"/>
                  <a:pt x="51" y="40"/>
                  <a:pt x="50" y="41"/>
                </a:cubicBezTo>
                <a:cubicBezTo>
                  <a:pt x="50" y="40"/>
                  <a:pt x="50" y="40"/>
                  <a:pt x="50" y="40"/>
                </a:cubicBezTo>
                <a:close/>
                <a:moveTo>
                  <a:pt x="56" y="38"/>
                </a:moveTo>
                <a:cubicBezTo>
                  <a:pt x="56" y="38"/>
                  <a:pt x="57" y="38"/>
                  <a:pt x="57" y="38"/>
                </a:cubicBezTo>
                <a:cubicBezTo>
                  <a:pt x="56" y="40"/>
                  <a:pt x="54" y="42"/>
                  <a:pt x="53" y="44"/>
                </a:cubicBezTo>
                <a:cubicBezTo>
                  <a:pt x="49" y="46"/>
                  <a:pt x="46" y="48"/>
                  <a:pt x="43" y="51"/>
                </a:cubicBezTo>
                <a:cubicBezTo>
                  <a:pt x="44" y="51"/>
                  <a:pt x="44" y="50"/>
                  <a:pt x="44" y="50"/>
                </a:cubicBezTo>
                <a:cubicBezTo>
                  <a:pt x="48" y="46"/>
                  <a:pt x="52" y="42"/>
                  <a:pt x="56" y="38"/>
                </a:cubicBezTo>
                <a:close/>
                <a:moveTo>
                  <a:pt x="49" y="48"/>
                </a:moveTo>
                <a:cubicBezTo>
                  <a:pt x="49" y="49"/>
                  <a:pt x="48" y="50"/>
                  <a:pt x="47" y="50"/>
                </a:cubicBezTo>
                <a:cubicBezTo>
                  <a:pt x="46" y="51"/>
                  <a:pt x="46" y="52"/>
                  <a:pt x="45" y="53"/>
                </a:cubicBezTo>
                <a:cubicBezTo>
                  <a:pt x="43" y="54"/>
                  <a:pt x="41" y="56"/>
                  <a:pt x="40" y="57"/>
                </a:cubicBezTo>
                <a:cubicBezTo>
                  <a:pt x="40" y="56"/>
                  <a:pt x="40" y="56"/>
                  <a:pt x="40" y="56"/>
                </a:cubicBezTo>
                <a:cubicBezTo>
                  <a:pt x="43" y="53"/>
                  <a:pt x="46" y="51"/>
                  <a:pt x="49" y="48"/>
                </a:cubicBezTo>
                <a:close/>
                <a:moveTo>
                  <a:pt x="39" y="55"/>
                </a:moveTo>
                <a:cubicBezTo>
                  <a:pt x="38" y="55"/>
                  <a:pt x="38" y="56"/>
                  <a:pt x="37" y="57"/>
                </a:cubicBezTo>
                <a:cubicBezTo>
                  <a:pt x="37" y="57"/>
                  <a:pt x="37" y="56"/>
                  <a:pt x="37" y="56"/>
                </a:cubicBezTo>
                <a:cubicBezTo>
                  <a:pt x="38" y="56"/>
                  <a:pt x="38" y="55"/>
                  <a:pt x="39" y="54"/>
                </a:cubicBezTo>
                <a:cubicBezTo>
                  <a:pt x="39" y="54"/>
                  <a:pt x="40" y="53"/>
                  <a:pt x="40" y="53"/>
                </a:cubicBezTo>
                <a:lnTo>
                  <a:pt x="39" y="55"/>
                </a:lnTo>
                <a:close/>
                <a:moveTo>
                  <a:pt x="38" y="65"/>
                </a:moveTo>
                <a:cubicBezTo>
                  <a:pt x="40" y="64"/>
                  <a:pt x="42" y="62"/>
                  <a:pt x="45" y="60"/>
                </a:cubicBezTo>
                <a:cubicBezTo>
                  <a:pt x="40" y="65"/>
                  <a:pt x="35" y="70"/>
                  <a:pt x="30" y="75"/>
                </a:cubicBezTo>
                <a:cubicBezTo>
                  <a:pt x="30" y="75"/>
                  <a:pt x="30" y="77"/>
                  <a:pt x="31" y="76"/>
                </a:cubicBezTo>
                <a:cubicBezTo>
                  <a:pt x="32" y="76"/>
                  <a:pt x="33" y="75"/>
                  <a:pt x="34" y="75"/>
                </a:cubicBezTo>
                <a:cubicBezTo>
                  <a:pt x="33" y="75"/>
                  <a:pt x="33" y="76"/>
                  <a:pt x="32" y="76"/>
                </a:cubicBezTo>
                <a:cubicBezTo>
                  <a:pt x="31" y="77"/>
                  <a:pt x="29" y="78"/>
                  <a:pt x="27" y="78"/>
                </a:cubicBezTo>
                <a:cubicBezTo>
                  <a:pt x="27" y="77"/>
                  <a:pt x="28" y="76"/>
                  <a:pt x="29" y="75"/>
                </a:cubicBezTo>
                <a:cubicBezTo>
                  <a:pt x="32" y="72"/>
                  <a:pt x="35" y="69"/>
                  <a:pt x="38" y="65"/>
                </a:cubicBezTo>
                <a:close/>
                <a:moveTo>
                  <a:pt x="34" y="77"/>
                </a:moveTo>
                <a:cubicBezTo>
                  <a:pt x="35" y="77"/>
                  <a:pt x="36" y="76"/>
                  <a:pt x="37" y="75"/>
                </a:cubicBezTo>
                <a:cubicBezTo>
                  <a:pt x="35" y="78"/>
                  <a:pt x="32" y="81"/>
                  <a:pt x="30" y="83"/>
                </a:cubicBezTo>
                <a:cubicBezTo>
                  <a:pt x="30" y="83"/>
                  <a:pt x="30" y="83"/>
                  <a:pt x="30" y="83"/>
                </a:cubicBezTo>
                <a:cubicBezTo>
                  <a:pt x="31" y="81"/>
                  <a:pt x="32" y="79"/>
                  <a:pt x="34" y="77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4"/>
                </a:cubicBezTo>
                <a:cubicBezTo>
                  <a:pt x="30" y="94"/>
                  <a:pt x="30" y="94"/>
                  <a:pt x="30" y="94"/>
                </a:cubicBezTo>
                <a:cubicBezTo>
                  <a:pt x="30" y="94"/>
                  <a:pt x="30" y="93"/>
                  <a:pt x="29" y="93"/>
                </a:cubicBezTo>
                <a:cubicBezTo>
                  <a:pt x="29" y="93"/>
                  <a:pt x="30" y="93"/>
                  <a:pt x="30" y="93"/>
                </a:cubicBezTo>
                <a:close/>
                <a:moveTo>
                  <a:pt x="32" y="123"/>
                </a:moveTo>
                <a:cubicBezTo>
                  <a:pt x="32" y="124"/>
                  <a:pt x="32" y="124"/>
                  <a:pt x="32" y="125"/>
                </a:cubicBezTo>
                <a:cubicBezTo>
                  <a:pt x="32" y="125"/>
                  <a:pt x="32" y="125"/>
                  <a:pt x="32" y="126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2" y="124"/>
                  <a:pt x="32" y="124"/>
                  <a:pt x="32" y="123"/>
                </a:cubicBezTo>
                <a:close/>
                <a:moveTo>
                  <a:pt x="32" y="120"/>
                </a:moveTo>
                <a:cubicBezTo>
                  <a:pt x="32" y="119"/>
                  <a:pt x="33" y="117"/>
                  <a:pt x="33" y="115"/>
                </a:cubicBezTo>
                <a:cubicBezTo>
                  <a:pt x="33" y="116"/>
                  <a:pt x="34" y="118"/>
                  <a:pt x="34" y="119"/>
                </a:cubicBezTo>
                <a:cubicBezTo>
                  <a:pt x="34" y="120"/>
                  <a:pt x="34" y="120"/>
                  <a:pt x="34" y="121"/>
                </a:cubicBezTo>
                <a:cubicBezTo>
                  <a:pt x="33" y="122"/>
                  <a:pt x="33" y="122"/>
                  <a:pt x="33" y="123"/>
                </a:cubicBezTo>
                <a:cubicBezTo>
                  <a:pt x="33" y="122"/>
                  <a:pt x="32" y="121"/>
                  <a:pt x="32" y="120"/>
                </a:cubicBezTo>
                <a:close/>
                <a:moveTo>
                  <a:pt x="33" y="131"/>
                </a:moveTo>
                <a:cubicBezTo>
                  <a:pt x="34" y="130"/>
                  <a:pt x="34" y="130"/>
                  <a:pt x="34" y="130"/>
                </a:cubicBezTo>
                <a:cubicBezTo>
                  <a:pt x="35" y="130"/>
                  <a:pt x="35" y="131"/>
                  <a:pt x="35" y="132"/>
                </a:cubicBezTo>
                <a:cubicBezTo>
                  <a:pt x="35" y="132"/>
                  <a:pt x="35" y="132"/>
                  <a:pt x="35" y="133"/>
                </a:cubicBezTo>
                <a:cubicBezTo>
                  <a:pt x="35" y="133"/>
                  <a:pt x="35" y="134"/>
                  <a:pt x="36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5"/>
                  <a:pt x="36" y="135"/>
                  <a:pt x="37" y="135"/>
                </a:cubicBezTo>
                <a:cubicBezTo>
                  <a:pt x="37" y="137"/>
                  <a:pt x="38" y="138"/>
                  <a:pt x="38" y="140"/>
                </a:cubicBezTo>
                <a:cubicBezTo>
                  <a:pt x="39" y="140"/>
                  <a:pt x="39" y="141"/>
                  <a:pt x="39" y="142"/>
                </a:cubicBezTo>
                <a:cubicBezTo>
                  <a:pt x="38" y="143"/>
                  <a:pt x="38" y="144"/>
                  <a:pt x="37" y="145"/>
                </a:cubicBezTo>
                <a:cubicBezTo>
                  <a:pt x="37" y="146"/>
                  <a:pt x="38" y="147"/>
                  <a:pt x="39" y="146"/>
                </a:cubicBezTo>
                <a:cubicBezTo>
                  <a:pt x="39" y="146"/>
                  <a:pt x="39" y="145"/>
                  <a:pt x="40" y="145"/>
                </a:cubicBezTo>
                <a:cubicBezTo>
                  <a:pt x="40" y="148"/>
                  <a:pt x="41" y="151"/>
                  <a:pt x="42" y="153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1" y="155"/>
                  <a:pt x="41" y="156"/>
                  <a:pt x="42" y="156"/>
                </a:cubicBezTo>
                <a:cubicBezTo>
                  <a:pt x="43" y="159"/>
                  <a:pt x="44" y="162"/>
                  <a:pt x="45" y="166"/>
                </a:cubicBezTo>
                <a:cubicBezTo>
                  <a:pt x="43" y="161"/>
                  <a:pt x="40" y="157"/>
                  <a:pt x="38" y="152"/>
                </a:cubicBezTo>
                <a:cubicBezTo>
                  <a:pt x="37" y="145"/>
                  <a:pt x="35" y="138"/>
                  <a:pt x="33" y="131"/>
                </a:cubicBezTo>
                <a:cubicBezTo>
                  <a:pt x="33" y="131"/>
                  <a:pt x="33" y="131"/>
                  <a:pt x="33" y="131"/>
                </a:cubicBezTo>
                <a:close/>
                <a:moveTo>
                  <a:pt x="34" y="149"/>
                </a:moveTo>
                <a:cubicBezTo>
                  <a:pt x="35" y="152"/>
                  <a:pt x="36" y="155"/>
                  <a:pt x="37" y="157"/>
                </a:cubicBezTo>
                <a:cubicBezTo>
                  <a:pt x="37" y="158"/>
                  <a:pt x="37" y="158"/>
                  <a:pt x="37" y="158"/>
                </a:cubicBezTo>
                <a:cubicBezTo>
                  <a:pt x="37" y="159"/>
                  <a:pt x="38" y="161"/>
                  <a:pt x="38" y="163"/>
                </a:cubicBezTo>
                <a:cubicBezTo>
                  <a:pt x="37" y="161"/>
                  <a:pt x="36" y="160"/>
                  <a:pt x="36" y="159"/>
                </a:cubicBezTo>
                <a:cubicBezTo>
                  <a:pt x="35" y="156"/>
                  <a:pt x="35" y="152"/>
                  <a:pt x="34" y="149"/>
                </a:cubicBezTo>
                <a:cubicBezTo>
                  <a:pt x="34" y="149"/>
                  <a:pt x="34" y="149"/>
                  <a:pt x="34" y="149"/>
                </a:cubicBezTo>
                <a:close/>
                <a:moveTo>
                  <a:pt x="38" y="166"/>
                </a:moveTo>
                <a:cubicBezTo>
                  <a:pt x="38" y="166"/>
                  <a:pt x="38" y="166"/>
                  <a:pt x="38" y="167"/>
                </a:cubicBezTo>
                <a:cubicBezTo>
                  <a:pt x="38" y="165"/>
                  <a:pt x="37" y="164"/>
                  <a:pt x="36" y="163"/>
                </a:cubicBezTo>
                <a:cubicBezTo>
                  <a:pt x="36" y="163"/>
                  <a:pt x="36" y="162"/>
                  <a:pt x="36" y="162"/>
                </a:cubicBezTo>
                <a:cubicBezTo>
                  <a:pt x="37" y="163"/>
                  <a:pt x="38" y="165"/>
                  <a:pt x="38" y="166"/>
                </a:cubicBezTo>
                <a:close/>
                <a:moveTo>
                  <a:pt x="40" y="173"/>
                </a:moveTo>
                <a:cubicBezTo>
                  <a:pt x="40" y="175"/>
                  <a:pt x="40" y="176"/>
                  <a:pt x="40" y="178"/>
                </a:cubicBezTo>
                <a:cubicBezTo>
                  <a:pt x="39" y="175"/>
                  <a:pt x="38" y="173"/>
                  <a:pt x="38" y="170"/>
                </a:cubicBezTo>
                <a:cubicBezTo>
                  <a:pt x="38" y="171"/>
                  <a:pt x="39" y="172"/>
                  <a:pt x="40" y="173"/>
                </a:cubicBezTo>
                <a:close/>
                <a:moveTo>
                  <a:pt x="42" y="197"/>
                </a:moveTo>
                <a:cubicBezTo>
                  <a:pt x="42" y="197"/>
                  <a:pt x="42" y="197"/>
                  <a:pt x="42" y="197"/>
                </a:cubicBezTo>
                <a:cubicBezTo>
                  <a:pt x="42" y="198"/>
                  <a:pt x="43" y="198"/>
                  <a:pt x="43" y="198"/>
                </a:cubicBezTo>
                <a:cubicBezTo>
                  <a:pt x="43" y="199"/>
                  <a:pt x="44" y="199"/>
                  <a:pt x="44" y="200"/>
                </a:cubicBezTo>
                <a:cubicBezTo>
                  <a:pt x="43" y="198"/>
                  <a:pt x="41" y="196"/>
                  <a:pt x="39" y="194"/>
                </a:cubicBezTo>
                <a:cubicBezTo>
                  <a:pt x="39" y="194"/>
                  <a:pt x="39" y="194"/>
                  <a:pt x="39" y="194"/>
                </a:cubicBezTo>
                <a:cubicBezTo>
                  <a:pt x="40" y="195"/>
                  <a:pt x="41" y="196"/>
                  <a:pt x="42" y="197"/>
                </a:cubicBezTo>
                <a:close/>
                <a:moveTo>
                  <a:pt x="43" y="192"/>
                </a:moveTo>
                <a:cubicBezTo>
                  <a:pt x="43" y="191"/>
                  <a:pt x="42" y="190"/>
                  <a:pt x="42" y="189"/>
                </a:cubicBezTo>
                <a:cubicBezTo>
                  <a:pt x="43" y="191"/>
                  <a:pt x="45" y="194"/>
                  <a:pt x="47" y="196"/>
                </a:cubicBezTo>
                <a:cubicBezTo>
                  <a:pt x="46" y="196"/>
                  <a:pt x="45" y="195"/>
                  <a:pt x="45" y="195"/>
                </a:cubicBezTo>
                <a:cubicBezTo>
                  <a:pt x="44" y="194"/>
                  <a:pt x="43" y="193"/>
                  <a:pt x="43" y="192"/>
                </a:cubicBezTo>
                <a:close/>
                <a:moveTo>
                  <a:pt x="48" y="198"/>
                </a:moveTo>
                <a:cubicBezTo>
                  <a:pt x="50" y="201"/>
                  <a:pt x="51" y="203"/>
                  <a:pt x="53" y="205"/>
                </a:cubicBezTo>
                <a:cubicBezTo>
                  <a:pt x="50" y="203"/>
                  <a:pt x="48" y="200"/>
                  <a:pt x="46" y="197"/>
                </a:cubicBezTo>
                <a:cubicBezTo>
                  <a:pt x="47" y="197"/>
                  <a:pt x="47" y="198"/>
                  <a:pt x="48" y="198"/>
                </a:cubicBezTo>
                <a:close/>
                <a:moveTo>
                  <a:pt x="49" y="188"/>
                </a:moveTo>
                <a:cubicBezTo>
                  <a:pt x="51" y="190"/>
                  <a:pt x="52" y="192"/>
                  <a:pt x="53" y="194"/>
                </a:cubicBezTo>
                <a:cubicBezTo>
                  <a:pt x="54" y="197"/>
                  <a:pt x="55" y="201"/>
                  <a:pt x="56" y="204"/>
                </a:cubicBezTo>
                <a:cubicBezTo>
                  <a:pt x="55" y="203"/>
                  <a:pt x="55" y="203"/>
                  <a:pt x="54" y="202"/>
                </a:cubicBezTo>
                <a:cubicBezTo>
                  <a:pt x="52" y="197"/>
                  <a:pt x="51" y="193"/>
                  <a:pt x="49" y="188"/>
                </a:cubicBezTo>
                <a:close/>
                <a:moveTo>
                  <a:pt x="61" y="205"/>
                </a:moveTo>
                <a:cubicBezTo>
                  <a:pt x="62" y="205"/>
                  <a:pt x="62" y="205"/>
                  <a:pt x="62" y="205"/>
                </a:cubicBezTo>
                <a:cubicBezTo>
                  <a:pt x="63" y="207"/>
                  <a:pt x="64" y="208"/>
                  <a:pt x="65" y="210"/>
                </a:cubicBezTo>
                <a:cubicBezTo>
                  <a:pt x="65" y="210"/>
                  <a:pt x="64" y="210"/>
                  <a:pt x="63" y="209"/>
                </a:cubicBezTo>
                <a:cubicBezTo>
                  <a:pt x="63" y="208"/>
                  <a:pt x="62" y="206"/>
                  <a:pt x="61" y="205"/>
                </a:cubicBezTo>
                <a:close/>
                <a:moveTo>
                  <a:pt x="65" y="202"/>
                </a:moveTo>
                <a:cubicBezTo>
                  <a:pt x="65" y="202"/>
                  <a:pt x="65" y="202"/>
                  <a:pt x="65" y="201"/>
                </a:cubicBezTo>
                <a:cubicBezTo>
                  <a:pt x="65" y="201"/>
                  <a:pt x="66" y="200"/>
                  <a:pt x="66" y="200"/>
                </a:cubicBezTo>
                <a:cubicBezTo>
                  <a:pt x="66" y="200"/>
                  <a:pt x="67" y="201"/>
                  <a:pt x="67" y="201"/>
                </a:cubicBezTo>
                <a:cubicBezTo>
                  <a:pt x="67" y="201"/>
                  <a:pt x="66" y="202"/>
                  <a:pt x="65" y="202"/>
                </a:cubicBezTo>
                <a:close/>
                <a:moveTo>
                  <a:pt x="70" y="206"/>
                </a:moveTo>
                <a:cubicBezTo>
                  <a:pt x="69" y="205"/>
                  <a:pt x="68" y="204"/>
                  <a:pt x="67" y="204"/>
                </a:cubicBezTo>
                <a:cubicBezTo>
                  <a:pt x="67" y="204"/>
                  <a:pt x="67" y="203"/>
                  <a:pt x="67" y="203"/>
                </a:cubicBezTo>
                <a:cubicBezTo>
                  <a:pt x="67" y="203"/>
                  <a:pt x="68" y="203"/>
                  <a:pt x="69" y="202"/>
                </a:cubicBezTo>
                <a:cubicBezTo>
                  <a:pt x="69" y="203"/>
                  <a:pt x="70" y="204"/>
                  <a:pt x="71" y="205"/>
                </a:cubicBezTo>
                <a:cubicBezTo>
                  <a:pt x="71" y="205"/>
                  <a:pt x="72" y="205"/>
                  <a:pt x="72" y="204"/>
                </a:cubicBezTo>
                <a:cubicBezTo>
                  <a:pt x="72" y="204"/>
                  <a:pt x="72" y="204"/>
                  <a:pt x="73" y="203"/>
                </a:cubicBezTo>
                <a:cubicBezTo>
                  <a:pt x="73" y="204"/>
                  <a:pt x="74" y="205"/>
                  <a:pt x="75" y="205"/>
                </a:cubicBezTo>
                <a:cubicBezTo>
                  <a:pt x="75" y="206"/>
                  <a:pt x="74" y="206"/>
                  <a:pt x="74" y="206"/>
                </a:cubicBezTo>
                <a:cubicBezTo>
                  <a:pt x="73" y="206"/>
                  <a:pt x="72" y="205"/>
                  <a:pt x="71" y="205"/>
                </a:cubicBezTo>
                <a:cubicBezTo>
                  <a:pt x="71" y="204"/>
                  <a:pt x="70" y="205"/>
                  <a:pt x="70" y="206"/>
                </a:cubicBezTo>
                <a:close/>
                <a:moveTo>
                  <a:pt x="71" y="193"/>
                </a:moveTo>
                <a:cubicBezTo>
                  <a:pt x="72" y="192"/>
                  <a:pt x="73" y="191"/>
                  <a:pt x="73" y="190"/>
                </a:cubicBezTo>
                <a:cubicBezTo>
                  <a:pt x="73" y="191"/>
                  <a:pt x="73" y="192"/>
                  <a:pt x="73" y="194"/>
                </a:cubicBezTo>
                <a:cubicBezTo>
                  <a:pt x="72" y="193"/>
                  <a:pt x="72" y="193"/>
                  <a:pt x="71" y="193"/>
                </a:cubicBezTo>
                <a:close/>
                <a:moveTo>
                  <a:pt x="73" y="159"/>
                </a:moveTo>
                <a:cubicBezTo>
                  <a:pt x="74" y="159"/>
                  <a:pt x="74" y="158"/>
                  <a:pt x="75" y="158"/>
                </a:cubicBezTo>
                <a:cubicBezTo>
                  <a:pt x="75" y="159"/>
                  <a:pt x="76" y="161"/>
                  <a:pt x="76" y="163"/>
                </a:cubicBezTo>
                <a:cubicBezTo>
                  <a:pt x="75" y="163"/>
                  <a:pt x="75" y="163"/>
                  <a:pt x="74" y="164"/>
                </a:cubicBezTo>
                <a:cubicBezTo>
                  <a:pt x="74" y="162"/>
                  <a:pt x="74" y="161"/>
                  <a:pt x="73" y="159"/>
                </a:cubicBezTo>
                <a:close/>
                <a:moveTo>
                  <a:pt x="75" y="191"/>
                </a:moveTo>
                <a:cubicBezTo>
                  <a:pt x="75" y="191"/>
                  <a:pt x="75" y="191"/>
                  <a:pt x="76" y="192"/>
                </a:cubicBezTo>
                <a:cubicBezTo>
                  <a:pt x="75" y="192"/>
                  <a:pt x="75" y="192"/>
                  <a:pt x="75" y="193"/>
                </a:cubicBezTo>
                <a:cubicBezTo>
                  <a:pt x="75" y="192"/>
                  <a:pt x="75" y="192"/>
                  <a:pt x="75" y="191"/>
                </a:cubicBezTo>
                <a:close/>
                <a:moveTo>
                  <a:pt x="75" y="188"/>
                </a:moveTo>
                <a:cubicBezTo>
                  <a:pt x="76" y="188"/>
                  <a:pt x="76" y="187"/>
                  <a:pt x="76" y="187"/>
                </a:cubicBezTo>
                <a:cubicBezTo>
                  <a:pt x="77" y="187"/>
                  <a:pt x="77" y="187"/>
                  <a:pt x="77" y="187"/>
                </a:cubicBezTo>
                <a:cubicBezTo>
                  <a:pt x="78" y="187"/>
                  <a:pt x="78" y="187"/>
                  <a:pt x="78" y="187"/>
                </a:cubicBezTo>
                <a:cubicBezTo>
                  <a:pt x="78" y="188"/>
                  <a:pt x="77" y="188"/>
                  <a:pt x="77" y="189"/>
                </a:cubicBezTo>
                <a:cubicBezTo>
                  <a:pt x="76" y="189"/>
                  <a:pt x="76" y="188"/>
                  <a:pt x="75" y="188"/>
                </a:cubicBezTo>
                <a:close/>
                <a:moveTo>
                  <a:pt x="77" y="193"/>
                </a:moveTo>
                <a:cubicBezTo>
                  <a:pt x="78" y="193"/>
                  <a:pt x="78" y="194"/>
                  <a:pt x="79" y="194"/>
                </a:cubicBezTo>
                <a:cubicBezTo>
                  <a:pt x="79" y="194"/>
                  <a:pt x="78" y="195"/>
                  <a:pt x="78" y="195"/>
                </a:cubicBezTo>
                <a:cubicBezTo>
                  <a:pt x="78" y="195"/>
                  <a:pt x="77" y="195"/>
                  <a:pt x="77" y="196"/>
                </a:cubicBezTo>
                <a:cubicBezTo>
                  <a:pt x="76" y="195"/>
                  <a:pt x="76" y="195"/>
                  <a:pt x="76" y="195"/>
                </a:cubicBezTo>
                <a:cubicBezTo>
                  <a:pt x="76" y="194"/>
                  <a:pt x="77" y="193"/>
                  <a:pt x="77" y="193"/>
                </a:cubicBezTo>
                <a:close/>
                <a:moveTo>
                  <a:pt x="79" y="180"/>
                </a:moveTo>
                <a:cubicBezTo>
                  <a:pt x="79" y="180"/>
                  <a:pt x="79" y="180"/>
                  <a:pt x="79" y="180"/>
                </a:cubicBezTo>
                <a:cubicBezTo>
                  <a:pt x="79" y="179"/>
                  <a:pt x="80" y="178"/>
                  <a:pt x="81" y="177"/>
                </a:cubicBezTo>
                <a:cubicBezTo>
                  <a:pt x="81" y="178"/>
                  <a:pt x="81" y="178"/>
                  <a:pt x="81" y="178"/>
                </a:cubicBezTo>
                <a:cubicBezTo>
                  <a:pt x="80" y="178"/>
                  <a:pt x="80" y="179"/>
                  <a:pt x="79" y="180"/>
                </a:cubicBezTo>
                <a:close/>
                <a:moveTo>
                  <a:pt x="82" y="188"/>
                </a:moveTo>
                <a:cubicBezTo>
                  <a:pt x="82" y="189"/>
                  <a:pt x="82" y="189"/>
                  <a:pt x="83" y="189"/>
                </a:cubicBezTo>
                <a:cubicBezTo>
                  <a:pt x="82" y="189"/>
                  <a:pt x="81" y="190"/>
                  <a:pt x="80" y="190"/>
                </a:cubicBezTo>
                <a:cubicBezTo>
                  <a:pt x="81" y="189"/>
                  <a:pt x="81" y="189"/>
                  <a:pt x="82" y="188"/>
                </a:cubicBezTo>
                <a:close/>
                <a:moveTo>
                  <a:pt x="83" y="191"/>
                </a:moveTo>
                <a:cubicBezTo>
                  <a:pt x="83" y="191"/>
                  <a:pt x="83" y="191"/>
                  <a:pt x="83" y="191"/>
                </a:cubicBezTo>
                <a:cubicBezTo>
                  <a:pt x="83" y="192"/>
                  <a:pt x="82" y="192"/>
                  <a:pt x="82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2" y="191"/>
                  <a:pt x="82" y="191"/>
                  <a:pt x="83" y="191"/>
                </a:cubicBezTo>
                <a:close/>
                <a:moveTo>
                  <a:pt x="83" y="187"/>
                </a:moveTo>
                <a:cubicBezTo>
                  <a:pt x="83" y="187"/>
                  <a:pt x="83" y="187"/>
                  <a:pt x="83" y="187"/>
                </a:cubicBezTo>
                <a:cubicBezTo>
                  <a:pt x="84" y="188"/>
                  <a:pt x="84" y="188"/>
                  <a:pt x="85" y="188"/>
                </a:cubicBezTo>
                <a:cubicBezTo>
                  <a:pt x="85" y="188"/>
                  <a:pt x="85" y="189"/>
                  <a:pt x="85" y="189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84" y="188"/>
                  <a:pt x="83" y="188"/>
                  <a:pt x="83" y="187"/>
                </a:cubicBezTo>
                <a:close/>
                <a:moveTo>
                  <a:pt x="84" y="198"/>
                </a:moveTo>
                <a:cubicBezTo>
                  <a:pt x="85" y="198"/>
                  <a:pt x="85" y="199"/>
                  <a:pt x="85" y="199"/>
                </a:cubicBezTo>
                <a:cubicBezTo>
                  <a:pt x="85" y="199"/>
                  <a:pt x="85" y="200"/>
                  <a:pt x="85" y="200"/>
                </a:cubicBezTo>
                <a:cubicBezTo>
                  <a:pt x="84" y="200"/>
                  <a:pt x="84" y="200"/>
                  <a:pt x="83" y="199"/>
                </a:cubicBezTo>
                <a:cubicBezTo>
                  <a:pt x="84" y="199"/>
                  <a:pt x="84" y="199"/>
                  <a:pt x="84" y="198"/>
                </a:cubicBezTo>
                <a:close/>
                <a:moveTo>
                  <a:pt x="85" y="194"/>
                </a:moveTo>
                <a:cubicBezTo>
                  <a:pt x="86" y="194"/>
                  <a:pt x="87" y="193"/>
                  <a:pt x="88" y="193"/>
                </a:cubicBezTo>
                <a:cubicBezTo>
                  <a:pt x="87" y="194"/>
                  <a:pt x="86" y="194"/>
                  <a:pt x="86" y="195"/>
                </a:cubicBezTo>
                <a:cubicBezTo>
                  <a:pt x="85" y="195"/>
                  <a:pt x="85" y="195"/>
                  <a:pt x="85" y="194"/>
                </a:cubicBezTo>
                <a:close/>
                <a:moveTo>
                  <a:pt x="86" y="205"/>
                </a:moveTo>
                <a:cubicBezTo>
                  <a:pt x="86" y="206"/>
                  <a:pt x="87" y="206"/>
                  <a:pt x="88" y="207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87" y="207"/>
                  <a:pt x="87" y="207"/>
                  <a:pt x="87" y="207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05"/>
                  <a:pt x="86" y="205"/>
                  <a:pt x="86" y="205"/>
                </a:cubicBezTo>
                <a:close/>
                <a:moveTo>
                  <a:pt x="88" y="204"/>
                </a:moveTo>
                <a:cubicBezTo>
                  <a:pt x="88" y="204"/>
                  <a:pt x="88" y="204"/>
                  <a:pt x="88" y="204"/>
                </a:cubicBezTo>
                <a:cubicBezTo>
                  <a:pt x="89" y="204"/>
                  <a:pt x="89" y="204"/>
                  <a:pt x="90" y="205"/>
                </a:cubicBezTo>
                <a:cubicBezTo>
                  <a:pt x="90" y="205"/>
                  <a:pt x="89" y="205"/>
                  <a:pt x="89" y="205"/>
                </a:cubicBezTo>
                <a:cubicBezTo>
                  <a:pt x="89" y="205"/>
                  <a:pt x="88" y="205"/>
                  <a:pt x="88" y="204"/>
                </a:cubicBezTo>
                <a:close/>
                <a:moveTo>
                  <a:pt x="90" y="186"/>
                </a:moveTo>
                <a:cubicBezTo>
                  <a:pt x="90" y="185"/>
                  <a:pt x="91" y="184"/>
                  <a:pt x="92" y="183"/>
                </a:cubicBezTo>
                <a:cubicBezTo>
                  <a:pt x="92" y="183"/>
                  <a:pt x="92" y="183"/>
                  <a:pt x="93" y="183"/>
                </a:cubicBezTo>
                <a:cubicBezTo>
                  <a:pt x="92" y="184"/>
                  <a:pt x="91" y="185"/>
                  <a:pt x="90" y="186"/>
                </a:cubicBezTo>
                <a:close/>
                <a:moveTo>
                  <a:pt x="91" y="205"/>
                </a:moveTo>
                <a:cubicBezTo>
                  <a:pt x="92" y="206"/>
                  <a:pt x="92" y="206"/>
                  <a:pt x="93" y="206"/>
                </a:cubicBezTo>
                <a:cubicBezTo>
                  <a:pt x="93" y="207"/>
                  <a:pt x="92" y="207"/>
                  <a:pt x="92" y="207"/>
                </a:cubicBezTo>
                <a:cubicBezTo>
                  <a:pt x="91" y="207"/>
                  <a:pt x="91" y="207"/>
                  <a:pt x="90" y="206"/>
                </a:cubicBezTo>
                <a:cubicBezTo>
                  <a:pt x="91" y="206"/>
                  <a:pt x="91" y="206"/>
                  <a:pt x="91" y="205"/>
                </a:cubicBezTo>
                <a:close/>
                <a:moveTo>
                  <a:pt x="93" y="186"/>
                </a:moveTo>
                <a:cubicBezTo>
                  <a:pt x="95" y="184"/>
                  <a:pt x="98" y="182"/>
                  <a:pt x="100" y="179"/>
                </a:cubicBezTo>
                <a:cubicBezTo>
                  <a:pt x="102" y="179"/>
                  <a:pt x="103" y="178"/>
                  <a:pt x="104" y="177"/>
                </a:cubicBezTo>
                <a:cubicBezTo>
                  <a:pt x="102" y="180"/>
                  <a:pt x="99" y="182"/>
                  <a:pt x="97" y="185"/>
                </a:cubicBezTo>
                <a:cubicBezTo>
                  <a:pt x="96" y="185"/>
                  <a:pt x="94" y="186"/>
                  <a:pt x="93" y="186"/>
                </a:cubicBezTo>
                <a:close/>
                <a:moveTo>
                  <a:pt x="95" y="190"/>
                </a:moveTo>
                <a:cubicBezTo>
                  <a:pt x="95" y="190"/>
                  <a:pt x="95" y="191"/>
                  <a:pt x="96" y="191"/>
                </a:cubicBezTo>
                <a:cubicBezTo>
                  <a:pt x="95" y="191"/>
                  <a:pt x="95" y="192"/>
                  <a:pt x="94" y="192"/>
                </a:cubicBezTo>
                <a:cubicBezTo>
                  <a:pt x="94" y="192"/>
                  <a:pt x="94" y="192"/>
                  <a:pt x="93" y="192"/>
                </a:cubicBezTo>
                <a:cubicBezTo>
                  <a:pt x="94" y="191"/>
                  <a:pt x="94" y="191"/>
                  <a:pt x="95" y="190"/>
                </a:cubicBezTo>
                <a:close/>
                <a:moveTo>
                  <a:pt x="96" y="208"/>
                </a:moveTo>
                <a:cubicBezTo>
                  <a:pt x="96" y="208"/>
                  <a:pt x="96" y="208"/>
                  <a:pt x="96" y="208"/>
                </a:cubicBezTo>
                <a:cubicBezTo>
                  <a:pt x="97" y="209"/>
                  <a:pt x="98" y="209"/>
                  <a:pt x="100" y="210"/>
                </a:cubicBezTo>
                <a:cubicBezTo>
                  <a:pt x="99" y="210"/>
                  <a:pt x="99" y="210"/>
                  <a:pt x="99" y="211"/>
                </a:cubicBezTo>
                <a:cubicBezTo>
                  <a:pt x="98" y="211"/>
                  <a:pt x="98" y="211"/>
                  <a:pt x="97" y="211"/>
                </a:cubicBezTo>
                <a:cubicBezTo>
                  <a:pt x="97" y="210"/>
                  <a:pt x="96" y="210"/>
                  <a:pt x="95" y="209"/>
                </a:cubicBezTo>
                <a:cubicBezTo>
                  <a:pt x="95" y="209"/>
                  <a:pt x="95" y="208"/>
                  <a:pt x="96" y="208"/>
                </a:cubicBezTo>
                <a:close/>
                <a:moveTo>
                  <a:pt x="99" y="218"/>
                </a:moveTo>
                <a:cubicBezTo>
                  <a:pt x="99" y="218"/>
                  <a:pt x="100" y="219"/>
                  <a:pt x="101" y="219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99" y="219"/>
                  <a:pt x="99" y="219"/>
                  <a:pt x="99" y="219"/>
                </a:cubicBezTo>
                <a:cubicBezTo>
                  <a:pt x="99" y="218"/>
                  <a:pt x="99" y="218"/>
                  <a:pt x="99" y="218"/>
                </a:cubicBezTo>
                <a:close/>
                <a:moveTo>
                  <a:pt x="101" y="224"/>
                </a:moveTo>
                <a:cubicBezTo>
                  <a:pt x="101" y="223"/>
                  <a:pt x="101" y="223"/>
                  <a:pt x="102" y="223"/>
                </a:cubicBezTo>
                <a:cubicBezTo>
                  <a:pt x="103" y="223"/>
                  <a:pt x="104" y="224"/>
                  <a:pt x="105" y="225"/>
                </a:cubicBezTo>
                <a:cubicBezTo>
                  <a:pt x="105" y="225"/>
                  <a:pt x="105" y="225"/>
                  <a:pt x="105" y="226"/>
                </a:cubicBezTo>
                <a:cubicBezTo>
                  <a:pt x="105" y="226"/>
                  <a:pt x="105" y="226"/>
                  <a:pt x="105" y="226"/>
                </a:cubicBezTo>
                <a:cubicBezTo>
                  <a:pt x="103" y="225"/>
                  <a:pt x="102" y="225"/>
                  <a:pt x="100" y="224"/>
                </a:cubicBezTo>
                <a:cubicBezTo>
                  <a:pt x="100" y="224"/>
                  <a:pt x="101" y="224"/>
                  <a:pt x="101" y="224"/>
                </a:cubicBezTo>
                <a:close/>
                <a:moveTo>
                  <a:pt x="104" y="222"/>
                </a:moveTo>
                <a:cubicBezTo>
                  <a:pt x="104" y="222"/>
                  <a:pt x="104" y="222"/>
                  <a:pt x="104" y="222"/>
                </a:cubicBezTo>
                <a:cubicBezTo>
                  <a:pt x="104" y="222"/>
                  <a:pt x="104" y="221"/>
                  <a:pt x="104" y="221"/>
                </a:cubicBezTo>
                <a:cubicBezTo>
                  <a:pt x="105" y="222"/>
                  <a:pt x="106" y="222"/>
                  <a:pt x="106" y="222"/>
                </a:cubicBezTo>
                <a:cubicBezTo>
                  <a:pt x="106" y="222"/>
                  <a:pt x="106" y="223"/>
                  <a:pt x="106" y="223"/>
                </a:cubicBezTo>
                <a:cubicBezTo>
                  <a:pt x="106" y="222"/>
                  <a:pt x="105" y="222"/>
                  <a:pt x="104" y="222"/>
                </a:cubicBezTo>
                <a:close/>
                <a:moveTo>
                  <a:pt x="108" y="226"/>
                </a:moveTo>
                <a:cubicBezTo>
                  <a:pt x="108" y="226"/>
                  <a:pt x="109" y="227"/>
                  <a:pt x="110" y="227"/>
                </a:cubicBezTo>
                <a:cubicBezTo>
                  <a:pt x="110" y="227"/>
                  <a:pt x="109" y="228"/>
                  <a:pt x="109" y="228"/>
                </a:cubicBezTo>
                <a:cubicBezTo>
                  <a:pt x="109" y="228"/>
                  <a:pt x="109" y="228"/>
                  <a:pt x="109" y="228"/>
                </a:cubicBezTo>
                <a:cubicBezTo>
                  <a:pt x="108" y="228"/>
                  <a:pt x="107" y="227"/>
                  <a:pt x="106" y="227"/>
                </a:cubicBezTo>
                <a:cubicBezTo>
                  <a:pt x="107" y="226"/>
                  <a:pt x="107" y="226"/>
                  <a:pt x="108" y="226"/>
                </a:cubicBezTo>
                <a:close/>
                <a:moveTo>
                  <a:pt x="108" y="210"/>
                </a:moveTo>
                <a:cubicBezTo>
                  <a:pt x="109" y="210"/>
                  <a:pt x="110" y="209"/>
                  <a:pt x="111" y="208"/>
                </a:cubicBezTo>
                <a:cubicBezTo>
                  <a:pt x="112" y="208"/>
                  <a:pt x="112" y="209"/>
                  <a:pt x="112" y="209"/>
                </a:cubicBezTo>
                <a:cubicBezTo>
                  <a:pt x="111" y="210"/>
                  <a:pt x="110" y="210"/>
                  <a:pt x="110" y="211"/>
                </a:cubicBezTo>
                <a:cubicBezTo>
                  <a:pt x="109" y="211"/>
                  <a:pt x="109" y="211"/>
                  <a:pt x="108" y="210"/>
                </a:cubicBezTo>
                <a:close/>
                <a:moveTo>
                  <a:pt x="112" y="213"/>
                </a:moveTo>
                <a:cubicBezTo>
                  <a:pt x="111" y="212"/>
                  <a:pt x="111" y="212"/>
                  <a:pt x="111" y="212"/>
                </a:cubicBezTo>
                <a:cubicBezTo>
                  <a:pt x="112" y="211"/>
                  <a:pt x="113" y="211"/>
                  <a:pt x="114" y="210"/>
                </a:cubicBezTo>
                <a:cubicBezTo>
                  <a:pt x="114" y="210"/>
                  <a:pt x="114" y="210"/>
                  <a:pt x="115" y="210"/>
                </a:cubicBezTo>
                <a:cubicBezTo>
                  <a:pt x="114" y="211"/>
                  <a:pt x="113" y="212"/>
                  <a:pt x="112" y="213"/>
                </a:cubicBezTo>
                <a:close/>
                <a:moveTo>
                  <a:pt x="119" y="221"/>
                </a:moveTo>
                <a:cubicBezTo>
                  <a:pt x="120" y="221"/>
                  <a:pt x="120" y="221"/>
                  <a:pt x="120" y="221"/>
                </a:cubicBezTo>
                <a:cubicBezTo>
                  <a:pt x="120" y="221"/>
                  <a:pt x="119" y="222"/>
                  <a:pt x="119" y="222"/>
                </a:cubicBezTo>
                <a:cubicBezTo>
                  <a:pt x="119" y="222"/>
                  <a:pt x="119" y="222"/>
                  <a:pt x="119" y="222"/>
                </a:cubicBezTo>
                <a:cubicBezTo>
                  <a:pt x="119" y="222"/>
                  <a:pt x="119" y="221"/>
                  <a:pt x="119" y="221"/>
                </a:cubicBezTo>
                <a:cubicBezTo>
                  <a:pt x="119" y="221"/>
                  <a:pt x="119" y="221"/>
                  <a:pt x="119" y="221"/>
                </a:cubicBezTo>
                <a:close/>
                <a:moveTo>
                  <a:pt x="120" y="211"/>
                </a:moveTo>
                <a:cubicBezTo>
                  <a:pt x="120" y="210"/>
                  <a:pt x="120" y="210"/>
                  <a:pt x="121" y="210"/>
                </a:cubicBezTo>
                <a:cubicBezTo>
                  <a:pt x="121" y="210"/>
                  <a:pt x="121" y="210"/>
                  <a:pt x="121" y="210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0" y="211"/>
                  <a:pt x="120" y="211"/>
                  <a:pt x="120" y="211"/>
                </a:cubicBezTo>
                <a:close/>
                <a:moveTo>
                  <a:pt x="123" y="218"/>
                </a:moveTo>
                <a:cubicBezTo>
                  <a:pt x="123" y="218"/>
                  <a:pt x="123" y="219"/>
                  <a:pt x="124" y="219"/>
                </a:cubicBezTo>
                <a:cubicBezTo>
                  <a:pt x="123" y="219"/>
                  <a:pt x="122" y="220"/>
                  <a:pt x="121" y="220"/>
                </a:cubicBezTo>
                <a:cubicBezTo>
                  <a:pt x="121" y="220"/>
                  <a:pt x="121" y="220"/>
                  <a:pt x="121" y="220"/>
                </a:cubicBezTo>
                <a:cubicBezTo>
                  <a:pt x="122" y="219"/>
                  <a:pt x="122" y="219"/>
                  <a:pt x="123" y="218"/>
                </a:cubicBezTo>
                <a:close/>
                <a:moveTo>
                  <a:pt x="123" y="222"/>
                </a:moveTo>
                <a:cubicBezTo>
                  <a:pt x="124" y="222"/>
                  <a:pt x="124" y="221"/>
                  <a:pt x="125" y="221"/>
                </a:cubicBezTo>
                <a:cubicBezTo>
                  <a:pt x="125" y="221"/>
                  <a:pt x="126" y="222"/>
                  <a:pt x="126" y="222"/>
                </a:cubicBezTo>
                <a:cubicBezTo>
                  <a:pt x="126" y="223"/>
                  <a:pt x="125" y="223"/>
                  <a:pt x="125" y="223"/>
                </a:cubicBezTo>
                <a:cubicBezTo>
                  <a:pt x="124" y="223"/>
                  <a:pt x="124" y="223"/>
                  <a:pt x="123" y="222"/>
                </a:cubicBezTo>
                <a:close/>
                <a:moveTo>
                  <a:pt x="125" y="225"/>
                </a:moveTo>
                <a:cubicBezTo>
                  <a:pt x="126" y="225"/>
                  <a:pt x="126" y="225"/>
                  <a:pt x="127" y="224"/>
                </a:cubicBezTo>
                <a:cubicBezTo>
                  <a:pt x="127" y="224"/>
                  <a:pt x="127" y="225"/>
                  <a:pt x="128" y="225"/>
                </a:cubicBezTo>
                <a:cubicBezTo>
                  <a:pt x="127" y="226"/>
                  <a:pt x="126" y="226"/>
                  <a:pt x="125" y="227"/>
                </a:cubicBezTo>
                <a:cubicBezTo>
                  <a:pt x="125" y="227"/>
                  <a:pt x="125" y="227"/>
                  <a:pt x="124" y="226"/>
                </a:cubicBezTo>
                <a:cubicBezTo>
                  <a:pt x="124" y="226"/>
                  <a:pt x="125" y="226"/>
                  <a:pt x="125" y="225"/>
                </a:cubicBezTo>
                <a:close/>
                <a:moveTo>
                  <a:pt x="127" y="221"/>
                </a:moveTo>
                <a:cubicBezTo>
                  <a:pt x="127" y="221"/>
                  <a:pt x="126" y="220"/>
                  <a:pt x="126" y="219"/>
                </a:cubicBezTo>
                <a:cubicBezTo>
                  <a:pt x="126" y="219"/>
                  <a:pt x="126" y="219"/>
                  <a:pt x="126" y="219"/>
                </a:cubicBezTo>
                <a:cubicBezTo>
                  <a:pt x="127" y="220"/>
                  <a:pt x="127" y="220"/>
                  <a:pt x="128" y="220"/>
                </a:cubicBezTo>
                <a:cubicBezTo>
                  <a:pt x="128" y="221"/>
                  <a:pt x="127" y="221"/>
                  <a:pt x="127" y="221"/>
                </a:cubicBezTo>
                <a:close/>
                <a:moveTo>
                  <a:pt x="128" y="218"/>
                </a:moveTo>
                <a:cubicBezTo>
                  <a:pt x="128" y="217"/>
                  <a:pt x="129" y="216"/>
                  <a:pt x="130" y="216"/>
                </a:cubicBezTo>
                <a:cubicBezTo>
                  <a:pt x="130" y="216"/>
                  <a:pt x="130" y="216"/>
                  <a:pt x="130" y="216"/>
                </a:cubicBezTo>
                <a:cubicBezTo>
                  <a:pt x="130" y="216"/>
                  <a:pt x="130" y="217"/>
                  <a:pt x="129" y="217"/>
                </a:cubicBezTo>
                <a:cubicBezTo>
                  <a:pt x="129" y="218"/>
                  <a:pt x="129" y="219"/>
                  <a:pt x="130" y="219"/>
                </a:cubicBezTo>
                <a:cubicBezTo>
                  <a:pt x="130" y="219"/>
                  <a:pt x="129" y="219"/>
                  <a:pt x="129" y="219"/>
                </a:cubicBezTo>
                <a:cubicBezTo>
                  <a:pt x="129" y="219"/>
                  <a:pt x="128" y="218"/>
                  <a:pt x="128" y="218"/>
                </a:cubicBezTo>
                <a:close/>
                <a:moveTo>
                  <a:pt x="130" y="222"/>
                </a:moveTo>
                <a:cubicBezTo>
                  <a:pt x="130" y="222"/>
                  <a:pt x="130" y="222"/>
                  <a:pt x="130" y="222"/>
                </a:cubicBezTo>
                <a:cubicBezTo>
                  <a:pt x="130" y="223"/>
                  <a:pt x="130" y="223"/>
                  <a:pt x="129" y="224"/>
                </a:cubicBezTo>
                <a:cubicBezTo>
                  <a:pt x="129" y="224"/>
                  <a:pt x="129" y="224"/>
                  <a:pt x="129" y="224"/>
                </a:cubicBezTo>
                <a:cubicBezTo>
                  <a:pt x="129" y="224"/>
                  <a:pt x="128" y="224"/>
                  <a:pt x="128" y="223"/>
                </a:cubicBezTo>
                <a:cubicBezTo>
                  <a:pt x="129" y="223"/>
                  <a:pt x="129" y="223"/>
                  <a:pt x="130" y="222"/>
                </a:cubicBezTo>
                <a:close/>
                <a:moveTo>
                  <a:pt x="162" y="206"/>
                </a:moveTo>
                <a:cubicBezTo>
                  <a:pt x="163" y="205"/>
                  <a:pt x="164" y="204"/>
                  <a:pt x="165" y="203"/>
                </a:cubicBezTo>
                <a:cubicBezTo>
                  <a:pt x="167" y="201"/>
                  <a:pt x="169" y="200"/>
                  <a:pt x="172" y="198"/>
                </a:cubicBezTo>
                <a:cubicBezTo>
                  <a:pt x="172" y="198"/>
                  <a:pt x="171" y="198"/>
                  <a:pt x="171" y="198"/>
                </a:cubicBezTo>
                <a:cubicBezTo>
                  <a:pt x="170" y="199"/>
                  <a:pt x="169" y="200"/>
                  <a:pt x="168" y="202"/>
                </a:cubicBezTo>
                <a:cubicBezTo>
                  <a:pt x="166" y="203"/>
                  <a:pt x="164" y="205"/>
                  <a:pt x="162" y="206"/>
                </a:cubicBezTo>
                <a:close/>
                <a:moveTo>
                  <a:pt x="167" y="210"/>
                </a:moveTo>
                <a:cubicBezTo>
                  <a:pt x="160" y="216"/>
                  <a:pt x="153" y="221"/>
                  <a:pt x="146" y="225"/>
                </a:cubicBezTo>
                <a:cubicBezTo>
                  <a:pt x="149" y="222"/>
                  <a:pt x="152" y="219"/>
                  <a:pt x="156" y="216"/>
                </a:cubicBezTo>
                <a:cubicBezTo>
                  <a:pt x="158" y="214"/>
                  <a:pt x="160" y="213"/>
                  <a:pt x="163" y="212"/>
                </a:cubicBezTo>
                <a:cubicBezTo>
                  <a:pt x="163" y="212"/>
                  <a:pt x="163" y="212"/>
                  <a:pt x="164" y="212"/>
                </a:cubicBezTo>
                <a:cubicBezTo>
                  <a:pt x="165" y="211"/>
                  <a:pt x="166" y="211"/>
                  <a:pt x="167" y="210"/>
                </a:cubicBezTo>
                <a:close/>
                <a:moveTo>
                  <a:pt x="154" y="209"/>
                </a:moveTo>
                <a:cubicBezTo>
                  <a:pt x="155" y="208"/>
                  <a:pt x="156" y="208"/>
                  <a:pt x="157" y="207"/>
                </a:cubicBezTo>
                <a:cubicBezTo>
                  <a:pt x="161" y="203"/>
                  <a:pt x="166" y="199"/>
                  <a:pt x="171" y="195"/>
                </a:cubicBezTo>
                <a:cubicBezTo>
                  <a:pt x="168" y="197"/>
                  <a:pt x="166" y="200"/>
                  <a:pt x="163" y="202"/>
                </a:cubicBezTo>
                <a:cubicBezTo>
                  <a:pt x="160" y="204"/>
                  <a:pt x="157" y="207"/>
                  <a:pt x="154" y="209"/>
                </a:cubicBezTo>
                <a:close/>
                <a:moveTo>
                  <a:pt x="158" y="208"/>
                </a:moveTo>
                <a:cubicBezTo>
                  <a:pt x="157" y="210"/>
                  <a:pt x="156" y="211"/>
                  <a:pt x="155" y="212"/>
                </a:cubicBezTo>
                <a:cubicBezTo>
                  <a:pt x="153" y="214"/>
                  <a:pt x="150" y="216"/>
                  <a:pt x="148" y="218"/>
                </a:cubicBezTo>
                <a:cubicBezTo>
                  <a:pt x="146" y="220"/>
                  <a:pt x="143" y="221"/>
                  <a:pt x="141" y="222"/>
                </a:cubicBezTo>
                <a:cubicBezTo>
                  <a:pt x="146" y="217"/>
                  <a:pt x="152" y="213"/>
                  <a:pt x="158" y="208"/>
                </a:cubicBezTo>
                <a:close/>
                <a:moveTo>
                  <a:pt x="146" y="227"/>
                </a:moveTo>
                <a:cubicBezTo>
                  <a:pt x="146" y="227"/>
                  <a:pt x="146" y="227"/>
                  <a:pt x="146" y="227"/>
                </a:cubicBezTo>
                <a:cubicBezTo>
                  <a:pt x="147" y="227"/>
                  <a:pt x="148" y="227"/>
                  <a:pt x="148" y="228"/>
                </a:cubicBezTo>
                <a:cubicBezTo>
                  <a:pt x="148" y="228"/>
                  <a:pt x="150" y="228"/>
                  <a:pt x="150" y="228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49" y="228"/>
                  <a:pt x="147" y="228"/>
                  <a:pt x="146" y="228"/>
                </a:cubicBezTo>
                <a:cubicBezTo>
                  <a:pt x="146" y="227"/>
                  <a:pt x="146" y="227"/>
                  <a:pt x="146" y="227"/>
                </a:cubicBezTo>
                <a:close/>
                <a:moveTo>
                  <a:pt x="151" y="231"/>
                </a:moveTo>
                <a:cubicBezTo>
                  <a:pt x="151" y="231"/>
                  <a:pt x="151" y="231"/>
                  <a:pt x="151" y="231"/>
                </a:cubicBezTo>
                <a:cubicBezTo>
                  <a:pt x="151" y="231"/>
                  <a:pt x="150" y="232"/>
                  <a:pt x="150" y="232"/>
                </a:cubicBezTo>
                <a:cubicBezTo>
                  <a:pt x="150" y="232"/>
                  <a:pt x="149" y="232"/>
                  <a:pt x="149" y="232"/>
                </a:cubicBezTo>
                <a:cubicBezTo>
                  <a:pt x="150" y="231"/>
                  <a:pt x="151" y="231"/>
                  <a:pt x="151" y="231"/>
                </a:cubicBezTo>
                <a:close/>
                <a:moveTo>
                  <a:pt x="150" y="228"/>
                </a:moveTo>
                <a:cubicBezTo>
                  <a:pt x="149" y="227"/>
                  <a:pt x="148" y="227"/>
                  <a:pt x="147" y="227"/>
                </a:cubicBezTo>
                <a:cubicBezTo>
                  <a:pt x="157" y="222"/>
                  <a:pt x="165" y="214"/>
                  <a:pt x="174" y="206"/>
                </a:cubicBezTo>
                <a:cubicBezTo>
                  <a:pt x="174" y="207"/>
                  <a:pt x="174" y="207"/>
                  <a:pt x="175" y="207"/>
                </a:cubicBezTo>
                <a:cubicBezTo>
                  <a:pt x="174" y="208"/>
                  <a:pt x="173" y="208"/>
                  <a:pt x="173" y="209"/>
                </a:cubicBezTo>
                <a:cubicBezTo>
                  <a:pt x="165" y="215"/>
                  <a:pt x="158" y="221"/>
                  <a:pt x="150" y="228"/>
                </a:cubicBezTo>
                <a:close/>
                <a:moveTo>
                  <a:pt x="169" y="216"/>
                </a:moveTo>
                <a:cubicBezTo>
                  <a:pt x="169" y="216"/>
                  <a:pt x="169" y="216"/>
                  <a:pt x="169" y="216"/>
                </a:cubicBezTo>
                <a:cubicBezTo>
                  <a:pt x="168" y="216"/>
                  <a:pt x="169" y="217"/>
                  <a:pt x="170" y="217"/>
                </a:cubicBezTo>
                <a:cubicBezTo>
                  <a:pt x="171" y="216"/>
                  <a:pt x="172" y="216"/>
                  <a:pt x="174" y="215"/>
                </a:cubicBezTo>
                <a:cubicBezTo>
                  <a:pt x="168" y="220"/>
                  <a:pt x="162" y="225"/>
                  <a:pt x="155" y="229"/>
                </a:cubicBezTo>
                <a:cubicBezTo>
                  <a:pt x="160" y="224"/>
                  <a:pt x="164" y="220"/>
                  <a:pt x="169" y="216"/>
                </a:cubicBezTo>
                <a:close/>
                <a:moveTo>
                  <a:pt x="183" y="211"/>
                </a:moveTo>
                <a:cubicBezTo>
                  <a:pt x="185" y="210"/>
                  <a:pt x="186" y="209"/>
                  <a:pt x="187" y="209"/>
                </a:cubicBezTo>
                <a:cubicBezTo>
                  <a:pt x="182" y="213"/>
                  <a:pt x="176" y="218"/>
                  <a:pt x="170" y="222"/>
                </a:cubicBezTo>
                <a:cubicBezTo>
                  <a:pt x="174" y="218"/>
                  <a:pt x="179" y="214"/>
                  <a:pt x="183" y="211"/>
                </a:cubicBezTo>
                <a:close/>
                <a:moveTo>
                  <a:pt x="180" y="210"/>
                </a:moveTo>
                <a:cubicBezTo>
                  <a:pt x="179" y="210"/>
                  <a:pt x="179" y="211"/>
                  <a:pt x="178" y="212"/>
                </a:cubicBezTo>
                <a:cubicBezTo>
                  <a:pt x="176" y="213"/>
                  <a:pt x="173" y="214"/>
                  <a:pt x="171" y="215"/>
                </a:cubicBezTo>
                <a:cubicBezTo>
                  <a:pt x="172" y="214"/>
                  <a:pt x="172" y="213"/>
                  <a:pt x="173" y="212"/>
                </a:cubicBezTo>
                <a:cubicBezTo>
                  <a:pt x="178" y="208"/>
                  <a:pt x="183" y="204"/>
                  <a:pt x="188" y="200"/>
                </a:cubicBezTo>
                <a:cubicBezTo>
                  <a:pt x="186" y="203"/>
                  <a:pt x="183" y="206"/>
                  <a:pt x="180" y="210"/>
                </a:cubicBezTo>
                <a:close/>
                <a:moveTo>
                  <a:pt x="183" y="199"/>
                </a:moveTo>
                <a:cubicBezTo>
                  <a:pt x="184" y="198"/>
                  <a:pt x="185" y="197"/>
                  <a:pt x="186" y="196"/>
                </a:cubicBezTo>
                <a:cubicBezTo>
                  <a:pt x="186" y="195"/>
                  <a:pt x="187" y="195"/>
                  <a:pt x="187" y="195"/>
                </a:cubicBezTo>
                <a:cubicBezTo>
                  <a:pt x="188" y="194"/>
                  <a:pt x="189" y="193"/>
                  <a:pt x="190" y="193"/>
                </a:cubicBezTo>
                <a:cubicBezTo>
                  <a:pt x="188" y="195"/>
                  <a:pt x="185" y="197"/>
                  <a:pt x="183" y="199"/>
                </a:cubicBezTo>
                <a:close/>
                <a:moveTo>
                  <a:pt x="195" y="193"/>
                </a:moveTo>
                <a:cubicBezTo>
                  <a:pt x="194" y="194"/>
                  <a:pt x="193" y="195"/>
                  <a:pt x="192" y="195"/>
                </a:cubicBezTo>
                <a:cubicBezTo>
                  <a:pt x="191" y="196"/>
                  <a:pt x="190" y="197"/>
                  <a:pt x="189" y="197"/>
                </a:cubicBezTo>
                <a:cubicBezTo>
                  <a:pt x="191" y="196"/>
                  <a:pt x="193" y="194"/>
                  <a:pt x="195" y="193"/>
                </a:cubicBezTo>
                <a:close/>
                <a:moveTo>
                  <a:pt x="197" y="198"/>
                </a:moveTo>
                <a:cubicBezTo>
                  <a:pt x="196" y="199"/>
                  <a:pt x="196" y="199"/>
                  <a:pt x="195" y="200"/>
                </a:cubicBezTo>
                <a:cubicBezTo>
                  <a:pt x="195" y="200"/>
                  <a:pt x="194" y="201"/>
                  <a:pt x="194" y="201"/>
                </a:cubicBezTo>
                <a:cubicBezTo>
                  <a:pt x="195" y="200"/>
                  <a:pt x="196" y="199"/>
                  <a:pt x="197" y="198"/>
                </a:cubicBezTo>
                <a:close/>
                <a:moveTo>
                  <a:pt x="196" y="192"/>
                </a:moveTo>
                <a:cubicBezTo>
                  <a:pt x="196" y="191"/>
                  <a:pt x="195" y="191"/>
                  <a:pt x="194" y="191"/>
                </a:cubicBezTo>
                <a:cubicBezTo>
                  <a:pt x="194" y="191"/>
                  <a:pt x="194" y="192"/>
                  <a:pt x="193" y="192"/>
                </a:cubicBezTo>
                <a:cubicBezTo>
                  <a:pt x="196" y="189"/>
                  <a:pt x="199" y="187"/>
                  <a:pt x="202" y="184"/>
                </a:cubicBezTo>
                <a:cubicBezTo>
                  <a:pt x="200" y="187"/>
                  <a:pt x="198" y="189"/>
                  <a:pt x="196" y="192"/>
                </a:cubicBezTo>
                <a:close/>
                <a:moveTo>
                  <a:pt x="204" y="185"/>
                </a:moveTo>
                <a:cubicBezTo>
                  <a:pt x="204" y="185"/>
                  <a:pt x="204" y="185"/>
                  <a:pt x="205" y="185"/>
                </a:cubicBezTo>
                <a:cubicBezTo>
                  <a:pt x="203" y="187"/>
                  <a:pt x="201" y="189"/>
                  <a:pt x="199" y="190"/>
                </a:cubicBezTo>
                <a:cubicBezTo>
                  <a:pt x="201" y="188"/>
                  <a:pt x="202" y="187"/>
                  <a:pt x="204" y="185"/>
                </a:cubicBezTo>
                <a:close/>
                <a:moveTo>
                  <a:pt x="200" y="181"/>
                </a:moveTo>
                <a:cubicBezTo>
                  <a:pt x="201" y="180"/>
                  <a:pt x="202" y="178"/>
                  <a:pt x="202" y="177"/>
                </a:cubicBezTo>
                <a:cubicBezTo>
                  <a:pt x="203" y="175"/>
                  <a:pt x="204" y="174"/>
                  <a:pt x="206" y="172"/>
                </a:cubicBezTo>
                <a:cubicBezTo>
                  <a:pt x="207" y="171"/>
                  <a:pt x="209" y="169"/>
                  <a:pt x="210" y="168"/>
                </a:cubicBezTo>
                <a:cubicBezTo>
                  <a:pt x="209" y="170"/>
                  <a:pt x="208" y="173"/>
                  <a:pt x="207" y="175"/>
                </a:cubicBezTo>
                <a:cubicBezTo>
                  <a:pt x="205" y="177"/>
                  <a:pt x="203" y="179"/>
                  <a:pt x="200" y="181"/>
                </a:cubicBezTo>
                <a:close/>
                <a:moveTo>
                  <a:pt x="207" y="181"/>
                </a:moveTo>
                <a:cubicBezTo>
                  <a:pt x="212" y="175"/>
                  <a:pt x="217" y="169"/>
                  <a:pt x="221" y="163"/>
                </a:cubicBezTo>
                <a:cubicBezTo>
                  <a:pt x="221" y="164"/>
                  <a:pt x="221" y="164"/>
                  <a:pt x="221" y="165"/>
                </a:cubicBezTo>
                <a:cubicBezTo>
                  <a:pt x="217" y="170"/>
                  <a:pt x="213" y="174"/>
                  <a:pt x="210" y="179"/>
                </a:cubicBezTo>
                <a:cubicBezTo>
                  <a:pt x="209" y="180"/>
                  <a:pt x="208" y="181"/>
                  <a:pt x="207" y="183"/>
                </a:cubicBezTo>
                <a:cubicBezTo>
                  <a:pt x="206" y="183"/>
                  <a:pt x="206" y="183"/>
                  <a:pt x="206" y="184"/>
                </a:cubicBezTo>
                <a:cubicBezTo>
                  <a:pt x="206" y="183"/>
                  <a:pt x="207" y="182"/>
                  <a:pt x="207" y="181"/>
                </a:cubicBezTo>
                <a:close/>
                <a:moveTo>
                  <a:pt x="218" y="155"/>
                </a:moveTo>
                <a:cubicBezTo>
                  <a:pt x="219" y="153"/>
                  <a:pt x="219" y="151"/>
                  <a:pt x="220" y="149"/>
                </a:cubicBezTo>
                <a:cubicBezTo>
                  <a:pt x="221" y="147"/>
                  <a:pt x="222" y="144"/>
                  <a:pt x="222" y="141"/>
                </a:cubicBezTo>
                <a:cubicBezTo>
                  <a:pt x="222" y="141"/>
                  <a:pt x="223" y="141"/>
                  <a:pt x="223" y="141"/>
                </a:cubicBezTo>
                <a:cubicBezTo>
                  <a:pt x="222" y="145"/>
                  <a:pt x="222" y="149"/>
                  <a:pt x="222" y="154"/>
                </a:cubicBezTo>
                <a:cubicBezTo>
                  <a:pt x="220" y="154"/>
                  <a:pt x="219" y="154"/>
                  <a:pt x="218" y="155"/>
                </a:cubicBezTo>
                <a:close/>
                <a:moveTo>
                  <a:pt x="217" y="149"/>
                </a:moveTo>
                <a:cubicBezTo>
                  <a:pt x="217" y="144"/>
                  <a:pt x="218" y="139"/>
                  <a:pt x="218" y="135"/>
                </a:cubicBezTo>
                <a:cubicBezTo>
                  <a:pt x="220" y="132"/>
                  <a:pt x="221" y="129"/>
                  <a:pt x="223" y="126"/>
                </a:cubicBezTo>
                <a:cubicBezTo>
                  <a:pt x="222" y="134"/>
                  <a:pt x="219" y="142"/>
                  <a:pt x="217" y="149"/>
                </a:cubicBezTo>
                <a:close/>
                <a:moveTo>
                  <a:pt x="223" y="98"/>
                </a:moveTo>
                <a:cubicBezTo>
                  <a:pt x="222" y="97"/>
                  <a:pt x="222" y="96"/>
                  <a:pt x="222" y="95"/>
                </a:cubicBezTo>
                <a:cubicBezTo>
                  <a:pt x="222" y="95"/>
                  <a:pt x="222" y="95"/>
                  <a:pt x="222" y="94"/>
                </a:cubicBezTo>
                <a:cubicBezTo>
                  <a:pt x="223" y="96"/>
                  <a:pt x="223" y="97"/>
                  <a:pt x="224" y="98"/>
                </a:cubicBezTo>
                <a:cubicBezTo>
                  <a:pt x="223" y="98"/>
                  <a:pt x="223" y="98"/>
                  <a:pt x="223" y="98"/>
                </a:cubicBezTo>
                <a:close/>
                <a:moveTo>
                  <a:pt x="221" y="87"/>
                </a:moveTo>
                <a:cubicBezTo>
                  <a:pt x="222" y="87"/>
                  <a:pt x="222" y="87"/>
                  <a:pt x="222" y="87"/>
                </a:cubicBezTo>
                <a:cubicBezTo>
                  <a:pt x="223" y="88"/>
                  <a:pt x="223" y="90"/>
                  <a:pt x="223" y="91"/>
                </a:cubicBezTo>
                <a:cubicBezTo>
                  <a:pt x="223" y="91"/>
                  <a:pt x="223" y="91"/>
                  <a:pt x="223" y="91"/>
                </a:cubicBezTo>
                <a:cubicBezTo>
                  <a:pt x="222" y="90"/>
                  <a:pt x="222" y="89"/>
                  <a:pt x="221" y="87"/>
                </a:cubicBezTo>
                <a:close/>
                <a:moveTo>
                  <a:pt x="226" y="83"/>
                </a:moveTo>
                <a:cubicBezTo>
                  <a:pt x="225" y="83"/>
                  <a:pt x="224" y="84"/>
                  <a:pt x="223" y="84"/>
                </a:cubicBezTo>
                <a:cubicBezTo>
                  <a:pt x="222" y="82"/>
                  <a:pt x="222" y="80"/>
                  <a:pt x="221" y="77"/>
                </a:cubicBezTo>
                <a:cubicBezTo>
                  <a:pt x="222" y="78"/>
                  <a:pt x="222" y="78"/>
                  <a:pt x="223" y="79"/>
                </a:cubicBezTo>
                <a:cubicBezTo>
                  <a:pt x="223" y="79"/>
                  <a:pt x="224" y="79"/>
                  <a:pt x="224" y="78"/>
                </a:cubicBezTo>
                <a:cubicBezTo>
                  <a:pt x="225" y="79"/>
                  <a:pt x="225" y="80"/>
                  <a:pt x="226" y="81"/>
                </a:cubicBezTo>
                <a:cubicBezTo>
                  <a:pt x="226" y="82"/>
                  <a:pt x="226" y="82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lose/>
                <a:moveTo>
                  <a:pt x="224" y="75"/>
                </a:moveTo>
                <a:cubicBezTo>
                  <a:pt x="223" y="74"/>
                  <a:pt x="223" y="74"/>
                  <a:pt x="223" y="73"/>
                </a:cubicBezTo>
                <a:cubicBezTo>
                  <a:pt x="223" y="73"/>
                  <a:pt x="223" y="73"/>
                  <a:pt x="223" y="73"/>
                </a:cubicBezTo>
                <a:cubicBezTo>
                  <a:pt x="224" y="74"/>
                  <a:pt x="224" y="75"/>
                  <a:pt x="224" y="76"/>
                </a:cubicBezTo>
                <a:cubicBezTo>
                  <a:pt x="224" y="75"/>
                  <a:pt x="224" y="75"/>
                  <a:pt x="224" y="75"/>
                </a:cubicBezTo>
                <a:close/>
                <a:moveTo>
                  <a:pt x="224" y="70"/>
                </a:moveTo>
                <a:cubicBezTo>
                  <a:pt x="223" y="69"/>
                  <a:pt x="222" y="67"/>
                  <a:pt x="221" y="65"/>
                </a:cubicBezTo>
                <a:cubicBezTo>
                  <a:pt x="222" y="67"/>
                  <a:pt x="223" y="68"/>
                  <a:pt x="224" y="69"/>
                </a:cubicBezTo>
                <a:cubicBezTo>
                  <a:pt x="224" y="69"/>
                  <a:pt x="223" y="69"/>
                  <a:pt x="224" y="70"/>
                </a:cubicBezTo>
                <a:cubicBezTo>
                  <a:pt x="224" y="70"/>
                  <a:pt x="224" y="70"/>
                  <a:pt x="224" y="70"/>
                </a:cubicBezTo>
                <a:close/>
                <a:moveTo>
                  <a:pt x="222" y="76"/>
                </a:moveTo>
                <a:cubicBezTo>
                  <a:pt x="222" y="76"/>
                  <a:pt x="222" y="76"/>
                  <a:pt x="222" y="76"/>
                </a:cubicBezTo>
                <a:cubicBezTo>
                  <a:pt x="221" y="75"/>
                  <a:pt x="221" y="75"/>
                  <a:pt x="220" y="74"/>
                </a:cubicBezTo>
                <a:cubicBezTo>
                  <a:pt x="220" y="74"/>
                  <a:pt x="220" y="74"/>
                  <a:pt x="220" y="73"/>
                </a:cubicBezTo>
                <a:cubicBezTo>
                  <a:pt x="220" y="74"/>
                  <a:pt x="221" y="74"/>
                  <a:pt x="221" y="75"/>
                </a:cubicBezTo>
                <a:cubicBezTo>
                  <a:pt x="221" y="75"/>
                  <a:pt x="222" y="75"/>
                  <a:pt x="222" y="76"/>
                </a:cubicBezTo>
                <a:close/>
                <a:moveTo>
                  <a:pt x="220" y="81"/>
                </a:moveTo>
                <a:cubicBezTo>
                  <a:pt x="219" y="80"/>
                  <a:pt x="219" y="78"/>
                  <a:pt x="218" y="77"/>
                </a:cubicBezTo>
                <a:cubicBezTo>
                  <a:pt x="217" y="75"/>
                  <a:pt x="217" y="74"/>
                  <a:pt x="216" y="73"/>
                </a:cubicBezTo>
                <a:cubicBezTo>
                  <a:pt x="217" y="73"/>
                  <a:pt x="218" y="74"/>
                  <a:pt x="219" y="75"/>
                </a:cubicBezTo>
                <a:cubicBezTo>
                  <a:pt x="219" y="77"/>
                  <a:pt x="220" y="79"/>
                  <a:pt x="220" y="81"/>
                </a:cubicBezTo>
                <a:close/>
                <a:moveTo>
                  <a:pt x="218" y="67"/>
                </a:moveTo>
                <a:cubicBezTo>
                  <a:pt x="217" y="65"/>
                  <a:pt x="216" y="63"/>
                  <a:pt x="215" y="61"/>
                </a:cubicBezTo>
                <a:cubicBezTo>
                  <a:pt x="217" y="63"/>
                  <a:pt x="218" y="65"/>
                  <a:pt x="219" y="68"/>
                </a:cubicBezTo>
                <a:cubicBezTo>
                  <a:pt x="219" y="67"/>
                  <a:pt x="219" y="67"/>
                  <a:pt x="218" y="67"/>
                </a:cubicBezTo>
                <a:close/>
                <a:moveTo>
                  <a:pt x="216" y="64"/>
                </a:moveTo>
                <a:cubicBezTo>
                  <a:pt x="214" y="62"/>
                  <a:pt x="212" y="59"/>
                  <a:pt x="210" y="56"/>
                </a:cubicBezTo>
                <a:cubicBezTo>
                  <a:pt x="209" y="54"/>
                  <a:pt x="207" y="53"/>
                  <a:pt x="206" y="51"/>
                </a:cubicBezTo>
                <a:cubicBezTo>
                  <a:pt x="208" y="53"/>
                  <a:pt x="211" y="55"/>
                  <a:pt x="213" y="58"/>
                </a:cubicBezTo>
                <a:cubicBezTo>
                  <a:pt x="213" y="58"/>
                  <a:pt x="213" y="58"/>
                  <a:pt x="213" y="58"/>
                </a:cubicBezTo>
                <a:cubicBezTo>
                  <a:pt x="214" y="60"/>
                  <a:pt x="215" y="62"/>
                  <a:pt x="216" y="64"/>
                </a:cubicBezTo>
                <a:close/>
                <a:moveTo>
                  <a:pt x="201" y="44"/>
                </a:moveTo>
                <a:cubicBezTo>
                  <a:pt x="200" y="44"/>
                  <a:pt x="200" y="43"/>
                  <a:pt x="199" y="43"/>
                </a:cubicBezTo>
                <a:cubicBezTo>
                  <a:pt x="202" y="45"/>
                  <a:pt x="205" y="47"/>
                  <a:pt x="208" y="50"/>
                </a:cubicBezTo>
                <a:cubicBezTo>
                  <a:pt x="205" y="48"/>
                  <a:pt x="203" y="46"/>
                  <a:pt x="201" y="44"/>
                </a:cubicBezTo>
                <a:close/>
                <a:moveTo>
                  <a:pt x="201" y="46"/>
                </a:moveTo>
                <a:cubicBezTo>
                  <a:pt x="204" y="50"/>
                  <a:pt x="207" y="55"/>
                  <a:pt x="209" y="58"/>
                </a:cubicBezTo>
                <a:cubicBezTo>
                  <a:pt x="209" y="58"/>
                  <a:pt x="209" y="58"/>
                  <a:pt x="209" y="58"/>
                </a:cubicBezTo>
                <a:cubicBezTo>
                  <a:pt x="205" y="53"/>
                  <a:pt x="201" y="48"/>
                  <a:pt x="197" y="44"/>
                </a:cubicBezTo>
                <a:cubicBezTo>
                  <a:pt x="198" y="45"/>
                  <a:pt x="200" y="45"/>
                  <a:pt x="201" y="46"/>
                </a:cubicBezTo>
                <a:close/>
                <a:moveTo>
                  <a:pt x="189" y="41"/>
                </a:moveTo>
                <a:cubicBezTo>
                  <a:pt x="189" y="41"/>
                  <a:pt x="189" y="41"/>
                  <a:pt x="188" y="41"/>
                </a:cubicBezTo>
                <a:cubicBezTo>
                  <a:pt x="188" y="40"/>
                  <a:pt x="188" y="40"/>
                  <a:pt x="187" y="40"/>
                </a:cubicBezTo>
                <a:cubicBezTo>
                  <a:pt x="187" y="40"/>
                  <a:pt x="187" y="40"/>
                  <a:pt x="186" y="40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86" y="40"/>
                  <a:pt x="185" y="39"/>
                  <a:pt x="185" y="39"/>
                </a:cubicBezTo>
                <a:cubicBezTo>
                  <a:pt x="186" y="39"/>
                  <a:pt x="188" y="38"/>
                  <a:pt x="189" y="38"/>
                </a:cubicBezTo>
                <a:cubicBezTo>
                  <a:pt x="190" y="39"/>
                  <a:pt x="191" y="40"/>
                  <a:pt x="192" y="41"/>
                </a:cubicBezTo>
                <a:cubicBezTo>
                  <a:pt x="191" y="41"/>
                  <a:pt x="190" y="41"/>
                  <a:pt x="189" y="41"/>
                </a:cubicBezTo>
                <a:close/>
                <a:moveTo>
                  <a:pt x="188" y="44"/>
                </a:moveTo>
                <a:cubicBezTo>
                  <a:pt x="189" y="45"/>
                  <a:pt x="190" y="46"/>
                  <a:pt x="191" y="47"/>
                </a:cubicBezTo>
                <a:cubicBezTo>
                  <a:pt x="190" y="47"/>
                  <a:pt x="189" y="47"/>
                  <a:pt x="188" y="48"/>
                </a:cubicBezTo>
                <a:cubicBezTo>
                  <a:pt x="187" y="47"/>
                  <a:pt x="186" y="46"/>
                  <a:pt x="185" y="46"/>
                </a:cubicBezTo>
                <a:cubicBezTo>
                  <a:pt x="186" y="45"/>
                  <a:pt x="187" y="45"/>
                  <a:pt x="188" y="44"/>
                </a:cubicBezTo>
                <a:close/>
                <a:moveTo>
                  <a:pt x="186" y="48"/>
                </a:moveTo>
                <a:cubicBezTo>
                  <a:pt x="185" y="49"/>
                  <a:pt x="183" y="49"/>
                  <a:pt x="182" y="49"/>
                </a:cubicBezTo>
                <a:cubicBezTo>
                  <a:pt x="182" y="49"/>
                  <a:pt x="181" y="48"/>
                  <a:pt x="181" y="47"/>
                </a:cubicBezTo>
                <a:cubicBezTo>
                  <a:pt x="181" y="47"/>
                  <a:pt x="182" y="47"/>
                  <a:pt x="183" y="46"/>
                </a:cubicBezTo>
                <a:cubicBezTo>
                  <a:pt x="184" y="47"/>
                  <a:pt x="185" y="48"/>
                  <a:pt x="186" y="48"/>
                </a:cubicBezTo>
                <a:close/>
                <a:moveTo>
                  <a:pt x="172" y="43"/>
                </a:moveTo>
                <a:cubicBezTo>
                  <a:pt x="176" y="42"/>
                  <a:pt x="180" y="41"/>
                  <a:pt x="183" y="40"/>
                </a:cubicBezTo>
                <a:cubicBezTo>
                  <a:pt x="183" y="40"/>
                  <a:pt x="184" y="40"/>
                  <a:pt x="184" y="40"/>
                </a:cubicBezTo>
                <a:cubicBezTo>
                  <a:pt x="184" y="40"/>
                  <a:pt x="184" y="40"/>
                  <a:pt x="184" y="40"/>
                </a:cubicBezTo>
                <a:cubicBezTo>
                  <a:pt x="180" y="41"/>
                  <a:pt x="176" y="42"/>
                  <a:pt x="172" y="43"/>
                </a:cubicBezTo>
                <a:close/>
                <a:moveTo>
                  <a:pt x="159" y="44"/>
                </a:moveTo>
                <a:cubicBezTo>
                  <a:pt x="161" y="43"/>
                  <a:pt x="163" y="41"/>
                  <a:pt x="164" y="40"/>
                </a:cubicBezTo>
                <a:cubicBezTo>
                  <a:pt x="170" y="39"/>
                  <a:pt x="175" y="38"/>
                  <a:pt x="180" y="37"/>
                </a:cubicBezTo>
                <a:cubicBezTo>
                  <a:pt x="173" y="40"/>
                  <a:pt x="166" y="42"/>
                  <a:pt x="159" y="44"/>
                </a:cubicBezTo>
                <a:close/>
                <a:moveTo>
                  <a:pt x="172" y="31"/>
                </a:moveTo>
                <a:cubicBezTo>
                  <a:pt x="171" y="31"/>
                  <a:pt x="171" y="31"/>
                  <a:pt x="170" y="31"/>
                </a:cubicBezTo>
                <a:cubicBezTo>
                  <a:pt x="169" y="31"/>
                  <a:pt x="168" y="31"/>
                  <a:pt x="167" y="30"/>
                </a:cubicBezTo>
                <a:cubicBezTo>
                  <a:pt x="167" y="30"/>
                  <a:pt x="167" y="30"/>
                  <a:pt x="166" y="29"/>
                </a:cubicBezTo>
                <a:cubicBezTo>
                  <a:pt x="166" y="29"/>
                  <a:pt x="165" y="29"/>
                  <a:pt x="164" y="28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7" y="29"/>
                  <a:pt x="170" y="30"/>
                  <a:pt x="173" y="31"/>
                </a:cubicBezTo>
                <a:cubicBezTo>
                  <a:pt x="173" y="31"/>
                  <a:pt x="173" y="31"/>
                  <a:pt x="172" y="31"/>
                </a:cubicBezTo>
                <a:close/>
                <a:moveTo>
                  <a:pt x="166" y="36"/>
                </a:moveTo>
                <a:cubicBezTo>
                  <a:pt x="166" y="36"/>
                  <a:pt x="167" y="36"/>
                  <a:pt x="167" y="36"/>
                </a:cubicBezTo>
                <a:cubicBezTo>
                  <a:pt x="167" y="36"/>
                  <a:pt x="167" y="36"/>
                  <a:pt x="167" y="36"/>
                </a:cubicBezTo>
                <a:cubicBezTo>
                  <a:pt x="166" y="37"/>
                  <a:pt x="164" y="37"/>
                  <a:pt x="163" y="37"/>
                </a:cubicBezTo>
                <a:cubicBezTo>
                  <a:pt x="164" y="37"/>
                  <a:pt x="165" y="36"/>
                  <a:pt x="166" y="36"/>
                </a:cubicBezTo>
                <a:close/>
                <a:moveTo>
                  <a:pt x="154" y="12"/>
                </a:moveTo>
                <a:cubicBezTo>
                  <a:pt x="154" y="12"/>
                  <a:pt x="154" y="12"/>
                  <a:pt x="154" y="12"/>
                </a:cubicBezTo>
                <a:cubicBezTo>
                  <a:pt x="153" y="11"/>
                  <a:pt x="153" y="11"/>
                  <a:pt x="152" y="11"/>
                </a:cubicBezTo>
                <a:cubicBezTo>
                  <a:pt x="153" y="11"/>
                  <a:pt x="155" y="11"/>
                  <a:pt x="156" y="12"/>
                </a:cubicBezTo>
                <a:cubicBezTo>
                  <a:pt x="157" y="12"/>
                  <a:pt x="159" y="13"/>
                  <a:pt x="160" y="14"/>
                </a:cubicBezTo>
                <a:cubicBezTo>
                  <a:pt x="158" y="13"/>
                  <a:pt x="156" y="13"/>
                  <a:pt x="154" y="12"/>
                </a:cubicBezTo>
                <a:close/>
                <a:moveTo>
                  <a:pt x="154" y="6"/>
                </a:moveTo>
                <a:cubicBezTo>
                  <a:pt x="153" y="6"/>
                  <a:pt x="153" y="6"/>
                  <a:pt x="153" y="7"/>
                </a:cubicBezTo>
                <a:cubicBezTo>
                  <a:pt x="150" y="6"/>
                  <a:pt x="147" y="6"/>
                  <a:pt x="144" y="6"/>
                </a:cubicBezTo>
                <a:cubicBezTo>
                  <a:pt x="144" y="5"/>
                  <a:pt x="143" y="5"/>
                  <a:pt x="142" y="5"/>
                </a:cubicBezTo>
                <a:cubicBezTo>
                  <a:pt x="139" y="5"/>
                  <a:pt x="136" y="4"/>
                  <a:pt x="133" y="3"/>
                </a:cubicBezTo>
                <a:cubicBezTo>
                  <a:pt x="136" y="3"/>
                  <a:pt x="138" y="3"/>
                  <a:pt x="140" y="3"/>
                </a:cubicBezTo>
                <a:cubicBezTo>
                  <a:pt x="147" y="4"/>
                  <a:pt x="154" y="5"/>
                  <a:pt x="161" y="7"/>
                </a:cubicBezTo>
                <a:cubicBezTo>
                  <a:pt x="163" y="8"/>
                  <a:pt x="165" y="9"/>
                  <a:pt x="167" y="10"/>
                </a:cubicBezTo>
                <a:cubicBezTo>
                  <a:pt x="167" y="10"/>
                  <a:pt x="166" y="10"/>
                  <a:pt x="166" y="10"/>
                </a:cubicBezTo>
                <a:cubicBezTo>
                  <a:pt x="165" y="9"/>
                  <a:pt x="165" y="10"/>
                  <a:pt x="165" y="10"/>
                </a:cubicBezTo>
                <a:cubicBezTo>
                  <a:pt x="164" y="9"/>
                  <a:pt x="162" y="9"/>
                  <a:pt x="160" y="8"/>
                </a:cubicBezTo>
                <a:cubicBezTo>
                  <a:pt x="158" y="7"/>
                  <a:pt x="156" y="7"/>
                  <a:pt x="154" y="6"/>
                </a:cubicBezTo>
                <a:close/>
                <a:moveTo>
                  <a:pt x="136" y="26"/>
                </a:moveTo>
                <a:cubicBezTo>
                  <a:pt x="135" y="26"/>
                  <a:pt x="135" y="26"/>
                  <a:pt x="135" y="27"/>
                </a:cubicBezTo>
                <a:cubicBezTo>
                  <a:pt x="134" y="26"/>
                  <a:pt x="133" y="26"/>
                  <a:pt x="132" y="26"/>
                </a:cubicBezTo>
                <a:cubicBezTo>
                  <a:pt x="133" y="26"/>
                  <a:pt x="135" y="26"/>
                  <a:pt x="136" y="26"/>
                </a:cubicBezTo>
                <a:close/>
                <a:moveTo>
                  <a:pt x="135" y="28"/>
                </a:moveTo>
                <a:cubicBezTo>
                  <a:pt x="135" y="29"/>
                  <a:pt x="134" y="29"/>
                  <a:pt x="134" y="29"/>
                </a:cubicBezTo>
                <a:cubicBezTo>
                  <a:pt x="134" y="29"/>
                  <a:pt x="133" y="29"/>
                  <a:pt x="133" y="29"/>
                </a:cubicBezTo>
                <a:cubicBezTo>
                  <a:pt x="134" y="29"/>
                  <a:pt x="134" y="29"/>
                  <a:pt x="135" y="28"/>
                </a:cubicBezTo>
                <a:cubicBezTo>
                  <a:pt x="135" y="28"/>
                  <a:pt x="135" y="28"/>
                  <a:pt x="135" y="28"/>
                </a:cubicBezTo>
                <a:close/>
                <a:moveTo>
                  <a:pt x="120" y="31"/>
                </a:moveTo>
                <a:cubicBezTo>
                  <a:pt x="120" y="31"/>
                  <a:pt x="119" y="31"/>
                  <a:pt x="118" y="31"/>
                </a:cubicBezTo>
                <a:cubicBezTo>
                  <a:pt x="118" y="31"/>
                  <a:pt x="118" y="31"/>
                  <a:pt x="118" y="31"/>
                </a:cubicBezTo>
                <a:cubicBezTo>
                  <a:pt x="119" y="31"/>
                  <a:pt x="120" y="31"/>
                  <a:pt x="121" y="31"/>
                </a:cubicBezTo>
                <a:cubicBezTo>
                  <a:pt x="121" y="31"/>
                  <a:pt x="121" y="31"/>
                  <a:pt x="120" y="31"/>
                </a:cubicBezTo>
                <a:close/>
                <a:moveTo>
                  <a:pt x="118" y="29"/>
                </a:moveTo>
                <a:cubicBezTo>
                  <a:pt x="117" y="29"/>
                  <a:pt x="117" y="29"/>
                  <a:pt x="116" y="29"/>
                </a:cubicBezTo>
                <a:cubicBezTo>
                  <a:pt x="117" y="28"/>
                  <a:pt x="119" y="27"/>
                  <a:pt x="120" y="27"/>
                </a:cubicBezTo>
                <a:cubicBezTo>
                  <a:pt x="121" y="27"/>
                  <a:pt x="121" y="26"/>
                  <a:pt x="122" y="26"/>
                </a:cubicBezTo>
                <a:cubicBezTo>
                  <a:pt x="121" y="27"/>
                  <a:pt x="120" y="28"/>
                  <a:pt x="118" y="29"/>
                </a:cubicBezTo>
                <a:close/>
                <a:moveTo>
                  <a:pt x="122" y="24"/>
                </a:moveTo>
                <a:cubicBezTo>
                  <a:pt x="120" y="24"/>
                  <a:pt x="119" y="24"/>
                  <a:pt x="118" y="24"/>
                </a:cubicBezTo>
                <a:cubicBezTo>
                  <a:pt x="118" y="24"/>
                  <a:pt x="118" y="23"/>
                  <a:pt x="119" y="23"/>
                </a:cubicBezTo>
                <a:cubicBezTo>
                  <a:pt x="120" y="24"/>
                  <a:pt x="121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lose/>
                <a:moveTo>
                  <a:pt x="117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7" y="16"/>
                  <a:pt x="117" y="15"/>
                  <a:pt x="116" y="15"/>
                </a:cubicBezTo>
                <a:cubicBezTo>
                  <a:pt x="115" y="15"/>
                  <a:pt x="113" y="15"/>
                  <a:pt x="112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5"/>
                  <a:pt x="110" y="15"/>
                  <a:pt x="110" y="15"/>
                </a:cubicBezTo>
                <a:cubicBezTo>
                  <a:pt x="113" y="14"/>
                  <a:pt x="115" y="13"/>
                  <a:pt x="118" y="12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21" y="12"/>
                  <a:pt x="122" y="12"/>
                  <a:pt x="123" y="13"/>
                </a:cubicBezTo>
                <a:cubicBezTo>
                  <a:pt x="121" y="14"/>
                  <a:pt x="119" y="15"/>
                  <a:pt x="117" y="16"/>
                </a:cubicBezTo>
                <a:close/>
                <a:moveTo>
                  <a:pt x="107" y="24"/>
                </a:moveTo>
                <a:cubicBezTo>
                  <a:pt x="108" y="24"/>
                  <a:pt x="109" y="24"/>
                  <a:pt x="110" y="24"/>
                </a:cubicBezTo>
                <a:cubicBezTo>
                  <a:pt x="109" y="25"/>
                  <a:pt x="108" y="25"/>
                  <a:pt x="107" y="25"/>
                </a:cubicBezTo>
                <a:cubicBezTo>
                  <a:pt x="107" y="25"/>
                  <a:pt x="106" y="25"/>
                  <a:pt x="105" y="25"/>
                </a:cubicBezTo>
                <a:cubicBezTo>
                  <a:pt x="106" y="25"/>
                  <a:pt x="107" y="24"/>
                  <a:pt x="107" y="24"/>
                </a:cubicBezTo>
                <a:close/>
                <a:moveTo>
                  <a:pt x="100" y="22"/>
                </a:moveTo>
                <a:cubicBezTo>
                  <a:pt x="101" y="22"/>
                  <a:pt x="102" y="22"/>
                  <a:pt x="102" y="21"/>
                </a:cubicBezTo>
                <a:cubicBezTo>
                  <a:pt x="104" y="22"/>
                  <a:pt x="105" y="22"/>
                  <a:pt x="106" y="22"/>
                </a:cubicBezTo>
                <a:cubicBezTo>
                  <a:pt x="106" y="22"/>
                  <a:pt x="106" y="22"/>
                  <a:pt x="105" y="22"/>
                </a:cubicBezTo>
                <a:cubicBezTo>
                  <a:pt x="104" y="22"/>
                  <a:pt x="102" y="22"/>
                  <a:pt x="100" y="22"/>
                </a:cubicBezTo>
                <a:close/>
                <a:moveTo>
                  <a:pt x="103" y="8"/>
                </a:moveTo>
                <a:cubicBezTo>
                  <a:pt x="104" y="7"/>
                  <a:pt x="104" y="7"/>
                  <a:pt x="105" y="7"/>
                </a:cubicBezTo>
                <a:cubicBezTo>
                  <a:pt x="106" y="7"/>
                  <a:pt x="106" y="7"/>
                  <a:pt x="106" y="7"/>
                </a:cubicBezTo>
                <a:cubicBezTo>
                  <a:pt x="105" y="7"/>
                  <a:pt x="104" y="7"/>
                  <a:pt x="103" y="8"/>
                </a:cubicBezTo>
                <a:close/>
                <a:moveTo>
                  <a:pt x="104" y="17"/>
                </a:moveTo>
                <a:cubicBezTo>
                  <a:pt x="103" y="17"/>
                  <a:pt x="103" y="17"/>
                  <a:pt x="102" y="17"/>
                </a:cubicBezTo>
                <a:cubicBezTo>
                  <a:pt x="101" y="18"/>
                  <a:pt x="99" y="18"/>
                  <a:pt x="97" y="18"/>
                </a:cubicBezTo>
                <a:cubicBezTo>
                  <a:pt x="97" y="18"/>
                  <a:pt x="97" y="18"/>
                  <a:pt x="97" y="18"/>
                </a:cubicBezTo>
                <a:cubicBezTo>
                  <a:pt x="97" y="18"/>
                  <a:pt x="97" y="18"/>
                  <a:pt x="97" y="18"/>
                </a:cubicBezTo>
                <a:cubicBezTo>
                  <a:pt x="99" y="18"/>
                  <a:pt x="101" y="17"/>
                  <a:pt x="102" y="16"/>
                </a:cubicBezTo>
                <a:cubicBezTo>
                  <a:pt x="103" y="16"/>
                  <a:pt x="103" y="17"/>
                  <a:pt x="104" y="17"/>
                </a:cubicBezTo>
                <a:close/>
                <a:moveTo>
                  <a:pt x="100" y="11"/>
                </a:moveTo>
                <a:cubicBezTo>
                  <a:pt x="99" y="12"/>
                  <a:pt x="98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8" y="11"/>
                  <a:pt x="98" y="11"/>
                </a:cubicBezTo>
                <a:cubicBezTo>
                  <a:pt x="99" y="11"/>
                  <a:pt x="100" y="11"/>
                  <a:pt x="102" y="11"/>
                </a:cubicBezTo>
                <a:cubicBezTo>
                  <a:pt x="101" y="11"/>
                  <a:pt x="101" y="11"/>
                  <a:pt x="100" y="11"/>
                </a:cubicBezTo>
                <a:close/>
                <a:moveTo>
                  <a:pt x="102" y="24"/>
                </a:moveTo>
                <a:cubicBezTo>
                  <a:pt x="102" y="24"/>
                  <a:pt x="101" y="25"/>
                  <a:pt x="100" y="25"/>
                </a:cubicBezTo>
                <a:cubicBezTo>
                  <a:pt x="97" y="25"/>
                  <a:pt x="95" y="25"/>
                  <a:pt x="93" y="25"/>
                </a:cubicBezTo>
                <a:cubicBezTo>
                  <a:pt x="93" y="24"/>
                  <a:pt x="93" y="24"/>
                  <a:pt x="94" y="24"/>
                </a:cubicBezTo>
                <a:cubicBezTo>
                  <a:pt x="97" y="24"/>
                  <a:pt x="99" y="24"/>
                  <a:pt x="102" y="24"/>
                </a:cubicBezTo>
                <a:close/>
                <a:moveTo>
                  <a:pt x="93" y="10"/>
                </a:moveTo>
                <a:cubicBezTo>
                  <a:pt x="93" y="10"/>
                  <a:pt x="93" y="11"/>
                  <a:pt x="92" y="11"/>
                </a:cubicBezTo>
                <a:cubicBezTo>
                  <a:pt x="91" y="11"/>
                  <a:pt x="89" y="12"/>
                  <a:pt x="88" y="12"/>
                </a:cubicBezTo>
                <a:cubicBezTo>
                  <a:pt x="87" y="13"/>
                  <a:pt x="87" y="13"/>
                  <a:pt x="87" y="13"/>
                </a:cubicBezTo>
                <a:cubicBezTo>
                  <a:pt x="86" y="13"/>
                  <a:pt x="86" y="14"/>
                  <a:pt x="85" y="14"/>
                </a:cubicBezTo>
                <a:cubicBezTo>
                  <a:pt x="87" y="12"/>
                  <a:pt x="90" y="11"/>
                  <a:pt x="93" y="10"/>
                </a:cubicBezTo>
                <a:cubicBezTo>
                  <a:pt x="94" y="9"/>
                  <a:pt x="95" y="9"/>
                  <a:pt x="96" y="9"/>
                </a:cubicBezTo>
                <a:cubicBezTo>
                  <a:pt x="95" y="9"/>
                  <a:pt x="94" y="10"/>
                  <a:pt x="93" y="10"/>
                </a:cubicBezTo>
                <a:close/>
                <a:moveTo>
                  <a:pt x="92" y="8"/>
                </a:moveTo>
                <a:cubicBezTo>
                  <a:pt x="78" y="11"/>
                  <a:pt x="65" y="20"/>
                  <a:pt x="55" y="27"/>
                </a:cubicBezTo>
                <a:cubicBezTo>
                  <a:pt x="50" y="30"/>
                  <a:pt x="46" y="34"/>
                  <a:pt x="42" y="37"/>
                </a:cubicBezTo>
                <a:cubicBezTo>
                  <a:pt x="41" y="37"/>
                  <a:pt x="41" y="37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39" y="38"/>
                  <a:pt x="39" y="39"/>
                </a:cubicBezTo>
                <a:cubicBezTo>
                  <a:pt x="42" y="35"/>
                  <a:pt x="46" y="32"/>
                  <a:pt x="51" y="29"/>
                </a:cubicBezTo>
                <a:cubicBezTo>
                  <a:pt x="57" y="24"/>
                  <a:pt x="65" y="19"/>
                  <a:pt x="72" y="15"/>
                </a:cubicBezTo>
                <a:cubicBezTo>
                  <a:pt x="79" y="12"/>
                  <a:pt x="87" y="9"/>
                  <a:pt x="94" y="7"/>
                </a:cubicBezTo>
                <a:cubicBezTo>
                  <a:pt x="94" y="7"/>
                  <a:pt x="94" y="7"/>
                  <a:pt x="95" y="7"/>
                </a:cubicBezTo>
                <a:cubicBezTo>
                  <a:pt x="94" y="8"/>
                  <a:pt x="93" y="8"/>
                  <a:pt x="92" y="8"/>
                </a:cubicBezTo>
                <a:close/>
                <a:moveTo>
                  <a:pt x="42" y="39"/>
                </a:moveTo>
                <a:cubicBezTo>
                  <a:pt x="42" y="39"/>
                  <a:pt x="42" y="39"/>
                  <a:pt x="42" y="39"/>
                </a:cubicBezTo>
                <a:cubicBezTo>
                  <a:pt x="44" y="38"/>
                  <a:pt x="47" y="37"/>
                  <a:pt x="49" y="36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8" y="38"/>
                  <a:pt x="48" y="39"/>
                </a:cubicBezTo>
                <a:cubicBezTo>
                  <a:pt x="47" y="40"/>
                  <a:pt x="46" y="40"/>
                  <a:pt x="45" y="41"/>
                </a:cubicBezTo>
                <a:cubicBezTo>
                  <a:pt x="46" y="40"/>
                  <a:pt x="47" y="39"/>
                  <a:pt x="49" y="38"/>
                </a:cubicBezTo>
                <a:cubicBezTo>
                  <a:pt x="49" y="37"/>
                  <a:pt x="48" y="36"/>
                  <a:pt x="48" y="37"/>
                </a:cubicBezTo>
                <a:cubicBezTo>
                  <a:pt x="46" y="39"/>
                  <a:pt x="44" y="40"/>
                  <a:pt x="42" y="42"/>
                </a:cubicBezTo>
                <a:cubicBezTo>
                  <a:pt x="42" y="42"/>
                  <a:pt x="41" y="42"/>
                  <a:pt x="41" y="42"/>
                </a:cubicBezTo>
                <a:cubicBezTo>
                  <a:pt x="41" y="43"/>
                  <a:pt x="40" y="43"/>
                  <a:pt x="40" y="44"/>
                </a:cubicBezTo>
                <a:cubicBezTo>
                  <a:pt x="40" y="44"/>
                  <a:pt x="40" y="44"/>
                  <a:pt x="39" y="44"/>
                </a:cubicBezTo>
                <a:cubicBezTo>
                  <a:pt x="40" y="43"/>
                  <a:pt x="41" y="41"/>
                  <a:pt x="42" y="39"/>
                </a:cubicBezTo>
                <a:close/>
                <a:moveTo>
                  <a:pt x="41" y="46"/>
                </a:moveTo>
                <a:cubicBezTo>
                  <a:pt x="42" y="46"/>
                  <a:pt x="43" y="45"/>
                  <a:pt x="44" y="44"/>
                </a:cubicBezTo>
                <a:cubicBezTo>
                  <a:pt x="42" y="47"/>
                  <a:pt x="40" y="50"/>
                  <a:pt x="38" y="53"/>
                </a:cubicBezTo>
                <a:cubicBezTo>
                  <a:pt x="38" y="53"/>
                  <a:pt x="37" y="54"/>
                  <a:pt x="37" y="54"/>
                </a:cubicBezTo>
                <a:cubicBezTo>
                  <a:pt x="37" y="54"/>
                  <a:pt x="37" y="54"/>
                  <a:pt x="37" y="54"/>
                </a:cubicBezTo>
                <a:cubicBezTo>
                  <a:pt x="38" y="52"/>
                  <a:pt x="39" y="49"/>
                  <a:pt x="41" y="46"/>
                </a:cubicBezTo>
                <a:close/>
                <a:moveTo>
                  <a:pt x="36" y="50"/>
                </a:moveTo>
                <a:cubicBezTo>
                  <a:pt x="36" y="50"/>
                  <a:pt x="36" y="50"/>
                  <a:pt x="37" y="49"/>
                </a:cubicBezTo>
                <a:cubicBezTo>
                  <a:pt x="37" y="50"/>
                  <a:pt x="37" y="50"/>
                  <a:pt x="37" y="50"/>
                </a:cubicBezTo>
                <a:cubicBezTo>
                  <a:pt x="36" y="52"/>
                  <a:pt x="35" y="54"/>
                  <a:pt x="34" y="57"/>
                </a:cubicBezTo>
                <a:cubicBezTo>
                  <a:pt x="33" y="57"/>
                  <a:pt x="32" y="58"/>
                  <a:pt x="31" y="59"/>
                </a:cubicBezTo>
                <a:cubicBezTo>
                  <a:pt x="33" y="56"/>
                  <a:pt x="34" y="53"/>
                  <a:pt x="36" y="50"/>
                </a:cubicBezTo>
                <a:close/>
                <a:moveTo>
                  <a:pt x="35" y="46"/>
                </a:moveTo>
                <a:cubicBezTo>
                  <a:pt x="36" y="45"/>
                  <a:pt x="37" y="44"/>
                  <a:pt x="38" y="43"/>
                </a:cubicBezTo>
                <a:cubicBezTo>
                  <a:pt x="37" y="44"/>
                  <a:pt x="36" y="45"/>
                  <a:pt x="36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lose/>
                <a:moveTo>
                  <a:pt x="32" y="55"/>
                </a:moveTo>
                <a:cubicBezTo>
                  <a:pt x="31" y="57"/>
                  <a:pt x="30" y="58"/>
                  <a:pt x="29" y="60"/>
                </a:cubicBezTo>
                <a:cubicBezTo>
                  <a:pt x="28" y="60"/>
                  <a:pt x="28" y="60"/>
                  <a:pt x="28" y="60"/>
                </a:cubicBezTo>
                <a:lnTo>
                  <a:pt x="32" y="55"/>
                </a:lnTo>
                <a:close/>
                <a:moveTo>
                  <a:pt x="28" y="54"/>
                </a:moveTo>
                <a:cubicBezTo>
                  <a:pt x="30" y="51"/>
                  <a:pt x="32" y="49"/>
                  <a:pt x="34" y="47"/>
                </a:cubicBezTo>
                <a:cubicBezTo>
                  <a:pt x="33" y="48"/>
                  <a:pt x="32" y="50"/>
                  <a:pt x="31" y="51"/>
                </a:cubicBezTo>
                <a:cubicBezTo>
                  <a:pt x="30" y="52"/>
                  <a:pt x="29" y="53"/>
                  <a:pt x="28" y="54"/>
                </a:cubicBezTo>
                <a:close/>
                <a:moveTo>
                  <a:pt x="31" y="79"/>
                </a:moveTo>
                <a:cubicBezTo>
                  <a:pt x="30" y="80"/>
                  <a:pt x="29" y="81"/>
                  <a:pt x="28" y="82"/>
                </a:cubicBezTo>
                <a:cubicBezTo>
                  <a:pt x="27" y="82"/>
                  <a:pt x="25" y="83"/>
                  <a:pt x="24" y="84"/>
                </a:cubicBezTo>
                <a:cubicBezTo>
                  <a:pt x="25" y="83"/>
                  <a:pt x="25" y="81"/>
                  <a:pt x="26" y="80"/>
                </a:cubicBezTo>
                <a:cubicBezTo>
                  <a:pt x="28" y="80"/>
                  <a:pt x="29" y="79"/>
                  <a:pt x="31" y="79"/>
                </a:cubicBezTo>
                <a:close/>
                <a:moveTo>
                  <a:pt x="23" y="83"/>
                </a:moveTo>
                <a:cubicBezTo>
                  <a:pt x="22" y="83"/>
                  <a:pt x="22" y="83"/>
                  <a:pt x="22" y="83"/>
                </a:cubicBezTo>
                <a:cubicBezTo>
                  <a:pt x="22" y="82"/>
                  <a:pt x="23" y="81"/>
                  <a:pt x="24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1"/>
                  <a:pt x="23" y="82"/>
                  <a:pt x="23" y="83"/>
                </a:cubicBezTo>
                <a:close/>
                <a:moveTo>
                  <a:pt x="22" y="98"/>
                </a:moveTo>
                <a:cubicBezTo>
                  <a:pt x="24" y="103"/>
                  <a:pt x="25" y="109"/>
                  <a:pt x="26" y="115"/>
                </a:cubicBezTo>
                <a:cubicBezTo>
                  <a:pt x="26" y="117"/>
                  <a:pt x="26" y="118"/>
                  <a:pt x="27" y="120"/>
                </a:cubicBezTo>
                <a:cubicBezTo>
                  <a:pt x="25" y="114"/>
                  <a:pt x="23" y="108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lose/>
                <a:moveTo>
                  <a:pt x="27" y="139"/>
                </a:moveTo>
                <a:cubicBezTo>
                  <a:pt x="27" y="139"/>
                  <a:pt x="27" y="139"/>
                  <a:pt x="27" y="139"/>
                </a:cubicBezTo>
                <a:cubicBezTo>
                  <a:pt x="26" y="140"/>
                  <a:pt x="27" y="140"/>
                  <a:pt x="27" y="140"/>
                </a:cubicBezTo>
                <a:cubicBezTo>
                  <a:pt x="27" y="141"/>
                  <a:pt x="27" y="141"/>
                  <a:pt x="27" y="141"/>
                </a:cubicBezTo>
                <a:cubicBezTo>
                  <a:pt x="25" y="137"/>
                  <a:pt x="24" y="133"/>
                  <a:pt x="23" y="129"/>
                </a:cubicBezTo>
                <a:cubicBezTo>
                  <a:pt x="23" y="127"/>
                  <a:pt x="23" y="125"/>
                  <a:pt x="23" y="123"/>
                </a:cubicBezTo>
                <a:cubicBezTo>
                  <a:pt x="22" y="121"/>
                  <a:pt x="22" y="118"/>
                  <a:pt x="22" y="115"/>
                </a:cubicBezTo>
                <a:cubicBezTo>
                  <a:pt x="24" y="123"/>
                  <a:pt x="25" y="131"/>
                  <a:pt x="27" y="139"/>
                </a:cubicBezTo>
                <a:close/>
                <a:moveTo>
                  <a:pt x="25" y="156"/>
                </a:moveTo>
                <a:cubicBezTo>
                  <a:pt x="23" y="153"/>
                  <a:pt x="22" y="149"/>
                  <a:pt x="21" y="146"/>
                </a:cubicBezTo>
                <a:cubicBezTo>
                  <a:pt x="21" y="145"/>
                  <a:pt x="20" y="145"/>
                  <a:pt x="20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2" y="147"/>
                  <a:pt x="23" y="150"/>
                  <a:pt x="25" y="154"/>
                </a:cubicBezTo>
                <a:cubicBezTo>
                  <a:pt x="25" y="154"/>
                  <a:pt x="25" y="155"/>
                  <a:pt x="25" y="156"/>
                </a:cubicBezTo>
                <a:cubicBezTo>
                  <a:pt x="25" y="156"/>
                  <a:pt x="25" y="156"/>
                  <a:pt x="25" y="156"/>
                </a:cubicBezTo>
                <a:close/>
                <a:moveTo>
                  <a:pt x="29" y="163"/>
                </a:moveTo>
                <a:cubicBezTo>
                  <a:pt x="30" y="164"/>
                  <a:pt x="30" y="165"/>
                  <a:pt x="30" y="167"/>
                </a:cubicBezTo>
                <a:cubicBezTo>
                  <a:pt x="29" y="164"/>
                  <a:pt x="29" y="162"/>
                  <a:pt x="28" y="160"/>
                </a:cubicBezTo>
                <a:cubicBezTo>
                  <a:pt x="28" y="161"/>
                  <a:pt x="29" y="162"/>
                  <a:pt x="29" y="163"/>
                </a:cubicBezTo>
                <a:close/>
                <a:moveTo>
                  <a:pt x="29" y="148"/>
                </a:moveTo>
                <a:cubicBezTo>
                  <a:pt x="29" y="147"/>
                  <a:pt x="29" y="146"/>
                  <a:pt x="29" y="145"/>
                </a:cubicBezTo>
                <a:cubicBezTo>
                  <a:pt x="30" y="143"/>
                  <a:pt x="30" y="142"/>
                  <a:pt x="31" y="140"/>
                </a:cubicBezTo>
                <a:cubicBezTo>
                  <a:pt x="31" y="141"/>
                  <a:pt x="31" y="141"/>
                  <a:pt x="31" y="141"/>
                </a:cubicBezTo>
                <a:cubicBezTo>
                  <a:pt x="31" y="142"/>
                  <a:pt x="31" y="143"/>
                  <a:pt x="32" y="144"/>
                </a:cubicBezTo>
                <a:cubicBezTo>
                  <a:pt x="32" y="147"/>
                  <a:pt x="33" y="151"/>
                  <a:pt x="33" y="155"/>
                </a:cubicBezTo>
                <a:cubicBezTo>
                  <a:pt x="32" y="153"/>
                  <a:pt x="31" y="151"/>
                  <a:pt x="30" y="149"/>
                </a:cubicBezTo>
                <a:cubicBezTo>
                  <a:pt x="30" y="149"/>
                  <a:pt x="30" y="149"/>
                  <a:pt x="30" y="149"/>
                </a:cubicBezTo>
                <a:cubicBezTo>
                  <a:pt x="30" y="149"/>
                  <a:pt x="30" y="148"/>
                  <a:pt x="29" y="148"/>
                </a:cubicBezTo>
                <a:close/>
                <a:moveTo>
                  <a:pt x="35" y="166"/>
                </a:moveTo>
                <a:cubicBezTo>
                  <a:pt x="36" y="168"/>
                  <a:pt x="36" y="169"/>
                  <a:pt x="36" y="171"/>
                </a:cubicBezTo>
                <a:cubicBezTo>
                  <a:pt x="35" y="166"/>
                  <a:pt x="33" y="161"/>
                  <a:pt x="30" y="156"/>
                </a:cubicBezTo>
                <a:cubicBezTo>
                  <a:pt x="30" y="156"/>
                  <a:pt x="30" y="155"/>
                  <a:pt x="30" y="155"/>
                </a:cubicBezTo>
                <a:cubicBezTo>
                  <a:pt x="32" y="159"/>
                  <a:pt x="33" y="162"/>
                  <a:pt x="35" y="166"/>
                </a:cubicBezTo>
                <a:close/>
                <a:moveTo>
                  <a:pt x="38" y="182"/>
                </a:moveTo>
                <a:cubicBezTo>
                  <a:pt x="39" y="183"/>
                  <a:pt x="39" y="185"/>
                  <a:pt x="39" y="186"/>
                </a:cubicBezTo>
                <a:cubicBezTo>
                  <a:pt x="39" y="186"/>
                  <a:pt x="39" y="186"/>
                  <a:pt x="39" y="186"/>
                </a:cubicBezTo>
                <a:cubicBezTo>
                  <a:pt x="38" y="184"/>
                  <a:pt x="37" y="182"/>
                  <a:pt x="35" y="180"/>
                </a:cubicBezTo>
                <a:cubicBezTo>
                  <a:pt x="34" y="178"/>
                  <a:pt x="33" y="175"/>
                  <a:pt x="32" y="173"/>
                </a:cubicBezTo>
                <a:cubicBezTo>
                  <a:pt x="32" y="171"/>
                  <a:pt x="32" y="170"/>
                  <a:pt x="31" y="168"/>
                </a:cubicBezTo>
                <a:cubicBezTo>
                  <a:pt x="34" y="173"/>
                  <a:pt x="36" y="177"/>
                  <a:pt x="38" y="182"/>
                </a:cubicBezTo>
                <a:close/>
                <a:moveTo>
                  <a:pt x="32" y="177"/>
                </a:moveTo>
                <a:cubicBezTo>
                  <a:pt x="32" y="177"/>
                  <a:pt x="32" y="178"/>
                  <a:pt x="32" y="178"/>
                </a:cubicBezTo>
                <a:cubicBezTo>
                  <a:pt x="34" y="182"/>
                  <a:pt x="37" y="186"/>
                  <a:pt x="39" y="190"/>
                </a:cubicBezTo>
                <a:cubicBezTo>
                  <a:pt x="39" y="190"/>
                  <a:pt x="39" y="190"/>
                  <a:pt x="39" y="191"/>
                </a:cubicBezTo>
                <a:cubicBezTo>
                  <a:pt x="36" y="188"/>
                  <a:pt x="34" y="185"/>
                  <a:pt x="32" y="183"/>
                </a:cubicBezTo>
                <a:cubicBezTo>
                  <a:pt x="32" y="182"/>
                  <a:pt x="32" y="182"/>
                  <a:pt x="32" y="182"/>
                </a:cubicBezTo>
                <a:cubicBezTo>
                  <a:pt x="32" y="182"/>
                  <a:pt x="32" y="182"/>
                  <a:pt x="32" y="181"/>
                </a:cubicBezTo>
                <a:cubicBezTo>
                  <a:pt x="32" y="180"/>
                  <a:pt x="32" y="179"/>
                  <a:pt x="32" y="177"/>
                </a:cubicBezTo>
                <a:close/>
                <a:moveTo>
                  <a:pt x="38" y="192"/>
                </a:moveTo>
                <a:cubicBezTo>
                  <a:pt x="38" y="192"/>
                  <a:pt x="38" y="193"/>
                  <a:pt x="38" y="193"/>
                </a:cubicBezTo>
                <a:cubicBezTo>
                  <a:pt x="38" y="192"/>
                  <a:pt x="37" y="192"/>
                  <a:pt x="37" y="192"/>
                </a:cubicBezTo>
                <a:cubicBezTo>
                  <a:pt x="36" y="190"/>
                  <a:pt x="36" y="189"/>
                  <a:pt x="35" y="188"/>
                </a:cubicBezTo>
                <a:cubicBezTo>
                  <a:pt x="36" y="189"/>
                  <a:pt x="37" y="191"/>
                  <a:pt x="38" y="192"/>
                </a:cubicBezTo>
                <a:close/>
                <a:moveTo>
                  <a:pt x="39" y="197"/>
                </a:moveTo>
                <a:cubicBezTo>
                  <a:pt x="39" y="196"/>
                  <a:pt x="39" y="196"/>
                  <a:pt x="38" y="196"/>
                </a:cubicBezTo>
                <a:cubicBezTo>
                  <a:pt x="39" y="196"/>
                  <a:pt x="39" y="196"/>
                  <a:pt x="39" y="196"/>
                </a:cubicBezTo>
                <a:cubicBezTo>
                  <a:pt x="41" y="199"/>
                  <a:pt x="44" y="202"/>
                  <a:pt x="48" y="204"/>
                </a:cubicBezTo>
                <a:cubicBezTo>
                  <a:pt x="48" y="204"/>
                  <a:pt x="49" y="204"/>
                  <a:pt x="49" y="203"/>
                </a:cubicBezTo>
                <a:cubicBezTo>
                  <a:pt x="49" y="204"/>
                  <a:pt x="50" y="205"/>
                  <a:pt x="50" y="205"/>
                </a:cubicBezTo>
                <a:cubicBezTo>
                  <a:pt x="50" y="205"/>
                  <a:pt x="49" y="205"/>
                  <a:pt x="49" y="204"/>
                </a:cubicBezTo>
                <a:cubicBezTo>
                  <a:pt x="48" y="204"/>
                  <a:pt x="48" y="205"/>
                  <a:pt x="48" y="206"/>
                </a:cubicBezTo>
                <a:cubicBezTo>
                  <a:pt x="50" y="207"/>
                  <a:pt x="52" y="208"/>
                  <a:pt x="54" y="209"/>
                </a:cubicBezTo>
                <a:cubicBezTo>
                  <a:pt x="54" y="210"/>
                  <a:pt x="55" y="211"/>
                  <a:pt x="56" y="212"/>
                </a:cubicBezTo>
                <a:cubicBezTo>
                  <a:pt x="54" y="210"/>
                  <a:pt x="51" y="209"/>
                  <a:pt x="49" y="208"/>
                </a:cubicBezTo>
                <a:cubicBezTo>
                  <a:pt x="46" y="205"/>
                  <a:pt x="42" y="201"/>
                  <a:pt x="39" y="197"/>
                </a:cubicBezTo>
                <a:close/>
                <a:moveTo>
                  <a:pt x="51" y="212"/>
                </a:moveTo>
                <a:cubicBezTo>
                  <a:pt x="52" y="214"/>
                  <a:pt x="54" y="216"/>
                  <a:pt x="56" y="218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5" y="217"/>
                  <a:pt x="54" y="216"/>
                  <a:pt x="52" y="215"/>
                </a:cubicBezTo>
                <a:cubicBezTo>
                  <a:pt x="51" y="214"/>
                  <a:pt x="50" y="212"/>
                  <a:pt x="49" y="210"/>
                </a:cubicBezTo>
                <a:cubicBezTo>
                  <a:pt x="49" y="211"/>
                  <a:pt x="50" y="211"/>
                  <a:pt x="51" y="212"/>
                </a:cubicBezTo>
                <a:close/>
                <a:moveTo>
                  <a:pt x="54" y="220"/>
                </a:moveTo>
                <a:cubicBezTo>
                  <a:pt x="55" y="221"/>
                  <a:pt x="56" y="222"/>
                  <a:pt x="57" y="223"/>
                </a:cubicBezTo>
                <a:cubicBezTo>
                  <a:pt x="56" y="222"/>
                  <a:pt x="55" y="222"/>
                  <a:pt x="54" y="221"/>
                </a:cubicBezTo>
                <a:cubicBezTo>
                  <a:pt x="53" y="220"/>
                  <a:pt x="52" y="220"/>
                  <a:pt x="52" y="219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19"/>
                  <a:pt x="53" y="220"/>
                  <a:pt x="53" y="220"/>
                </a:cubicBezTo>
                <a:cubicBezTo>
                  <a:pt x="54" y="220"/>
                  <a:pt x="54" y="220"/>
                  <a:pt x="54" y="220"/>
                </a:cubicBezTo>
                <a:close/>
                <a:moveTo>
                  <a:pt x="53" y="222"/>
                </a:moveTo>
                <a:cubicBezTo>
                  <a:pt x="53" y="223"/>
                  <a:pt x="54" y="223"/>
                  <a:pt x="54" y="223"/>
                </a:cubicBezTo>
                <a:cubicBezTo>
                  <a:pt x="53" y="223"/>
                  <a:pt x="52" y="222"/>
                  <a:pt x="51" y="221"/>
                </a:cubicBezTo>
                <a:cubicBezTo>
                  <a:pt x="51" y="221"/>
                  <a:pt x="51" y="221"/>
                  <a:pt x="51" y="220"/>
                </a:cubicBezTo>
                <a:cubicBezTo>
                  <a:pt x="51" y="221"/>
                  <a:pt x="52" y="222"/>
                  <a:pt x="53" y="222"/>
                </a:cubicBezTo>
                <a:close/>
                <a:moveTo>
                  <a:pt x="56" y="228"/>
                </a:moveTo>
                <a:cubicBezTo>
                  <a:pt x="57" y="228"/>
                  <a:pt x="57" y="228"/>
                  <a:pt x="57" y="228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55" y="227"/>
                  <a:pt x="54" y="226"/>
                  <a:pt x="52" y="225"/>
                </a:cubicBezTo>
                <a:cubicBezTo>
                  <a:pt x="54" y="226"/>
                  <a:pt x="55" y="227"/>
                  <a:pt x="56" y="228"/>
                </a:cubicBezTo>
                <a:close/>
                <a:moveTo>
                  <a:pt x="55" y="218"/>
                </a:moveTo>
                <a:cubicBezTo>
                  <a:pt x="55" y="218"/>
                  <a:pt x="55" y="218"/>
                  <a:pt x="55" y="218"/>
                </a:cubicBezTo>
                <a:cubicBezTo>
                  <a:pt x="57" y="219"/>
                  <a:pt x="58" y="220"/>
                  <a:pt x="60" y="221"/>
                </a:cubicBezTo>
                <a:cubicBezTo>
                  <a:pt x="63" y="224"/>
                  <a:pt x="66" y="227"/>
                  <a:pt x="69" y="230"/>
                </a:cubicBezTo>
                <a:cubicBezTo>
                  <a:pt x="69" y="230"/>
                  <a:pt x="68" y="230"/>
                  <a:pt x="67" y="229"/>
                </a:cubicBezTo>
                <a:cubicBezTo>
                  <a:pt x="65" y="228"/>
                  <a:pt x="62" y="226"/>
                  <a:pt x="60" y="225"/>
                </a:cubicBezTo>
                <a:cubicBezTo>
                  <a:pt x="58" y="223"/>
                  <a:pt x="56" y="220"/>
                  <a:pt x="55" y="218"/>
                </a:cubicBezTo>
                <a:close/>
                <a:moveTo>
                  <a:pt x="68" y="227"/>
                </a:moveTo>
                <a:cubicBezTo>
                  <a:pt x="68" y="227"/>
                  <a:pt x="68" y="227"/>
                  <a:pt x="68" y="227"/>
                </a:cubicBezTo>
                <a:cubicBezTo>
                  <a:pt x="67" y="226"/>
                  <a:pt x="66" y="225"/>
                  <a:pt x="65" y="224"/>
                </a:cubicBezTo>
                <a:cubicBezTo>
                  <a:pt x="66" y="225"/>
                  <a:pt x="67" y="226"/>
                  <a:pt x="69" y="226"/>
                </a:cubicBezTo>
                <a:cubicBezTo>
                  <a:pt x="69" y="227"/>
                  <a:pt x="70" y="227"/>
                  <a:pt x="70" y="228"/>
                </a:cubicBezTo>
                <a:cubicBezTo>
                  <a:pt x="69" y="228"/>
                  <a:pt x="69" y="228"/>
                  <a:pt x="68" y="227"/>
                </a:cubicBezTo>
                <a:close/>
                <a:moveTo>
                  <a:pt x="60" y="220"/>
                </a:moveTo>
                <a:cubicBezTo>
                  <a:pt x="59" y="218"/>
                  <a:pt x="57" y="216"/>
                  <a:pt x="55" y="215"/>
                </a:cubicBezTo>
                <a:cubicBezTo>
                  <a:pt x="58" y="216"/>
                  <a:pt x="60" y="218"/>
                  <a:pt x="63" y="219"/>
                </a:cubicBezTo>
                <a:cubicBezTo>
                  <a:pt x="64" y="221"/>
                  <a:pt x="65" y="222"/>
                  <a:pt x="66" y="223"/>
                </a:cubicBezTo>
                <a:cubicBezTo>
                  <a:pt x="64" y="222"/>
                  <a:pt x="62" y="221"/>
                  <a:pt x="60" y="220"/>
                </a:cubicBezTo>
                <a:close/>
                <a:moveTo>
                  <a:pt x="62" y="216"/>
                </a:moveTo>
                <a:cubicBezTo>
                  <a:pt x="66" y="219"/>
                  <a:pt x="71" y="222"/>
                  <a:pt x="75" y="225"/>
                </a:cubicBezTo>
                <a:cubicBezTo>
                  <a:pt x="71" y="222"/>
                  <a:pt x="67" y="220"/>
                  <a:pt x="63" y="218"/>
                </a:cubicBezTo>
                <a:cubicBezTo>
                  <a:pt x="63" y="217"/>
                  <a:pt x="62" y="217"/>
                  <a:pt x="62" y="216"/>
                </a:cubicBezTo>
                <a:close/>
                <a:moveTo>
                  <a:pt x="74" y="221"/>
                </a:moveTo>
                <a:cubicBezTo>
                  <a:pt x="73" y="220"/>
                  <a:pt x="73" y="220"/>
                  <a:pt x="72" y="219"/>
                </a:cubicBezTo>
                <a:cubicBezTo>
                  <a:pt x="75" y="221"/>
                  <a:pt x="77" y="223"/>
                  <a:pt x="80" y="225"/>
                </a:cubicBezTo>
                <a:cubicBezTo>
                  <a:pt x="80" y="225"/>
                  <a:pt x="80" y="225"/>
                  <a:pt x="80" y="225"/>
                </a:cubicBezTo>
                <a:cubicBezTo>
                  <a:pt x="78" y="224"/>
                  <a:pt x="76" y="222"/>
                  <a:pt x="74" y="221"/>
                </a:cubicBezTo>
                <a:close/>
                <a:moveTo>
                  <a:pt x="68" y="215"/>
                </a:moveTo>
                <a:cubicBezTo>
                  <a:pt x="66" y="214"/>
                  <a:pt x="65" y="213"/>
                  <a:pt x="64" y="211"/>
                </a:cubicBezTo>
                <a:cubicBezTo>
                  <a:pt x="65" y="212"/>
                  <a:pt x="67" y="212"/>
                  <a:pt x="68" y="213"/>
                </a:cubicBezTo>
                <a:cubicBezTo>
                  <a:pt x="69" y="213"/>
                  <a:pt x="69" y="214"/>
                  <a:pt x="70" y="214"/>
                </a:cubicBezTo>
                <a:cubicBezTo>
                  <a:pt x="70" y="214"/>
                  <a:pt x="70" y="215"/>
                  <a:pt x="69" y="215"/>
                </a:cubicBezTo>
                <a:cubicBezTo>
                  <a:pt x="69" y="216"/>
                  <a:pt x="70" y="216"/>
                  <a:pt x="71" y="216"/>
                </a:cubicBezTo>
                <a:cubicBezTo>
                  <a:pt x="71" y="215"/>
                  <a:pt x="72" y="215"/>
                  <a:pt x="73" y="215"/>
                </a:cubicBezTo>
                <a:cubicBezTo>
                  <a:pt x="74" y="215"/>
                  <a:pt x="75" y="215"/>
                  <a:pt x="75" y="216"/>
                </a:cubicBezTo>
                <a:cubicBezTo>
                  <a:pt x="77" y="218"/>
                  <a:pt x="78" y="220"/>
                  <a:pt x="79" y="222"/>
                </a:cubicBezTo>
                <a:cubicBezTo>
                  <a:pt x="75" y="220"/>
                  <a:pt x="71" y="217"/>
                  <a:pt x="68" y="215"/>
                </a:cubicBezTo>
                <a:close/>
                <a:moveTo>
                  <a:pt x="76" y="204"/>
                </a:moveTo>
                <a:cubicBezTo>
                  <a:pt x="75" y="203"/>
                  <a:pt x="74" y="202"/>
                  <a:pt x="73" y="202"/>
                </a:cubicBezTo>
                <a:cubicBezTo>
                  <a:pt x="73" y="202"/>
                  <a:pt x="73" y="202"/>
                  <a:pt x="73" y="202"/>
                </a:cubicBezTo>
                <a:cubicBezTo>
                  <a:pt x="74" y="202"/>
                  <a:pt x="75" y="203"/>
                  <a:pt x="76" y="203"/>
                </a:cubicBezTo>
                <a:cubicBezTo>
                  <a:pt x="76" y="203"/>
                  <a:pt x="76" y="204"/>
                  <a:pt x="76" y="204"/>
                </a:cubicBezTo>
                <a:close/>
                <a:moveTo>
                  <a:pt x="74" y="200"/>
                </a:moveTo>
                <a:cubicBezTo>
                  <a:pt x="74" y="200"/>
                  <a:pt x="74" y="200"/>
                  <a:pt x="74" y="200"/>
                </a:cubicBezTo>
                <a:cubicBezTo>
                  <a:pt x="74" y="200"/>
                  <a:pt x="74" y="199"/>
                  <a:pt x="74" y="199"/>
                </a:cubicBezTo>
                <a:cubicBezTo>
                  <a:pt x="75" y="200"/>
                  <a:pt x="76" y="201"/>
                  <a:pt x="77" y="202"/>
                </a:cubicBezTo>
                <a:cubicBezTo>
                  <a:pt x="77" y="202"/>
                  <a:pt x="77" y="202"/>
                  <a:pt x="77" y="202"/>
                </a:cubicBezTo>
                <a:cubicBezTo>
                  <a:pt x="76" y="201"/>
                  <a:pt x="75" y="201"/>
                  <a:pt x="74" y="200"/>
                </a:cubicBezTo>
                <a:close/>
                <a:moveTo>
                  <a:pt x="75" y="199"/>
                </a:moveTo>
                <a:cubicBezTo>
                  <a:pt x="75" y="199"/>
                  <a:pt x="76" y="199"/>
                  <a:pt x="76" y="199"/>
                </a:cubicBezTo>
                <a:cubicBezTo>
                  <a:pt x="76" y="199"/>
                  <a:pt x="77" y="200"/>
                  <a:pt x="78" y="200"/>
                </a:cubicBezTo>
                <a:cubicBezTo>
                  <a:pt x="78" y="200"/>
                  <a:pt x="78" y="201"/>
                  <a:pt x="78" y="201"/>
                </a:cubicBezTo>
                <a:cubicBezTo>
                  <a:pt x="77" y="200"/>
                  <a:pt x="76" y="199"/>
                  <a:pt x="75" y="199"/>
                </a:cubicBezTo>
                <a:close/>
                <a:moveTo>
                  <a:pt x="78" y="208"/>
                </a:moveTo>
                <a:cubicBezTo>
                  <a:pt x="78" y="208"/>
                  <a:pt x="79" y="208"/>
                  <a:pt x="79" y="208"/>
                </a:cubicBezTo>
                <a:cubicBezTo>
                  <a:pt x="79" y="208"/>
                  <a:pt x="78" y="209"/>
                  <a:pt x="78" y="209"/>
                </a:cubicBezTo>
                <a:cubicBezTo>
                  <a:pt x="78" y="209"/>
                  <a:pt x="78" y="208"/>
                  <a:pt x="77" y="208"/>
                </a:cubicBezTo>
                <a:cubicBezTo>
                  <a:pt x="78" y="208"/>
                  <a:pt x="78" y="208"/>
                  <a:pt x="78" y="208"/>
                </a:cubicBezTo>
                <a:close/>
                <a:moveTo>
                  <a:pt x="78" y="206"/>
                </a:moveTo>
                <a:cubicBezTo>
                  <a:pt x="78" y="206"/>
                  <a:pt x="78" y="206"/>
                  <a:pt x="78" y="205"/>
                </a:cubicBezTo>
                <a:cubicBezTo>
                  <a:pt x="78" y="205"/>
                  <a:pt x="78" y="205"/>
                  <a:pt x="79" y="204"/>
                </a:cubicBezTo>
                <a:cubicBezTo>
                  <a:pt x="79" y="204"/>
                  <a:pt x="79" y="204"/>
                  <a:pt x="79" y="204"/>
                </a:cubicBezTo>
                <a:cubicBezTo>
                  <a:pt x="79" y="205"/>
                  <a:pt x="79" y="205"/>
                  <a:pt x="79" y="205"/>
                </a:cubicBezTo>
                <a:cubicBezTo>
                  <a:pt x="79" y="205"/>
                  <a:pt x="78" y="205"/>
                  <a:pt x="78" y="206"/>
                </a:cubicBezTo>
                <a:close/>
                <a:moveTo>
                  <a:pt x="79" y="197"/>
                </a:moveTo>
                <a:cubicBezTo>
                  <a:pt x="79" y="196"/>
                  <a:pt x="80" y="196"/>
                  <a:pt x="80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81" y="197"/>
                  <a:pt x="80" y="197"/>
                  <a:pt x="80" y="197"/>
                </a:cubicBezTo>
                <a:lnTo>
                  <a:pt x="79" y="197"/>
                </a:lnTo>
                <a:close/>
                <a:moveTo>
                  <a:pt x="80" y="206"/>
                </a:moveTo>
                <a:cubicBezTo>
                  <a:pt x="81" y="206"/>
                  <a:pt x="81" y="206"/>
                  <a:pt x="81" y="206"/>
                </a:cubicBezTo>
                <a:cubicBezTo>
                  <a:pt x="81" y="207"/>
                  <a:pt x="81" y="207"/>
                  <a:pt x="81" y="207"/>
                </a:cubicBezTo>
                <a:cubicBezTo>
                  <a:pt x="81" y="207"/>
                  <a:pt x="80" y="207"/>
                  <a:pt x="80" y="207"/>
                </a:cubicBezTo>
                <a:cubicBezTo>
                  <a:pt x="80" y="207"/>
                  <a:pt x="80" y="207"/>
                  <a:pt x="80" y="207"/>
                </a:cubicBezTo>
                <a:cubicBezTo>
                  <a:pt x="80" y="207"/>
                  <a:pt x="80" y="206"/>
                  <a:pt x="80" y="206"/>
                </a:cubicBezTo>
                <a:close/>
                <a:moveTo>
                  <a:pt x="80" y="209"/>
                </a:moveTo>
                <a:cubicBezTo>
                  <a:pt x="82" y="210"/>
                  <a:pt x="83" y="211"/>
                  <a:pt x="85" y="212"/>
                </a:cubicBezTo>
                <a:cubicBezTo>
                  <a:pt x="85" y="212"/>
                  <a:pt x="84" y="212"/>
                  <a:pt x="84" y="212"/>
                </a:cubicBezTo>
                <a:cubicBezTo>
                  <a:pt x="83" y="211"/>
                  <a:pt x="81" y="210"/>
                  <a:pt x="80" y="210"/>
                </a:cubicBezTo>
                <a:cubicBezTo>
                  <a:pt x="80" y="209"/>
                  <a:pt x="80" y="209"/>
                  <a:pt x="80" y="209"/>
                </a:cubicBezTo>
                <a:close/>
                <a:moveTo>
                  <a:pt x="82" y="208"/>
                </a:moveTo>
                <a:cubicBezTo>
                  <a:pt x="82" y="208"/>
                  <a:pt x="82" y="208"/>
                  <a:pt x="83" y="208"/>
                </a:cubicBezTo>
                <a:cubicBezTo>
                  <a:pt x="84" y="208"/>
                  <a:pt x="85" y="209"/>
                  <a:pt x="86" y="210"/>
                </a:cubicBezTo>
                <a:cubicBezTo>
                  <a:pt x="86" y="210"/>
                  <a:pt x="86" y="210"/>
                  <a:pt x="85" y="211"/>
                </a:cubicBezTo>
                <a:cubicBezTo>
                  <a:pt x="84" y="210"/>
                  <a:pt x="83" y="209"/>
                  <a:pt x="82" y="208"/>
                </a:cubicBezTo>
                <a:close/>
                <a:moveTo>
                  <a:pt x="85" y="214"/>
                </a:moveTo>
                <a:cubicBezTo>
                  <a:pt x="88" y="216"/>
                  <a:pt x="91" y="217"/>
                  <a:pt x="94" y="219"/>
                </a:cubicBezTo>
                <a:cubicBezTo>
                  <a:pt x="93" y="218"/>
                  <a:pt x="91" y="218"/>
                  <a:pt x="89" y="217"/>
                </a:cubicBezTo>
                <a:cubicBezTo>
                  <a:pt x="88" y="216"/>
                  <a:pt x="86" y="215"/>
                  <a:pt x="85" y="214"/>
                </a:cubicBezTo>
                <a:cubicBezTo>
                  <a:pt x="85" y="214"/>
                  <a:pt x="85" y="214"/>
                  <a:pt x="85" y="214"/>
                </a:cubicBezTo>
                <a:close/>
                <a:moveTo>
                  <a:pt x="95" y="221"/>
                </a:moveTo>
                <a:cubicBezTo>
                  <a:pt x="95" y="221"/>
                  <a:pt x="95" y="221"/>
                  <a:pt x="95" y="221"/>
                </a:cubicBezTo>
                <a:cubicBezTo>
                  <a:pt x="95" y="221"/>
                  <a:pt x="94" y="221"/>
                  <a:pt x="94" y="221"/>
                </a:cubicBezTo>
                <a:cubicBezTo>
                  <a:pt x="94" y="221"/>
                  <a:pt x="93" y="220"/>
                  <a:pt x="93" y="220"/>
                </a:cubicBezTo>
                <a:cubicBezTo>
                  <a:pt x="94" y="220"/>
                  <a:pt x="94" y="220"/>
                  <a:pt x="95" y="221"/>
                </a:cubicBezTo>
                <a:close/>
                <a:moveTo>
                  <a:pt x="93" y="216"/>
                </a:moveTo>
                <a:cubicBezTo>
                  <a:pt x="94" y="215"/>
                  <a:pt x="94" y="215"/>
                  <a:pt x="94" y="215"/>
                </a:cubicBezTo>
                <a:cubicBezTo>
                  <a:pt x="95" y="216"/>
                  <a:pt x="96" y="216"/>
                  <a:pt x="97" y="217"/>
                </a:cubicBezTo>
                <a:cubicBezTo>
                  <a:pt x="96" y="217"/>
                  <a:pt x="97" y="218"/>
                  <a:pt x="97" y="218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6" y="217"/>
                  <a:pt x="95" y="216"/>
                  <a:pt x="93" y="216"/>
                </a:cubicBezTo>
                <a:close/>
                <a:moveTo>
                  <a:pt x="98" y="222"/>
                </a:moveTo>
                <a:cubicBezTo>
                  <a:pt x="99" y="222"/>
                  <a:pt x="99" y="222"/>
                  <a:pt x="100" y="222"/>
                </a:cubicBezTo>
                <a:cubicBezTo>
                  <a:pt x="100" y="222"/>
                  <a:pt x="100" y="222"/>
                  <a:pt x="99" y="223"/>
                </a:cubicBezTo>
                <a:cubicBezTo>
                  <a:pt x="99" y="223"/>
                  <a:pt x="99" y="223"/>
                  <a:pt x="99" y="223"/>
                </a:cubicBezTo>
                <a:cubicBezTo>
                  <a:pt x="99" y="223"/>
                  <a:pt x="98" y="223"/>
                  <a:pt x="97" y="222"/>
                </a:cubicBezTo>
                <a:cubicBezTo>
                  <a:pt x="97" y="222"/>
                  <a:pt x="98" y="222"/>
                  <a:pt x="98" y="222"/>
                </a:cubicBezTo>
                <a:close/>
                <a:moveTo>
                  <a:pt x="106" y="235"/>
                </a:moveTo>
                <a:cubicBezTo>
                  <a:pt x="106" y="236"/>
                  <a:pt x="106" y="236"/>
                  <a:pt x="107" y="236"/>
                </a:cubicBezTo>
                <a:cubicBezTo>
                  <a:pt x="108" y="236"/>
                  <a:pt x="109" y="237"/>
                  <a:pt x="110" y="237"/>
                </a:cubicBezTo>
                <a:cubicBezTo>
                  <a:pt x="111" y="238"/>
                  <a:pt x="111" y="238"/>
                  <a:pt x="111" y="238"/>
                </a:cubicBezTo>
                <a:cubicBezTo>
                  <a:pt x="109" y="238"/>
                  <a:pt x="107" y="237"/>
                  <a:pt x="106" y="235"/>
                </a:cubicBezTo>
                <a:close/>
                <a:moveTo>
                  <a:pt x="110" y="234"/>
                </a:moveTo>
                <a:cubicBezTo>
                  <a:pt x="111" y="234"/>
                  <a:pt x="111" y="234"/>
                  <a:pt x="112" y="234"/>
                </a:cubicBezTo>
                <a:cubicBezTo>
                  <a:pt x="113" y="235"/>
                  <a:pt x="113" y="235"/>
                  <a:pt x="114" y="235"/>
                </a:cubicBezTo>
                <a:cubicBezTo>
                  <a:pt x="114" y="236"/>
                  <a:pt x="114" y="236"/>
                  <a:pt x="113" y="236"/>
                </a:cubicBezTo>
                <a:cubicBezTo>
                  <a:pt x="112" y="235"/>
                  <a:pt x="111" y="235"/>
                  <a:pt x="110" y="234"/>
                </a:cubicBezTo>
                <a:close/>
                <a:moveTo>
                  <a:pt x="114" y="231"/>
                </a:moveTo>
                <a:cubicBezTo>
                  <a:pt x="113" y="231"/>
                  <a:pt x="113" y="230"/>
                  <a:pt x="113" y="230"/>
                </a:cubicBezTo>
                <a:cubicBezTo>
                  <a:pt x="113" y="230"/>
                  <a:pt x="114" y="230"/>
                  <a:pt x="114" y="230"/>
                </a:cubicBezTo>
                <a:cubicBezTo>
                  <a:pt x="115" y="231"/>
                  <a:pt x="115" y="231"/>
                  <a:pt x="116" y="231"/>
                </a:cubicBezTo>
                <a:cubicBezTo>
                  <a:pt x="115" y="232"/>
                  <a:pt x="115" y="232"/>
                  <a:pt x="115" y="232"/>
                </a:cubicBezTo>
                <a:cubicBezTo>
                  <a:pt x="115" y="231"/>
                  <a:pt x="114" y="231"/>
                  <a:pt x="114" y="231"/>
                </a:cubicBezTo>
                <a:close/>
                <a:moveTo>
                  <a:pt x="113" y="227"/>
                </a:moveTo>
                <a:cubicBezTo>
                  <a:pt x="113" y="227"/>
                  <a:pt x="113" y="227"/>
                  <a:pt x="114" y="227"/>
                </a:cubicBezTo>
                <a:cubicBezTo>
                  <a:pt x="115" y="228"/>
                  <a:pt x="116" y="228"/>
                  <a:pt x="117" y="228"/>
                </a:cubicBezTo>
                <a:cubicBezTo>
                  <a:pt x="117" y="229"/>
                  <a:pt x="117" y="230"/>
                  <a:pt x="118" y="229"/>
                </a:cubicBezTo>
                <a:cubicBezTo>
                  <a:pt x="118" y="229"/>
                  <a:pt x="118" y="229"/>
                  <a:pt x="118" y="229"/>
                </a:cubicBezTo>
                <a:cubicBezTo>
                  <a:pt x="118" y="229"/>
                  <a:pt x="119" y="229"/>
                  <a:pt x="119" y="230"/>
                </a:cubicBezTo>
                <a:cubicBezTo>
                  <a:pt x="119" y="230"/>
                  <a:pt x="119" y="230"/>
                  <a:pt x="119" y="230"/>
                </a:cubicBezTo>
                <a:cubicBezTo>
                  <a:pt x="118" y="230"/>
                  <a:pt x="117" y="230"/>
                  <a:pt x="117" y="230"/>
                </a:cubicBezTo>
                <a:cubicBezTo>
                  <a:pt x="115" y="229"/>
                  <a:pt x="114" y="228"/>
                  <a:pt x="113" y="227"/>
                </a:cubicBezTo>
                <a:close/>
                <a:moveTo>
                  <a:pt x="118" y="224"/>
                </a:moveTo>
                <a:cubicBezTo>
                  <a:pt x="119" y="224"/>
                  <a:pt x="120" y="223"/>
                  <a:pt x="121" y="222"/>
                </a:cubicBezTo>
                <a:cubicBezTo>
                  <a:pt x="121" y="222"/>
                  <a:pt x="121" y="222"/>
                  <a:pt x="121" y="222"/>
                </a:cubicBezTo>
                <a:cubicBezTo>
                  <a:pt x="121" y="223"/>
                  <a:pt x="120" y="224"/>
                  <a:pt x="119" y="225"/>
                </a:cubicBezTo>
                <a:cubicBezTo>
                  <a:pt x="119" y="225"/>
                  <a:pt x="118" y="225"/>
                  <a:pt x="118" y="224"/>
                </a:cubicBezTo>
                <a:close/>
                <a:moveTo>
                  <a:pt x="121" y="232"/>
                </a:moveTo>
                <a:cubicBezTo>
                  <a:pt x="121" y="232"/>
                  <a:pt x="121" y="232"/>
                  <a:pt x="122" y="232"/>
                </a:cubicBezTo>
                <a:cubicBezTo>
                  <a:pt x="123" y="232"/>
                  <a:pt x="124" y="233"/>
                  <a:pt x="124" y="234"/>
                </a:cubicBezTo>
                <a:cubicBezTo>
                  <a:pt x="125" y="234"/>
                  <a:pt x="126" y="233"/>
                  <a:pt x="125" y="232"/>
                </a:cubicBezTo>
                <a:cubicBezTo>
                  <a:pt x="125" y="232"/>
                  <a:pt x="124" y="232"/>
                  <a:pt x="124" y="231"/>
                </a:cubicBezTo>
                <a:cubicBezTo>
                  <a:pt x="126" y="231"/>
                  <a:pt x="129" y="230"/>
                  <a:pt x="131" y="230"/>
                </a:cubicBezTo>
                <a:cubicBezTo>
                  <a:pt x="131" y="230"/>
                  <a:pt x="131" y="230"/>
                  <a:pt x="131" y="230"/>
                </a:cubicBezTo>
                <a:cubicBezTo>
                  <a:pt x="130" y="231"/>
                  <a:pt x="130" y="232"/>
                  <a:pt x="129" y="233"/>
                </a:cubicBezTo>
                <a:cubicBezTo>
                  <a:pt x="128" y="233"/>
                  <a:pt x="128" y="233"/>
                  <a:pt x="128" y="234"/>
                </a:cubicBezTo>
                <a:cubicBezTo>
                  <a:pt x="126" y="234"/>
                  <a:pt x="124" y="234"/>
                  <a:pt x="122" y="234"/>
                </a:cubicBezTo>
                <a:cubicBezTo>
                  <a:pt x="121" y="233"/>
                  <a:pt x="121" y="233"/>
                  <a:pt x="120" y="232"/>
                </a:cubicBezTo>
                <a:cubicBezTo>
                  <a:pt x="120" y="232"/>
                  <a:pt x="120" y="232"/>
                  <a:pt x="121" y="232"/>
                </a:cubicBezTo>
                <a:close/>
                <a:moveTo>
                  <a:pt x="132" y="235"/>
                </a:moveTo>
                <a:cubicBezTo>
                  <a:pt x="130" y="235"/>
                  <a:pt x="128" y="236"/>
                  <a:pt x="126" y="236"/>
                </a:cubicBezTo>
                <a:cubicBezTo>
                  <a:pt x="125" y="236"/>
                  <a:pt x="124" y="235"/>
                  <a:pt x="123" y="235"/>
                </a:cubicBezTo>
                <a:cubicBezTo>
                  <a:pt x="126" y="235"/>
                  <a:pt x="129" y="235"/>
                  <a:pt x="132" y="235"/>
                </a:cubicBezTo>
                <a:close/>
                <a:moveTo>
                  <a:pt x="137" y="235"/>
                </a:moveTo>
                <a:cubicBezTo>
                  <a:pt x="137" y="235"/>
                  <a:pt x="136" y="235"/>
                  <a:pt x="136" y="236"/>
                </a:cubicBezTo>
                <a:cubicBezTo>
                  <a:pt x="135" y="236"/>
                  <a:pt x="134" y="236"/>
                  <a:pt x="133" y="236"/>
                </a:cubicBezTo>
                <a:cubicBezTo>
                  <a:pt x="132" y="236"/>
                  <a:pt x="131" y="236"/>
                  <a:pt x="130" y="237"/>
                </a:cubicBezTo>
                <a:cubicBezTo>
                  <a:pt x="132" y="236"/>
                  <a:pt x="134" y="236"/>
                  <a:pt x="137" y="235"/>
                </a:cubicBezTo>
                <a:close/>
                <a:moveTo>
                  <a:pt x="130" y="234"/>
                </a:moveTo>
                <a:cubicBezTo>
                  <a:pt x="132" y="233"/>
                  <a:pt x="134" y="232"/>
                  <a:pt x="135" y="231"/>
                </a:cubicBezTo>
                <a:cubicBezTo>
                  <a:pt x="135" y="231"/>
                  <a:pt x="136" y="232"/>
                  <a:pt x="137" y="232"/>
                </a:cubicBezTo>
                <a:cubicBezTo>
                  <a:pt x="138" y="231"/>
                  <a:pt x="139" y="231"/>
                  <a:pt x="140" y="230"/>
                </a:cubicBezTo>
                <a:cubicBezTo>
                  <a:pt x="139" y="231"/>
                  <a:pt x="139" y="232"/>
                  <a:pt x="138" y="233"/>
                </a:cubicBezTo>
                <a:cubicBezTo>
                  <a:pt x="135" y="233"/>
                  <a:pt x="133" y="234"/>
                  <a:pt x="130" y="234"/>
                </a:cubicBezTo>
                <a:close/>
                <a:moveTo>
                  <a:pt x="139" y="226"/>
                </a:moveTo>
                <a:cubicBezTo>
                  <a:pt x="139" y="226"/>
                  <a:pt x="139" y="227"/>
                  <a:pt x="139" y="227"/>
                </a:cubicBezTo>
                <a:cubicBezTo>
                  <a:pt x="138" y="227"/>
                  <a:pt x="137" y="227"/>
                  <a:pt x="136" y="227"/>
                </a:cubicBezTo>
                <a:cubicBezTo>
                  <a:pt x="137" y="227"/>
                  <a:pt x="137" y="227"/>
                  <a:pt x="137" y="227"/>
                </a:cubicBezTo>
                <a:cubicBezTo>
                  <a:pt x="139" y="226"/>
                  <a:pt x="140" y="225"/>
                  <a:pt x="142" y="224"/>
                </a:cubicBezTo>
                <a:cubicBezTo>
                  <a:pt x="141" y="225"/>
                  <a:pt x="140" y="225"/>
                  <a:pt x="139" y="226"/>
                </a:cubicBezTo>
                <a:close/>
                <a:moveTo>
                  <a:pt x="143" y="229"/>
                </a:moveTo>
                <a:cubicBezTo>
                  <a:pt x="145" y="229"/>
                  <a:pt x="146" y="229"/>
                  <a:pt x="147" y="229"/>
                </a:cubicBezTo>
                <a:cubicBezTo>
                  <a:pt x="148" y="229"/>
                  <a:pt x="149" y="229"/>
                  <a:pt x="149" y="229"/>
                </a:cubicBezTo>
                <a:cubicBezTo>
                  <a:pt x="149" y="229"/>
                  <a:pt x="148" y="230"/>
                  <a:pt x="148" y="230"/>
                </a:cubicBezTo>
                <a:cubicBezTo>
                  <a:pt x="147" y="231"/>
                  <a:pt x="145" y="232"/>
                  <a:pt x="144" y="232"/>
                </a:cubicBezTo>
                <a:cubicBezTo>
                  <a:pt x="143" y="233"/>
                  <a:pt x="141" y="233"/>
                  <a:pt x="140" y="233"/>
                </a:cubicBezTo>
                <a:cubicBezTo>
                  <a:pt x="141" y="232"/>
                  <a:pt x="142" y="230"/>
                  <a:pt x="143" y="229"/>
                </a:cubicBezTo>
                <a:close/>
                <a:moveTo>
                  <a:pt x="145" y="236"/>
                </a:moveTo>
                <a:cubicBezTo>
                  <a:pt x="149" y="235"/>
                  <a:pt x="153" y="234"/>
                  <a:pt x="158" y="234"/>
                </a:cubicBezTo>
                <a:cubicBezTo>
                  <a:pt x="157" y="234"/>
                  <a:pt x="157" y="234"/>
                  <a:pt x="157" y="235"/>
                </a:cubicBezTo>
                <a:cubicBezTo>
                  <a:pt x="152" y="235"/>
                  <a:pt x="148" y="236"/>
                  <a:pt x="144" y="236"/>
                </a:cubicBezTo>
                <a:cubicBezTo>
                  <a:pt x="144" y="236"/>
                  <a:pt x="145" y="236"/>
                  <a:pt x="145" y="236"/>
                </a:cubicBezTo>
                <a:close/>
                <a:moveTo>
                  <a:pt x="157" y="231"/>
                </a:moveTo>
                <a:cubicBezTo>
                  <a:pt x="158" y="231"/>
                  <a:pt x="160" y="230"/>
                  <a:pt x="161" y="229"/>
                </a:cubicBezTo>
                <a:cubicBezTo>
                  <a:pt x="160" y="230"/>
                  <a:pt x="160" y="230"/>
                  <a:pt x="159" y="231"/>
                </a:cubicBezTo>
                <a:cubicBezTo>
                  <a:pt x="159" y="231"/>
                  <a:pt x="158" y="231"/>
                  <a:pt x="157" y="231"/>
                </a:cubicBezTo>
                <a:close/>
                <a:moveTo>
                  <a:pt x="159" y="229"/>
                </a:moveTo>
                <a:cubicBezTo>
                  <a:pt x="161" y="227"/>
                  <a:pt x="164" y="225"/>
                  <a:pt x="166" y="223"/>
                </a:cubicBezTo>
                <a:cubicBezTo>
                  <a:pt x="166" y="224"/>
                  <a:pt x="165" y="225"/>
                  <a:pt x="164" y="226"/>
                </a:cubicBezTo>
                <a:cubicBezTo>
                  <a:pt x="162" y="227"/>
                  <a:pt x="161" y="228"/>
                  <a:pt x="159" y="229"/>
                </a:cubicBezTo>
                <a:close/>
                <a:moveTo>
                  <a:pt x="165" y="227"/>
                </a:moveTo>
                <a:cubicBezTo>
                  <a:pt x="174" y="222"/>
                  <a:pt x="182" y="215"/>
                  <a:pt x="190" y="208"/>
                </a:cubicBezTo>
                <a:cubicBezTo>
                  <a:pt x="190" y="209"/>
                  <a:pt x="189" y="210"/>
                  <a:pt x="189" y="210"/>
                </a:cubicBezTo>
                <a:cubicBezTo>
                  <a:pt x="189" y="210"/>
                  <a:pt x="189" y="210"/>
                  <a:pt x="189" y="210"/>
                </a:cubicBezTo>
                <a:cubicBezTo>
                  <a:pt x="180" y="217"/>
                  <a:pt x="172" y="224"/>
                  <a:pt x="163" y="231"/>
                </a:cubicBezTo>
                <a:cubicBezTo>
                  <a:pt x="163" y="231"/>
                  <a:pt x="162" y="231"/>
                  <a:pt x="162" y="231"/>
                </a:cubicBezTo>
                <a:cubicBezTo>
                  <a:pt x="163" y="229"/>
                  <a:pt x="164" y="228"/>
                  <a:pt x="165" y="227"/>
                </a:cubicBezTo>
                <a:close/>
                <a:moveTo>
                  <a:pt x="177" y="222"/>
                </a:moveTo>
                <a:cubicBezTo>
                  <a:pt x="175" y="224"/>
                  <a:pt x="172" y="226"/>
                  <a:pt x="170" y="229"/>
                </a:cubicBezTo>
                <a:cubicBezTo>
                  <a:pt x="169" y="229"/>
                  <a:pt x="168" y="230"/>
                  <a:pt x="168" y="230"/>
                </a:cubicBezTo>
                <a:cubicBezTo>
                  <a:pt x="167" y="230"/>
                  <a:pt x="167" y="230"/>
                  <a:pt x="167" y="230"/>
                </a:cubicBezTo>
                <a:cubicBezTo>
                  <a:pt x="170" y="227"/>
                  <a:pt x="174" y="224"/>
                  <a:pt x="177" y="222"/>
                </a:cubicBezTo>
                <a:close/>
                <a:moveTo>
                  <a:pt x="185" y="218"/>
                </a:moveTo>
                <a:cubicBezTo>
                  <a:pt x="184" y="218"/>
                  <a:pt x="183" y="219"/>
                  <a:pt x="183" y="220"/>
                </a:cubicBezTo>
                <a:cubicBezTo>
                  <a:pt x="181" y="221"/>
                  <a:pt x="179" y="223"/>
                  <a:pt x="177" y="225"/>
                </a:cubicBezTo>
                <a:cubicBezTo>
                  <a:pt x="176" y="225"/>
                  <a:pt x="176" y="226"/>
                  <a:pt x="175" y="226"/>
                </a:cubicBezTo>
                <a:cubicBezTo>
                  <a:pt x="178" y="223"/>
                  <a:pt x="181" y="220"/>
                  <a:pt x="185" y="218"/>
                </a:cubicBezTo>
                <a:close/>
                <a:moveTo>
                  <a:pt x="184" y="216"/>
                </a:moveTo>
                <a:cubicBezTo>
                  <a:pt x="186" y="215"/>
                  <a:pt x="188" y="213"/>
                  <a:pt x="190" y="212"/>
                </a:cubicBezTo>
                <a:cubicBezTo>
                  <a:pt x="190" y="212"/>
                  <a:pt x="190" y="212"/>
                  <a:pt x="190" y="212"/>
                </a:cubicBezTo>
                <a:cubicBezTo>
                  <a:pt x="191" y="211"/>
                  <a:pt x="191" y="211"/>
                  <a:pt x="192" y="210"/>
                </a:cubicBezTo>
                <a:cubicBezTo>
                  <a:pt x="192" y="211"/>
                  <a:pt x="192" y="211"/>
                  <a:pt x="191" y="211"/>
                </a:cubicBezTo>
                <a:cubicBezTo>
                  <a:pt x="189" y="213"/>
                  <a:pt x="186" y="215"/>
                  <a:pt x="184" y="216"/>
                </a:cubicBezTo>
                <a:close/>
                <a:moveTo>
                  <a:pt x="192" y="212"/>
                </a:moveTo>
                <a:cubicBezTo>
                  <a:pt x="193" y="212"/>
                  <a:pt x="193" y="212"/>
                  <a:pt x="194" y="212"/>
                </a:cubicBezTo>
                <a:cubicBezTo>
                  <a:pt x="193" y="212"/>
                  <a:pt x="193" y="213"/>
                  <a:pt x="192" y="214"/>
                </a:cubicBezTo>
                <a:cubicBezTo>
                  <a:pt x="191" y="215"/>
                  <a:pt x="189" y="217"/>
                  <a:pt x="187" y="218"/>
                </a:cubicBezTo>
                <a:cubicBezTo>
                  <a:pt x="189" y="216"/>
                  <a:pt x="191" y="214"/>
                  <a:pt x="192" y="212"/>
                </a:cubicBezTo>
                <a:close/>
                <a:moveTo>
                  <a:pt x="193" y="207"/>
                </a:moveTo>
                <a:cubicBezTo>
                  <a:pt x="194" y="206"/>
                  <a:pt x="194" y="205"/>
                  <a:pt x="195" y="204"/>
                </a:cubicBezTo>
                <a:cubicBezTo>
                  <a:pt x="197" y="202"/>
                  <a:pt x="199" y="201"/>
                  <a:pt x="201" y="199"/>
                </a:cubicBezTo>
                <a:cubicBezTo>
                  <a:pt x="202" y="198"/>
                  <a:pt x="202" y="198"/>
                  <a:pt x="203" y="197"/>
                </a:cubicBezTo>
                <a:cubicBezTo>
                  <a:pt x="203" y="198"/>
                  <a:pt x="202" y="199"/>
                  <a:pt x="201" y="200"/>
                </a:cubicBezTo>
                <a:cubicBezTo>
                  <a:pt x="198" y="203"/>
                  <a:pt x="196" y="205"/>
                  <a:pt x="193" y="207"/>
                </a:cubicBezTo>
                <a:close/>
                <a:moveTo>
                  <a:pt x="206" y="192"/>
                </a:moveTo>
                <a:cubicBezTo>
                  <a:pt x="204" y="194"/>
                  <a:pt x="202" y="196"/>
                  <a:pt x="199" y="197"/>
                </a:cubicBezTo>
                <a:cubicBezTo>
                  <a:pt x="201" y="195"/>
                  <a:pt x="202" y="193"/>
                  <a:pt x="204" y="191"/>
                </a:cubicBezTo>
                <a:cubicBezTo>
                  <a:pt x="210" y="184"/>
                  <a:pt x="216" y="177"/>
                  <a:pt x="223" y="171"/>
                </a:cubicBezTo>
                <a:cubicBezTo>
                  <a:pt x="223" y="171"/>
                  <a:pt x="223" y="171"/>
                  <a:pt x="223" y="171"/>
                </a:cubicBezTo>
                <a:cubicBezTo>
                  <a:pt x="220" y="174"/>
                  <a:pt x="218" y="177"/>
                  <a:pt x="216" y="179"/>
                </a:cubicBezTo>
                <a:cubicBezTo>
                  <a:pt x="213" y="183"/>
                  <a:pt x="209" y="188"/>
                  <a:pt x="206" y="192"/>
                </a:cubicBezTo>
                <a:close/>
                <a:moveTo>
                  <a:pt x="220" y="144"/>
                </a:moveTo>
                <a:cubicBezTo>
                  <a:pt x="220" y="146"/>
                  <a:pt x="219" y="148"/>
                  <a:pt x="219" y="150"/>
                </a:cubicBezTo>
                <a:cubicBezTo>
                  <a:pt x="219" y="150"/>
                  <a:pt x="219" y="150"/>
                  <a:pt x="219" y="150"/>
                </a:cubicBezTo>
                <a:cubicBezTo>
                  <a:pt x="221" y="144"/>
                  <a:pt x="222" y="137"/>
                  <a:pt x="224" y="131"/>
                </a:cubicBezTo>
                <a:cubicBezTo>
                  <a:pt x="223" y="133"/>
                  <a:pt x="223" y="134"/>
                  <a:pt x="223" y="136"/>
                </a:cubicBezTo>
                <a:cubicBezTo>
                  <a:pt x="222" y="139"/>
                  <a:pt x="221" y="142"/>
                  <a:pt x="220" y="144"/>
                </a:cubicBezTo>
                <a:close/>
                <a:moveTo>
                  <a:pt x="223" y="102"/>
                </a:moveTo>
                <a:cubicBezTo>
                  <a:pt x="223" y="102"/>
                  <a:pt x="223" y="101"/>
                  <a:pt x="223" y="101"/>
                </a:cubicBezTo>
                <a:cubicBezTo>
                  <a:pt x="224" y="101"/>
                  <a:pt x="224" y="100"/>
                  <a:pt x="225" y="100"/>
                </a:cubicBezTo>
                <a:cubicBezTo>
                  <a:pt x="225" y="100"/>
                  <a:pt x="225" y="101"/>
                  <a:pt x="225" y="101"/>
                </a:cubicBezTo>
                <a:cubicBezTo>
                  <a:pt x="225" y="101"/>
                  <a:pt x="224" y="102"/>
                  <a:pt x="223" y="102"/>
                </a:cubicBezTo>
                <a:close/>
                <a:moveTo>
                  <a:pt x="226" y="103"/>
                </a:moveTo>
                <a:cubicBezTo>
                  <a:pt x="226" y="103"/>
                  <a:pt x="227" y="104"/>
                  <a:pt x="227" y="104"/>
                </a:cubicBezTo>
                <a:cubicBezTo>
                  <a:pt x="227" y="104"/>
                  <a:pt x="227" y="104"/>
                  <a:pt x="227" y="104"/>
                </a:cubicBezTo>
                <a:cubicBezTo>
                  <a:pt x="226" y="105"/>
                  <a:pt x="225" y="105"/>
                  <a:pt x="224" y="105"/>
                </a:cubicBezTo>
                <a:cubicBezTo>
                  <a:pt x="224" y="105"/>
                  <a:pt x="224" y="105"/>
                  <a:pt x="224" y="104"/>
                </a:cubicBezTo>
                <a:cubicBezTo>
                  <a:pt x="224" y="104"/>
                  <a:pt x="225" y="103"/>
                  <a:pt x="226" y="103"/>
                </a:cubicBezTo>
                <a:close/>
                <a:moveTo>
                  <a:pt x="226" y="151"/>
                </a:moveTo>
                <a:cubicBezTo>
                  <a:pt x="226" y="151"/>
                  <a:pt x="225" y="152"/>
                  <a:pt x="225" y="152"/>
                </a:cubicBezTo>
                <a:cubicBezTo>
                  <a:pt x="225" y="152"/>
                  <a:pt x="225" y="153"/>
                  <a:pt x="225" y="153"/>
                </a:cubicBezTo>
                <a:cubicBezTo>
                  <a:pt x="225" y="152"/>
                  <a:pt x="225" y="151"/>
                  <a:pt x="226" y="151"/>
                </a:cubicBezTo>
                <a:close/>
                <a:moveTo>
                  <a:pt x="224" y="151"/>
                </a:moveTo>
                <a:cubicBezTo>
                  <a:pt x="224" y="146"/>
                  <a:pt x="225" y="140"/>
                  <a:pt x="225" y="135"/>
                </a:cubicBezTo>
                <a:cubicBezTo>
                  <a:pt x="225" y="135"/>
                  <a:pt x="225" y="135"/>
                  <a:pt x="226" y="135"/>
                </a:cubicBezTo>
                <a:cubicBezTo>
                  <a:pt x="226" y="138"/>
                  <a:pt x="226" y="142"/>
                  <a:pt x="226" y="145"/>
                </a:cubicBezTo>
                <a:cubicBezTo>
                  <a:pt x="225" y="147"/>
                  <a:pt x="225" y="149"/>
                  <a:pt x="224" y="151"/>
                </a:cubicBezTo>
                <a:close/>
                <a:moveTo>
                  <a:pt x="226" y="158"/>
                </a:moveTo>
                <a:cubicBezTo>
                  <a:pt x="226" y="157"/>
                  <a:pt x="227" y="157"/>
                  <a:pt x="227" y="156"/>
                </a:cubicBezTo>
                <a:cubicBezTo>
                  <a:pt x="227" y="157"/>
                  <a:pt x="227" y="157"/>
                  <a:pt x="227" y="158"/>
                </a:cubicBezTo>
                <a:cubicBezTo>
                  <a:pt x="226" y="159"/>
                  <a:pt x="226" y="159"/>
                  <a:pt x="225" y="160"/>
                </a:cubicBezTo>
                <a:cubicBezTo>
                  <a:pt x="226" y="159"/>
                  <a:pt x="226" y="159"/>
                  <a:pt x="226" y="158"/>
                </a:cubicBezTo>
                <a:close/>
                <a:moveTo>
                  <a:pt x="226" y="123"/>
                </a:moveTo>
                <a:cubicBezTo>
                  <a:pt x="226" y="122"/>
                  <a:pt x="226" y="121"/>
                  <a:pt x="226" y="119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27" y="124"/>
                  <a:pt x="227" y="129"/>
                  <a:pt x="227" y="135"/>
                </a:cubicBezTo>
                <a:cubicBezTo>
                  <a:pt x="227" y="131"/>
                  <a:pt x="226" y="127"/>
                  <a:pt x="226" y="123"/>
                </a:cubicBezTo>
                <a:close/>
                <a:moveTo>
                  <a:pt x="224" y="164"/>
                </a:moveTo>
                <a:cubicBezTo>
                  <a:pt x="225" y="163"/>
                  <a:pt x="226" y="162"/>
                  <a:pt x="227" y="161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6" y="163"/>
                  <a:pt x="225" y="164"/>
                  <a:pt x="224" y="165"/>
                </a:cubicBezTo>
                <a:cubicBezTo>
                  <a:pt x="224" y="164"/>
                  <a:pt x="224" y="164"/>
                  <a:pt x="224" y="164"/>
                </a:cubicBezTo>
                <a:close/>
                <a:moveTo>
                  <a:pt x="227" y="169"/>
                </a:moveTo>
                <a:cubicBezTo>
                  <a:pt x="227" y="168"/>
                  <a:pt x="228" y="167"/>
                  <a:pt x="228" y="167"/>
                </a:cubicBezTo>
                <a:cubicBezTo>
                  <a:pt x="227" y="168"/>
                  <a:pt x="226" y="170"/>
                  <a:pt x="225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6" y="171"/>
                  <a:pt x="226" y="170"/>
                  <a:pt x="227" y="169"/>
                </a:cubicBezTo>
                <a:close/>
                <a:moveTo>
                  <a:pt x="228" y="123"/>
                </a:moveTo>
                <a:cubicBezTo>
                  <a:pt x="228" y="121"/>
                  <a:pt x="228" y="119"/>
                  <a:pt x="228" y="117"/>
                </a:cubicBezTo>
                <a:cubicBezTo>
                  <a:pt x="228" y="116"/>
                  <a:pt x="228" y="116"/>
                  <a:pt x="229" y="115"/>
                </a:cubicBezTo>
                <a:cubicBezTo>
                  <a:pt x="228" y="118"/>
                  <a:pt x="228" y="121"/>
                  <a:pt x="228" y="123"/>
                </a:cubicBezTo>
                <a:close/>
                <a:moveTo>
                  <a:pt x="227" y="112"/>
                </a:moveTo>
                <a:cubicBezTo>
                  <a:pt x="227" y="111"/>
                  <a:pt x="227" y="111"/>
                  <a:pt x="226" y="110"/>
                </a:cubicBezTo>
                <a:cubicBezTo>
                  <a:pt x="227" y="110"/>
                  <a:pt x="228" y="109"/>
                  <a:pt x="229" y="108"/>
                </a:cubicBezTo>
                <a:cubicBezTo>
                  <a:pt x="229" y="109"/>
                  <a:pt x="229" y="109"/>
                  <a:pt x="229" y="109"/>
                </a:cubicBezTo>
                <a:cubicBezTo>
                  <a:pt x="228" y="110"/>
                  <a:pt x="227" y="111"/>
                  <a:pt x="227" y="112"/>
                </a:cubicBezTo>
                <a:close/>
                <a:moveTo>
                  <a:pt x="232" y="108"/>
                </a:moveTo>
                <a:cubicBezTo>
                  <a:pt x="232" y="108"/>
                  <a:pt x="232" y="107"/>
                  <a:pt x="232" y="107"/>
                </a:cubicBezTo>
                <a:cubicBezTo>
                  <a:pt x="232" y="106"/>
                  <a:pt x="232" y="106"/>
                  <a:pt x="233" y="105"/>
                </a:cubicBezTo>
                <a:cubicBezTo>
                  <a:pt x="233" y="108"/>
                  <a:pt x="234" y="111"/>
                  <a:pt x="235" y="114"/>
                </a:cubicBezTo>
                <a:cubicBezTo>
                  <a:pt x="235" y="114"/>
                  <a:pt x="235" y="114"/>
                  <a:pt x="235" y="115"/>
                </a:cubicBezTo>
                <a:cubicBezTo>
                  <a:pt x="234" y="112"/>
                  <a:pt x="233" y="110"/>
                  <a:pt x="232" y="108"/>
                </a:cubicBezTo>
                <a:close/>
                <a:moveTo>
                  <a:pt x="234" y="103"/>
                </a:moveTo>
                <a:cubicBezTo>
                  <a:pt x="234" y="103"/>
                  <a:pt x="234" y="103"/>
                  <a:pt x="233" y="103"/>
                </a:cubicBezTo>
                <a:cubicBezTo>
                  <a:pt x="232" y="97"/>
                  <a:pt x="230" y="92"/>
                  <a:pt x="229" y="87"/>
                </a:cubicBezTo>
                <a:cubicBezTo>
                  <a:pt x="230" y="89"/>
                  <a:pt x="231" y="90"/>
                  <a:pt x="231" y="92"/>
                </a:cubicBezTo>
                <a:cubicBezTo>
                  <a:pt x="233" y="97"/>
                  <a:pt x="234" y="102"/>
                  <a:pt x="235" y="107"/>
                </a:cubicBezTo>
                <a:cubicBezTo>
                  <a:pt x="235" y="106"/>
                  <a:pt x="234" y="105"/>
                  <a:pt x="234" y="103"/>
                </a:cubicBezTo>
                <a:close/>
                <a:moveTo>
                  <a:pt x="229" y="69"/>
                </a:moveTo>
                <a:cubicBezTo>
                  <a:pt x="230" y="69"/>
                  <a:pt x="230" y="69"/>
                  <a:pt x="230" y="70"/>
                </a:cubicBezTo>
                <a:cubicBezTo>
                  <a:pt x="231" y="71"/>
                  <a:pt x="231" y="72"/>
                  <a:pt x="232" y="72"/>
                </a:cubicBezTo>
                <a:cubicBezTo>
                  <a:pt x="231" y="72"/>
                  <a:pt x="231" y="72"/>
                  <a:pt x="231" y="72"/>
                </a:cubicBezTo>
                <a:cubicBezTo>
                  <a:pt x="231" y="72"/>
                  <a:pt x="231" y="72"/>
                  <a:pt x="231" y="71"/>
                </a:cubicBezTo>
                <a:cubicBezTo>
                  <a:pt x="230" y="71"/>
                  <a:pt x="230" y="71"/>
                  <a:pt x="230" y="71"/>
                </a:cubicBezTo>
                <a:cubicBezTo>
                  <a:pt x="230" y="71"/>
                  <a:pt x="230" y="71"/>
                  <a:pt x="230" y="71"/>
                </a:cubicBezTo>
                <a:cubicBezTo>
                  <a:pt x="230" y="70"/>
                  <a:pt x="229" y="69"/>
                  <a:pt x="229" y="69"/>
                </a:cubicBezTo>
                <a:close/>
                <a:moveTo>
                  <a:pt x="233" y="86"/>
                </a:moveTo>
                <a:cubicBezTo>
                  <a:pt x="233" y="86"/>
                  <a:pt x="233" y="86"/>
                  <a:pt x="233" y="86"/>
                </a:cubicBezTo>
                <a:cubicBezTo>
                  <a:pt x="233" y="87"/>
                  <a:pt x="234" y="88"/>
                  <a:pt x="234" y="88"/>
                </a:cubicBezTo>
                <a:cubicBezTo>
                  <a:pt x="234" y="88"/>
                  <a:pt x="233" y="87"/>
                  <a:pt x="233" y="86"/>
                </a:cubicBezTo>
                <a:close/>
                <a:moveTo>
                  <a:pt x="232" y="69"/>
                </a:moveTo>
                <a:cubicBezTo>
                  <a:pt x="231" y="68"/>
                  <a:pt x="231" y="68"/>
                  <a:pt x="231" y="67"/>
                </a:cubicBezTo>
                <a:cubicBezTo>
                  <a:pt x="232" y="69"/>
                  <a:pt x="233" y="70"/>
                  <a:pt x="235" y="71"/>
                </a:cubicBezTo>
                <a:cubicBezTo>
                  <a:pt x="235" y="72"/>
                  <a:pt x="235" y="73"/>
                  <a:pt x="236" y="74"/>
                </a:cubicBezTo>
                <a:cubicBezTo>
                  <a:pt x="236" y="74"/>
                  <a:pt x="236" y="74"/>
                  <a:pt x="237" y="74"/>
                </a:cubicBezTo>
                <a:cubicBezTo>
                  <a:pt x="237" y="75"/>
                  <a:pt x="237" y="75"/>
                  <a:pt x="237" y="76"/>
                </a:cubicBezTo>
                <a:cubicBezTo>
                  <a:pt x="235" y="73"/>
                  <a:pt x="234" y="71"/>
                  <a:pt x="232" y="69"/>
                </a:cubicBezTo>
                <a:close/>
                <a:moveTo>
                  <a:pt x="226" y="55"/>
                </a:moveTo>
                <a:cubicBezTo>
                  <a:pt x="225" y="54"/>
                  <a:pt x="225" y="53"/>
                  <a:pt x="224" y="52"/>
                </a:cubicBezTo>
                <a:cubicBezTo>
                  <a:pt x="224" y="51"/>
                  <a:pt x="223" y="50"/>
                  <a:pt x="223" y="50"/>
                </a:cubicBezTo>
                <a:cubicBezTo>
                  <a:pt x="224" y="51"/>
                  <a:pt x="225" y="52"/>
                  <a:pt x="226" y="53"/>
                </a:cubicBezTo>
                <a:cubicBezTo>
                  <a:pt x="226" y="53"/>
                  <a:pt x="226" y="54"/>
                  <a:pt x="226" y="55"/>
                </a:cubicBezTo>
                <a:close/>
                <a:moveTo>
                  <a:pt x="223" y="54"/>
                </a:moveTo>
                <a:cubicBezTo>
                  <a:pt x="225" y="56"/>
                  <a:pt x="226" y="59"/>
                  <a:pt x="228" y="62"/>
                </a:cubicBezTo>
                <a:cubicBezTo>
                  <a:pt x="226" y="60"/>
                  <a:pt x="224" y="58"/>
                  <a:pt x="223" y="56"/>
                </a:cubicBezTo>
                <a:cubicBezTo>
                  <a:pt x="223" y="56"/>
                  <a:pt x="224" y="56"/>
                  <a:pt x="223" y="56"/>
                </a:cubicBezTo>
                <a:cubicBezTo>
                  <a:pt x="223" y="55"/>
                  <a:pt x="223" y="54"/>
                  <a:pt x="223" y="54"/>
                </a:cubicBezTo>
                <a:close/>
                <a:moveTo>
                  <a:pt x="228" y="65"/>
                </a:moveTo>
                <a:cubicBezTo>
                  <a:pt x="227" y="66"/>
                  <a:pt x="227" y="66"/>
                  <a:pt x="227" y="66"/>
                </a:cubicBezTo>
                <a:cubicBezTo>
                  <a:pt x="227" y="68"/>
                  <a:pt x="228" y="70"/>
                  <a:pt x="228" y="71"/>
                </a:cubicBezTo>
                <a:cubicBezTo>
                  <a:pt x="228" y="71"/>
                  <a:pt x="228" y="72"/>
                  <a:pt x="228" y="72"/>
                </a:cubicBezTo>
                <a:cubicBezTo>
                  <a:pt x="227" y="70"/>
                  <a:pt x="226" y="68"/>
                  <a:pt x="225" y="66"/>
                </a:cubicBezTo>
                <a:cubicBezTo>
                  <a:pt x="225" y="65"/>
                  <a:pt x="224" y="65"/>
                  <a:pt x="224" y="65"/>
                </a:cubicBezTo>
                <a:cubicBezTo>
                  <a:pt x="223" y="64"/>
                  <a:pt x="222" y="62"/>
                  <a:pt x="222" y="61"/>
                </a:cubicBezTo>
                <a:cubicBezTo>
                  <a:pt x="222" y="61"/>
                  <a:pt x="223" y="60"/>
                  <a:pt x="222" y="60"/>
                </a:cubicBezTo>
                <a:cubicBezTo>
                  <a:pt x="221" y="58"/>
                  <a:pt x="220" y="57"/>
                  <a:pt x="218" y="55"/>
                </a:cubicBezTo>
                <a:cubicBezTo>
                  <a:pt x="218" y="55"/>
                  <a:pt x="218" y="54"/>
                  <a:pt x="217" y="53"/>
                </a:cubicBezTo>
                <a:cubicBezTo>
                  <a:pt x="221" y="57"/>
                  <a:pt x="225" y="61"/>
                  <a:pt x="228" y="65"/>
                </a:cubicBezTo>
                <a:close/>
                <a:moveTo>
                  <a:pt x="214" y="48"/>
                </a:moveTo>
                <a:cubicBezTo>
                  <a:pt x="213" y="47"/>
                  <a:pt x="212" y="45"/>
                  <a:pt x="211" y="44"/>
                </a:cubicBezTo>
                <a:cubicBezTo>
                  <a:pt x="214" y="46"/>
                  <a:pt x="216" y="47"/>
                  <a:pt x="218" y="49"/>
                </a:cubicBezTo>
                <a:cubicBezTo>
                  <a:pt x="219" y="51"/>
                  <a:pt x="220" y="53"/>
                  <a:pt x="221" y="54"/>
                </a:cubicBezTo>
                <a:cubicBezTo>
                  <a:pt x="219" y="52"/>
                  <a:pt x="216" y="50"/>
                  <a:pt x="214" y="48"/>
                </a:cubicBezTo>
                <a:close/>
                <a:moveTo>
                  <a:pt x="211" y="42"/>
                </a:moveTo>
                <a:cubicBezTo>
                  <a:pt x="211" y="41"/>
                  <a:pt x="211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2" y="42"/>
                  <a:pt x="214" y="43"/>
                  <a:pt x="215" y="45"/>
                </a:cubicBezTo>
                <a:cubicBezTo>
                  <a:pt x="214" y="44"/>
                  <a:pt x="212" y="43"/>
                  <a:pt x="211" y="42"/>
                </a:cubicBezTo>
                <a:close/>
                <a:moveTo>
                  <a:pt x="210" y="47"/>
                </a:moveTo>
                <a:cubicBezTo>
                  <a:pt x="211" y="48"/>
                  <a:pt x="211" y="48"/>
                  <a:pt x="211" y="49"/>
                </a:cubicBezTo>
                <a:cubicBezTo>
                  <a:pt x="210" y="47"/>
                  <a:pt x="208" y="45"/>
                  <a:pt x="206" y="43"/>
                </a:cubicBezTo>
                <a:cubicBezTo>
                  <a:pt x="207" y="44"/>
                  <a:pt x="209" y="46"/>
                  <a:pt x="210" y="47"/>
                </a:cubicBezTo>
                <a:close/>
                <a:moveTo>
                  <a:pt x="208" y="40"/>
                </a:moveTo>
                <a:cubicBezTo>
                  <a:pt x="207" y="39"/>
                  <a:pt x="206" y="38"/>
                  <a:pt x="206" y="37"/>
                </a:cubicBezTo>
                <a:cubicBezTo>
                  <a:pt x="206" y="38"/>
                  <a:pt x="207" y="38"/>
                  <a:pt x="208" y="39"/>
                </a:cubicBezTo>
                <a:cubicBezTo>
                  <a:pt x="208" y="39"/>
                  <a:pt x="208" y="39"/>
                  <a:pt x="208" y="40"/>
                </a:cubicBezTo>
                <a:cubicBezTo>
                  <a:pt x="208" y="40"/>
                  <a:pt x="208" y="40"/>
                  <a:pt x="208" y="40"/>
                </a:cubicBezTo>
                <a:close/>
                <a:moveTo>
                  <a:pt x="207" y="42"/>
                </a:moveTo>
                <a:cubicBezTo>
                  <a:pt x="205" y="40"/>
                  <a:pt x="202" y="39"/>
                  <a:pt x="200" y="37"/>
                </a:cubicBezTo>
                <a:cubicBezTo>
                  <a:pt x="200" y="37"/>
                  <a:pt x="200" y="37"/>
                  <a:pt x="201" y="37"/>
                </a:cubicBezTo>
                <a:cubicBezTo>
                  <a:pt x="201" y="37"/>
                  <a:pt x="202" y="36"/>
                  <a:pt x="201" y="36"/>
                </a:cubicBezTo>
                <a:cubicBezTo>
                  <a:pt x="201" y="36"/>
                  <a:pt x="201" y="36"/>
                  <a:pt x="201" y="36"/>
                </a:cubicBezTo>
                <a:cubicBezTo>
                  <a:pt x="202" y="36"/>
                  <a:pt x="202" y="36"/>
                  <a:pt x="203" y="36"/>
                </a:cubicBezTo>
                <a:cubicBezTo>
                  <a:pt x="204" y="38"/>
                  <a:pt x="206" y="40"/>
                  <a:pt x="207" y="42"/>
                </a:cubicBezTo>
                <a:close/>
                <a:moveTo>
                  <a:pt x="202" y="34"/>
                </a:moveTo>
                <a:cubicBezTo>
                  <a:pt x="201" y="34"/>
                  <a:pt x="201" y="34"/>
                  <a:pt x="200" y="34"/>
                </a:cubicBezTo>
                <a:cubicBezTo>
                  <a:pt x="198" y="32"/>
                  <a:pt x="196" y="30"/>
                  <a:pt x="194" y="28"/>
                </a:cubicBezTo>
                <a:cubicBezTo>
                  <a:pt x="197" y="29"/>
                  <a:pt x="200" y="31"/>
                  <a:pt x="202" y="33"/>
                </a:cubicBezTo>
                <a:cubicBezTo>
                  <a:pt x="202" y="33"/>
                  <a:pt x="201" y="34"/>
                  <a:pt x="202" y="34"/>
                </a:cubicBezTo>
                <a:close/>
                <a:moveTo>
                  <a:pt x="194" y="32"/>
                </a:moveTo>
                <a:cubicBezTo>
                  <a:pt x="195" y="32"/>
                  <a:pt x="195" y="32"/>
                  <a:pt x="195" y="32"/>
                </a:cubicBezTo>
                <a:cubicBezTo>
                  <a:pt x="196" y="33"/>
                  <a:pt x="197" y="34"/>
                  <a:pt x="198" y="35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7" y="35"/>
                  <a:pt x="196" y="34"/>
                  <a:pt x="195" y="34"/>
                </a:cubicBezTo>
                <a:cubicBezTo>
                  <a:pt x="193" y="33"/>
                  <a:pt x="191" y="31"/>
                  <a:pt x="189" y="29"/>
                </a:cubicBezTo>
                <a:cubicBezTo>
                  <a:pt x="190" y="29"/>
                  <a:pt x="190" y="29"/>
                  <a:pt x="190" y="29"/>
                </a:cubicBezTo>
                <a:cubicBezTo>
                  <a:pt x="191" y="30"/>
                  <a:pt x="193" y="31"/>
                  <a:pt x="194" y="32"/>
                </a:cubicBezTo>
                <a:close/>
                <a:moveTo>
                  <a:pt x="192" y="33"/>
                </a:moveTo>
                <a:cubicBezTo>
                  <a:pt x="191" y="33"/>
                  <a:pt x="191" y="33"/>
                  <a:pt x="190" y="33"/>
                </a:cubicBezTo>
                <a:cubicBezTo>
                  <a:pt x="190" y="32"/>
                  <a:pt x="190" y="33"/>
                  <a:pt x="190" y="33"/>
                </a:cubicBezTo>
                <a:cubicBezTo>
                  <a:pt x="191" y="34"/>
                  <a:pt x="193" y="35"/>
                  <a:pt x="195" y="36"/>
                </a:cubicBezTo>
                <a:cubicBezTo>
                  <a:pt x="195" y="36"/>
                  <a:pt x="196" y="36"/>
                  <a:pt x="196" y="37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98" y="38"/>
                  <a:pt x="200" y="40"/>
                  <a:pt x="201" y="41"/>
                </a:cubicBezTo>
                <a:cubicBezTo>
                  <a:pt x="203" y="43"/>
                  <a:pt x="204" y="44"/>
                  <a:pt x="205" y="46"/>
                </a:cubicBezTo>
                <a:cubicBezTo>
                  <a:pt x="202" y="42"/>
                  <a:pt x="197" y="39"/>
                  <a:pt x="193" y="36"/>
                </a:cubicBezTo>
                <a:cubicBezTo>
                  <a:pt x="193" y="36"/>
                  <a:pt x="193" y="35"/>
                  <a:pt x="192" y="35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190" y="34"/>
                  <a:pt x="188" y="34"/>
                  <a:pt x="187" y="33"/>
                </a:cubicBezTo>
                <a:cubicBezTo>
                  <a:pt x="187" y="33"/>
                  <a:pt x="186" y="34"/>
                  <a:pt x="187" y="34"/>
                </a:cubicBezTo>
                <a:cubicBezTo>
                  <a:pt x="187" y="34"/>
                  <a:pt x="187" y="34"/>
                  <a:pt x="187" y="35"/>
                </a:cubicBezTo>
                <a:cubicBezTo>
                  <a:pt x="184" y="35"/>
                  <a:pt x="180" y="35"/>
                  <a:pt x="177" y="36"/>
                </a:cubicBezTo>
                <a:cubicBezTo>
                  <a:pt x="178" y="35"/>
                  <a:pt x="180" y="35"/>
                  <a:pt x="181" y="34"/>
                </a:cubicBezTo>
                <a:cubicBezTo>
                  <a:pt x="182" y="34"/>
                  <a:pt x="182" y="33"/>
                  <a:pt x="181" y="33"/>
                </a:cubicBezTo>
                <a:cubicBezTo>
                  <a:pt x="180" y="33"/>
                  <a:pt x="179" y="32"/>
                  <a:pt x="178" y="32"/>
                </a:cubicBezTo>
                <a:cubicBezTo>
                  <a:pt x="179" y="32"/>
                  <a:pt x="179" y="31"/>
                  <a:pt x="178" y="31"/>
                </a:cubicBezTo>
                <a:cubicBezTo>
                  <a:pt x="176" y="30"/>
                  <a:pt x="173" y="29"/>
                  <a:pt x="170" y="28"/>
                </a:cubicBezTo>
                <a:cubicBezTo>
                  <a:pt x="170" y="27"/>
                  <a:pt x="170" y="27"/>
                  <a:pt x="170" y="27"/>
                </a:cubicBezTo>
                <a:cubicBezTo>
                  <a:pt x="168" y="26"/>
                  <a:pt x="166" y="26"/>
                  <a:pt x="164" y="25"/>
                </a:cubicBezTo>
                <a:cubicBezTo>
                  <a:pt x="164" y="25"/>
                  <a:pt x="165" y="24"/>
                  <a:pt x="166" y="23"/>
                </a:cubicBezTo>
                <a:cubicBezTo>
                  <a:pt x="166" y="23"/>
                  <a:pt x="166" y="23"/>
                  <a:pt x="166" y="23"/>
                </a:cubicBezTo>
                <a:cubicBezTo>
                  <a:pt x="173" y="26"/>
                  <a:pt x="180" y="29"/>
                  <a:pt x="186" y="32"/>
                </a:cubicBezTo>
                <a:cubicBezTo>
                  <a:pt x="187" y="32"/>
                  <a:pt x="188" y="31"/>
                  <a:pt x="187" y="30"/>
                </a:cubicBezTo>
                <a:cubicBezTo>
                  <a:pt x="186" y="30"/>
                  <a:pt x="185" y="29"/>
                  <a:pt x="184" y="28"/>
                </a:cubicBezTo>
                <a:cubicBezTo>
                  <a:pt x="185" y="29"/>
                  <a:pt x="186" y="29"/>
                  <a:pt x="187" y="29"/>
                </a:cubicBezTo>
                <a:cubicBezTo>
                  <a:pt x="189" y="30"/>
                  <a:pt x="190" y="32"/>
                  <a:pt x="192" y="33"/>
                </a:cubicBezTo>
                <a:close/>
                <a:moveTo>
                  <a:pt x="167" y="17"/>
                </a:moveTo>
                <a:cubicBezTo>
                  <a:pt x="165" y="15"/>
                  <a:pt x="162" y="14"/>
                  <a:pt x="160" y="12"/>
                </a:cubicBezTo>
                <a:cubicBezTo>
                  <a:pt x="160" y="12"/>
                  <a:pt x="160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ubicBezTo>
                  <a:pt x="164" y="12"/>
                  <a:pt x="166" y="14"/>
                  <a:pt x="169" y="15"/>
                </a:cubicBezTo>
                <a:cubicBezTo>
                  <a:pt x="174" y="18"/>
                  <a:pt x="180" y="23"/>
                  <a:pt x="185" y="26"/>
                </a:cubicBezTo>
                <a:cubicBezTo>
                  <a:pt x="179" y="23"/>
                  <a:pt x="173" y="20"/>
                  <a:pt x="167" y="17"/>
                </a:cubicBezTo>
                <a:close/>
                <a:moveTo>
                  <a:pt x="172" y="13"/>
                </a:moveTo>
                <a:cubicBezTo>
                  <a:pt x="171" y="13"/>
                  <a:pt x="169" y="12"/>
                  <a:pt x="168" y="11"/>
                </a:cubicBezTo>
                <a:cubicBezTo>
                  <a:pt x="169" y="12"/>
                  <a:pt x="171" y="12"/>
                  <a:pt x="173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33" y="12"/>
                </a:moveTo>
                <a:cubicBezTo>
                  <a:pt x="133" y="12"/>
                  <a:pt x="132" y="12"/>
                  <a:pt x="132" y="12"/>
                </a:cubicBezTo>
                <a:cubicBezTo>
                  <a:pt x="131" y="12"/>
                  <a:pt x="129" y="12"/>
                  <a:pt x="128" y="12"/>
                </a:cubicBezTo>
                <a:cubicBezTo>
                  <a:pt x="128" y="12"/>
                  <a:pt x="127" y="12"/>
                  <a:pt x="127" y="12"/>
                </a:cubicBezTo>
                <a:cubicBezTo>
                  <a:pt x="127" y="12"/>
                  <a:pt x="127" y="11"/>
                  <a:pt x="128" y="11"/>
                </a:cubicBezTo>
                <a:cubicBezTo>
                  <a:pt x="130" y="11"/>
                  <a:pt x="131" y="11"/>
                  <a:pt x="133" y="12"/>
                </a:cubicBezTo>
                <a:close/>
                <a:moveTo>
                  <a:pt x="132" y="28"/>
                </a:moveTo>
                <a:cubicBezTo>
                  <a:pt x="132" y="28"/>
                  <a:pt x="131" y="29"/>
                  <a:pt x="130" y="29"/>
                </a:cubicBezTo>
                <a:cubicBezTo>
                  <a:pt x="129" y="29"/>
                  <a:pt x="129" y="29"/>
                  <a:pt x="128" y="29"/>
                </a:cubicBezTo>
                <a:cubicBezTo>
                  <a:pt x="129" y="29"/>
                  <a:pt x="129" y="28"/>
                  <a:pt x="129" y="28"/>
                </a:cubicBezTo>
                <a:cubicBezTo>
                  <a:pt x="129" y="28"/>
                  <a:pt x="129" y="27"/>
                  <a:pt x="128" y="27"/>
                </a:cubicBezTo>
                <a:cubicBezTo>
                  <a:pt x="127" y="28"/>
                  <a:pt x="126" y="28"/>
                  <a:pt x="124" y="29"/>
                </a:cubicBezTo>
                <a:cubicBezTo>
                  <a:pt x="123" y="29"/>
                  <a:pt x="122" y="29"/>
                  <a:pt x="121" y="29"/>
                </a:cubicBezTo>
                <a:cubicBezTo>
                  <a:pt x="122" y="28"/>
                  <a:pt x="124" y="27"/>
                  <a:pt x="125" y="26"/>
                </a:cubicBezTo>
                <a:cubicBezTo>
                  <a:pt x="128" y="27"/>
                  <a:pt x="130" y="27"/>
                  <a:pt x="132" y="28"/>
                </a:cubicBezTo>
                <a:close/>
                <a:moveTo>
                  <a:pt x="124" y="22"/>
                </a:moveTo>
                <a:cubicBezTo>
                  <a:pt x="123" y="22"/>
                  <a:pt x="122" y="22"/>
                  <a:pt x="121" y="22"/>
                </a:cubicBezTo>
                <a:cubicBezTo>
                  <a:pt x="121" y="22"/>
                  <a:pt x="122" y="22"/>
                  <a:pt x="122" y="21"/>
                </a:cubicBezTo>
                <a:cubicBezTo>
                  <a:pt x="123" y="21"/>
                  <a:pt x="125" y="22"/>
                  <a:pt x="126" y="22"/>
                </a:cubicBezTo>
                <a:cubicBezTo>
                  <a:pt x="125" y="22"/>
                  <a:pt x="125" y="22"/>
                  <a:pt x="124" y="22"/>
                </a:cubicBezTo>
                <a:close/>
                <a:moveTo>
                  <a:pt x="123" y="15"/>
                </a:moveTo>
                <a:cubicBezTo>
                  <a:pt x="122" y="16"/>
                  <a:pt x="121" y="16"/>
                  <a:pt x="120" y="17"/>
                </a:cubicBezTo>
                <a:cubicBezTo>
                  <a:pt x="120" y="17"/>
                  <a:pt x="119" y="17"/>
                  <a:pt x="119" y="17"/>
                </a:cubicBezTo>
                <a:cubicBezTo>
                  <a:pt x="121" y="16"/>
                  <a:pt x="122" y="15"/>
                  <a:pt x="124" y="14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4" y="14"/>
                  <a:pt x="125" y="14"/>
                  <a:pt x="126" y="15"/>
                </a:cubicBezTo>
                <a:cubicBezTo>
                  <a:pt x="125" y="15"/>
                  <a:pt x="124" y="15"/>
                  <a:pt x="123" y="15"/>
                </a:cubicBezTo>
                <a:close/>
                <a:moveTo>
                  <a:pt x="125" y="11"/>
                </a:moveTo>
                <a:cubicBezTo>
                  <a:pt x="124" y="11"/>
                  <a:pt x="123" y="11"/>
                  <a:pt x="122" y="11"/>
                </a:cubicBezTo>
                <a:cubicBezTo>
                  <a:pt x="123" y="11"/>
                  <a:pt x="124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14" y="5"/>
                </a:moveTo>
                <a:cubicBezTo>
                  <a:pt x="114" y="5"/>
                  <a:pt x="114" y="5"/>
                  <a:pt x="113" y="5"/>
                </a:cubicBezTo>
                <a:cubicBezTo>
                  <a:pt x="113" y="5"/>
                  <a:pt x="113" y="5"/>
                  <a:pt x="113" y="6"/>
                </a:cubicBezTo>
                <a:cubicBezTo>
                  <a:pt x="111" y="6"/>
                  <a:pt x="110" y="6"/>
                  <a:pt x="108" y="6"/>
                </a:cubicBezTo>
                <a:cubicBezTo>
                  <a:pt x="108" y="6"/>
                  <a:pt x="108" y="6"/>
                  <a:pt x="108" y="6"/>
                </a:cubicBezTo>
                <a:cubicBezTo>
                  <a:pt x="109" y="6"/>
                  <a:pt x="111" y="5"/>
                  <a:pt x="113" y="5"/>
                </a:cubicBezTo>
                <a:cubicBezTo>
                  <a:pt x="114" y="5"/>
                  <a:pt x="114" y="5"/>
                  <a:pt x="115" y="5"/>
                </a:cubicBezTo>
                <a:cubicBezTo>
                  <a:pt x="115" y="5"/>
                  <a:pt x="115" y="5"/>
                  <a:pt x="114" y="5"/>
                </a:cubicBezTo>
                <a:close/>
                <a:moveTo>
                  <a:pt x="99" y="5"/>
                </a:moveTo>
                <a:cubicBezTo>
                  <a:pt x="99" y="5"/>
                  <a:pt x="98" y="5"/>
                  <a:pt x="98" y="5"/>
                </a:cubicBezTo>
                <a:cubicBezTo>
                  <a:pt x="99" y="5"/>
                  <a:pt x="100" y="4"/>
                  <a:pt x="102" y="4"/>
                </a:cubicBezTo>
                <a:cubicBezTo>
                  <a:pt x="101" y="4"/>
                  <a:pt x="100" y="5"/>
                  <a:pt x="99" y="5"/>
                </a:cubicBezTo>
                <a:close/>
                <a:moveTo>
                  <a:pt x="22" y="63"/>
                </a:move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2" y="65"/>
                  <a:pt x="21" y="66"/>
                  <a:pt x="20" y="68"/>
                </a:cubicBezTo>
                <a:cubicBezTo>
                  <a:pt x="19" y="68"/>
                  <a:pt x="19" y="69"/>
                  <a:pt x="18" y="70"/>
                </a:cubicBezTo>
                <a:cubicBezTo>
                  <a:pt x="18" y="70"/>
                  <a:pt x="17" y="70"/>
                  <a:pt x="17" y="70"/>
                </a:cubicBezTo>
                <a:cubicBezTo>
                  <a:pt x="19" y="68"/>
                  <a:pt x="20" y="65"/>
                  <a:pt x="22" y="63"/>
                </a:cubicBezTo>
                <a:close/>
                <a:moveTo>
                  <a:pt x="21" y="78"/>
                </a:moveTo>
                <a:cubicBezTo>
                  <a:pt x="23" y="76"/>
                  <a:pt x="24" y="75"/>
                  <a:pt x="25" y="73"/>
                </a:cubicBezTo>
                <a:cubicBezTo>
                  <a:pt x="24" y="76"/>
                  <a:pt x="22" y="79"/>
                  <a:pt x="20" y="82"/>
                </a:cubicBezTo>
                <a:cubicBezTo>
                  <a:pt x="19" y="83"/>
                  <a:pt x="18" y="84"/>
                  <a:pt x="17" y="85"/>
                </a:cubicBezTo>
                <a:cubicBezTo>
                  <a:pt x="17" y="85"/>
                  <a:pt x="17" y="84"/>
                  <a:pt x="17" y="84"/>
                </a:cubicBezTo>
                <a:cubicBezTo>
                  <a:pt x="17" y="83"/>
                  <a:pt x="17" y="83"/>
                  <a:pt x="16" y="83"/>
                </a:cubicBezTo>
                <a:cubicBezTo>
                  <a:pt x="17" y="82"/>
                  <a:pt x="17" y="81"/>
                  <a:pt x="17" y="80"/>
                </a:cubicBezTo>
                <a:cubicBezTo>
                  <a:pt x="18" y="79"/>
                  <a:pt x="19" y="78"/>
                  <a:pt x="20" y="77"/>
                </a:cubicBezTo>
                <a:cubicBezTo>
                  <a:pt x="20" y="78"/>
                  <a:pt x="21" y="78"/>
                  <a:pt x="21" y="78"/>
                </a:cubicBezTo>
                <a:close/>
                <a:moveTo>
                  <a:pt x="20" y="88"/>
                </a:moveTo>
                <a:cubicBezTo>
                  <a:pt x="20" y="87"/>
                  <a:pt x="20" y="87"/>
                  <a:pt x="20" y="86"/>
                </a:cubicBezTo>
                <a:cubicBezTo>
                  <a:pt x="20" y="85"/>
                  <a:pt x="21" y="85"/>
                  <a:pt x="21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22" y="84"/>
                  <a:pt x="22" y="85"/>
                  <a:pt x="22" y="85"/>
                </a:cubicBezTo>
                <a:cubicBezTo>
                  <a:pt x="21" y="86"/>
                  <a:pt x="21" y="87"/>
                  <a:pt x="20" y="88"/>
                </a:cubicBezTo>
                <a:close/>
                <a:moveTo>
                  <a:pt x="21" y="120"/>
                </a:moveTo>
                <a:cubicBezTo>
                  <a:pt x="19" y="113"/>
                  <a:pt x="18" y="107"/>
                  <a:pt x="17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9" y="102"/>
                  <a:pt x="19" y="105"/>
                  <a:pt x="20" y="108"/>
                </a:cubicBezTo>
                <a:cubicBezTo>
                  <a:pt x="20" y="110"/>
                  <a:pt x="20" y="113"/>
                  <a:pt x="20" y="115"/>
                </a:cubicBezTo>
                <a:cubicBezTo>
                  <a:pt x="20" y="117"/>
                  <a:pt x="21" y="118"/>
                  <a:pt x="21" y="120"/>
                </a:cubicBezTo>
                <a:close/>
                <a:moveTo>
                  <a:pt x="17" y="89"/>
                </a:moveTo>
                <a:cubicBezTo>
                  <a:pt x="17" y="89"/>
                  <a:pt x="17" y="89"/>
                  <a:pt x="18" y="89"/>
                </a:cubicBezTo>
                <a:cubicBezTo>
                  <a:pt x="18" y="91"/>
                  <a:pt x="18" y="93"/>
                  <a:pt x="18" y="95"/>
                </a:cubicBezTo>
                <a:cubicBezTo>
                  <a:pt x="18" y="95"/>
                  <a:pt x="18" y="95"/>
                  <a:pt x="18" y="95"/>
                </a:cubicBezTo>
                <a:cubicBezTo>
                  <a:pt x="18" y="93"/>
                  <a:pt x="17" y="92"/>
                  <a:pt x="17" y="90"/>
                </a:cubicBezTo>
                <a:cubicBezTo>
                  <a:pt x="17" y="90"/>
                  <a:pt x="17" y="90"/>
                  <a:pt x="16" y="89"/>
                </a:cubicBezTo>
                <a:cubicBezTo>
                  <a:pt x="17" y="89"/>
                  <a:pt x="17" y="89"/>
                  <a:pt x="17" y="89"/>
                </a:cubicBezTo>
                <a:close/>
                <a:moveTo>
                  <a:pt x="18" y="114"/>
                </a:moveTo>
                <a:cubicBezTo>
                  <a:pt x="17" y="110"/>
                  <a:pt x="16" y="106"/>
                  <a:pt x="15" y="103"/>
                </a:cubicBezTo>
                <a:cubicBezTo>
                  <a:pt x="15" y="102"/>
                  <a:pt x="16" y="102"/>
                  <a:pt x="16" y="102"/>
                </a:cubicBezTo>
                <a:cubicBezTo>
                  <a:pt x="16" y="106"/>
                  <a:pt x="17" y="110"/>
                  <a:pt x="18" y="114"/>
                </a:cubicBezTo>
                <a:close/>
                <a:moveTo>
                  <a:pt x="15" y="100"/>
                </a:moveTo>
                <a:cubicBezTo>
                  <a:pt x="15" y="98"/>
                  <a:pt x="15" y="96"/>
                  <a:pt x="15" y="93"/>
                </a:cubicBezTo>
                <a:cubicBezTo>
                  <a:pt x="15" y="95"/>
                  <a:pt x="16" y="97"/>
                  <a:pt x="16" y="98"/>
                </a:cubicBezTo>
                <a:cubicBezTo>
                  <a:pt x="15" y="99"/>
                  <a:pt x="15" y="99"/>
                  <a:pt x="15" y="100"/>
                </a:cubicBezTo>
                <a:close/>
                <a:moveTo>
                  <a:pt x="21" y="131"/>
                </a:moveTo>
                <a:cubicBezTo>
                  <a:pt x="21" y="133"/>
                  <a:pt x="22" y="135"/>
                  <a:pt x="22" y="136"/>
                </a:cubicBezTo>
                <a:cubicBezTo>
                  <a:pt x="22" y="136"/>
                  <a:pt x="22" y="136"/>
                  <a:pt x="22" y="135"/>
                </a:cubicBezTo>
                <a:cubicBezTo>
                  <a:pt x="21" y="134"/>
                  <a:pt x="20" y="135"/>
                  <a:pt x="20" y="136"/>
                </a:cubicBezTo>
                <a:cubicBezTo>
                  <a:pt x="21" y="139"/>
                  <a:pt x="22" y="142"/>
                  <a:pt x="23" y="145"/>
                </a:cubicBezTo>
                <a:cubicBezTo>
                  <a:pt x="22" y="143"/>
                  <a:pt x="21" y="141"/>
                  <a:pt x="19" y="140"/>
                </a:cubicBezTo>
                <a:cubicBezTo>
                  <a:pt x="17" y="129"/>
                  <a:pt x="16" y="118"/>
                  <a:pt x="14" y="107"/>
                </a:cubicBezTo>
                <a:cubicBezTo>
                  <a:pt x="16" y="115"/>
                  <a:pt x="19" y="123"/>
                  <a:pt x="21" y="131"/>
                </a:cubicBezTo>
                <a:close/>
                <a:moveTo>
                  <a:pt x="17" y="165"/>
                </a:moveTo>
                <a:cubicBezTo>
                  <a:pt x="17" y="165"/>
                  <a:pt x="17" y="165"/>
                  <a:pt x="17" y="165"/>
                </a:cubicBezTo>
                <a:cubicBezTo>
                  <a:pt x="18" y="167"/>
                  <a:pt x="18" y="168"/>
                  <a:pt x="19" y="170"/>
                </a:cubicBezTo>
                <a:cubicBezTo>
                  <a:pt x="19" y="169"/>
                  <a:pt x="18" y="169"/>
                  <a:pt x="18" y="168"/>
                </a:cubicBezTo>
                <a:cubicBezTo>
                  <a:pt x="17" y="167"/>
                  <a:pt x="17" y="166"/>
                  <a:pt x="16" y="166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65"/>
                  <a:pt x="17" y="165"/>
                  <a:pt x="17" y="165"/>
                </a:cubicBezTo>
                <a:close/>
                <a:moveTo>
                  <a:pt x="19" y="163"/>
                </a:moveTo>
                <a:cubicBezTo>
                  <a:pt x="19" y="163"/>
                  <a:pt x="18" y="163"/>
                  <a:pt x="18" y="163"/>
                </a:cubicBezTo>
                <a:cubicBezTo>
                  <a:pt x="17" y="162"/>
                  <a:pt x="17" y="162"/>
                  <a:pt x="16" y="161"/>
                </a:cubicBezTo>
                <a:cubicBezTo>
                  <a:pt x="16" y="157"/>
                  <a:pt x="15" y="154"/>
                  <a:pt x="15" y="150"/>
                </a:cubicBezTo>
                <a:cubicBezTo>
                  <a:pt x="16" y="155"/>
                  <a:pt x="18" y="160"/>
                  <a:pt x="20" y="164"/>
                </a:cubicBezTo>
                <a:cubicBezTo>
                  <a:pt x="19" y="164"/>
                  <a:pt x="19" y="164"/>
                  <a:pt x="19" y="163"/>
                </a:cubicBezTo>
                <a:close/>
                <a:moveTo>
                  <a:pt x="15" y="169"/>
                </a:moveTo>
                <a:cubicBezTo>
                  <a:pt x="15" y="169"/>
                  <a:pt x="15" y="169"/>
                  <a:pt x="15" y="169"/>
                </a:cubicBezTo>
                <a:cubicBezTo>
                  <a:pt x="14" y="165"/>
                  <a:pt x="13" y="162"/>
                  <a:pt x="11" y="158"/>
                </a:cubicBezTo>
                <a:cubicBezTo>
                  <a:pt x="12" y="160"/>
                  <a:pt x="13" y="162"/>
                  <a:pt x="14" y="164"/>
                </a:cubicBezTo>
                <a:cubicBezTo>
                  <a:pt x="14" y="164"/>
                  <a:pt x="14" y="164"/>
                  <a:pt x="14" y="164"/>
                </a:cubicBezTo>
                <a:cubicBezTo>
                  <a:pt x="15" y="165"/>
                  <a:pt x="15" y="166"/>
                  <a:pt x="16" y="167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68"/>
                  <a:pt x="15" y="168"/>
                  <a:pt x="15" y="169"/>
                </a:cubicBezTo>
                <a:close/>
                <a:moveTo>
                  <a:pt x="8" y="128"/>
                </a:moveTo>
                <a:cubicBezTo>
                  <a:pt x="9" y="129"/>
                  <a:pt x="10" y="128"/>
                  <a:pt x="10" y="128"/>
                </a:cubicBezTo>
                <a:cubicBezTo>
                  <a:pt x="10" y="124"/>
                  <a:pt x="9" y="120"/>
                  <a:pt x="9" y="117"/>
                </a:cubicBezTo>
                <a:cubicBezTo>
                  <a:pt x="9" y="116"/>
                  <a:pt x="10" y="115"/>
                  <a:pt x="10" y="114"/>
                </a:cubicBezTo>
                <a:cubicBezTo>
                  <a:pt x="10" y="121"/>
                  <a:pt x="11" y="129"/>
                  <a:pt x="12" y="137"/>
                </a:cubicBezTo>
                <a:cubicBezTo>
                  <a:pt x="12" y="142"/>
                  <a:pt x="13" y="146"/>
                  <a:pt x="13" y="151"/>
                </a:cubicBezTo>
                <a:cubicBezTo>
                  <a:pt x="12" y="147"/>
                  <a:pt x="11" y="142"/>
                  <a:pt x="10" y="138"/>
                </a:cubicBezTo>
                <a:cubicBezTo>
                  <a:pt x="10" y="136"/>
                  <a:pt x="9" y="134"/>
                  <a:pt x="9" y="133"/>
                </a:cubicBezTo>
                <a:cubicBezTo>
                  <a:pt x="9" y="131"/>
                  <a:pt x="8" y="129"/>
                  <a:pt x="8" y="128"/>
                </a:cubicBezTo>
                <a:cubicBezTo>
                  <a:pt x="8" y="128"/>
                  <a:pt x="8" y="128"/>
                  <a:pt x="8" y="128"/>
                </a:cubicBezTo>
                <a:close/>
                <a:moveTo>
                  <a:pt x="8" y="106"/>
                </a:moveTo>
                <a:cubicBezTo>
                  <a:pt x="8" y="105"/>
                  <a:pt x="9" y="104"/>
                  <a:pt x="9" y="103"/>
                </a:cubicBezTo>
                <a:cubicBezTo>
                  <a:pt x="9" y="105"/>
                  <a:pt x="9" y="108"/>
                  <a:pt x="9" y="111"/>
                </a:cubicBezTo>
                <a:cubicBezTo>
                  <a:pt x="9" y="109"/>
                  <a:pt x="8" y="108"/>
                  <a:pt x="8" y="106"/>
                </a:cubicBezTo>
                <a:close/>
                <a:moveTo>
                  <a:pt x="9" y="99"/>
                </a:moveTo>
                <a:cubicBezTo>
                  <a:pt x="10" y="98"/>
                  <a:pt x="10" y="97"/>
                  <a:pt x="10" y="96"/>
                </a:cubicBezTo>
                <a:cubicBezTo>
                  <a:pt x="10" y="97"/>
                  <a:pt x="11" y="97"/>
                  <a:pt x="11" y="97"/>
                </a:cubicBezTo>
                <a:cubicBezTo>
                  <a:pt x="11" y="99"/>
                  <a:pt x="10" y="101"/>
                  <a:pt x="10" y="103"/>
                </a:cubicBezTo>
                <a:cubicBezTo>
                  <a:pt x="10" y="102"/>
                  <a:pt x="10" y="100"/>
                  <a:pt x="9" y="99"/>
                </a:cubicBezTo>
                <a:close/>
                <a:moveTo>
                  <a:pt x="11" y="149"/>
                </a:moveTo>
                <a:cubicBezTo>
                  <a:pt x="12" y="153"/>
                  <a:pt x="13" y="157"/>
                  <a:pt x="14" y="161"/>
                </a:cubicBezTo>
                <a:cubicBezTo>
                  <a:pt x="13" y="159"/>
                  <a:pt x="12" y="156"/>
                  <a:pt x="11" y="154"/>
                </a:cubicBezTo>
                <a:cubicBezTo>
                  <a:pt x="11" y="152"/>
                  <a:pt x="11" y="150"/>
                  <a:pt x="11" y="149"/>
                </a:cubicBezTo>
                <a:close/>
                <a:moveTo>
                  <a:pt x="14" y="141"/>
                </a:moveTo>
                <a:cubicBezTo>
                  <a:pt x="14" y="140"/>
                  <a:pt x="14" y="139"/>
                  <a:pt x="14" y="138"/>
                </a:cubicBezTo>
                <a:cubicBezTo>
                  <a:pt x="14" y="136"/>
                  <a:pt x="14" y="134"/>
                  <a:pt x="14" y="132"/>
                </a:cubicBezTo>
                <a:cubicBezTo>
                  <a:pt x="14" y="133"/>
                  <a:pt x="14" y="134"/>
                  <a:pt x="15" y="135"/>
                </a:cubicBezTo>
                <a:cubicBezTo>
                  <a:pt x="15" y="138"/>
                  <a:pt x="16" y="141"/>
                  <a:pt x="16" y="143"/>
                </a:cubicBezTo>
                <a:cubicBezTo>
                  <a:pt x="17" y="147"/>
                  <a:pt x="17" y="152"/>
                  <a:pt x="18" y="156"/>
                </a:cubicBezTo>
                <a:cubicBezTo>
                  <a:pt x="17" y="151"/>
                  <a:pt x="15" y="146"/>
                  <a:pt x="14" y="141"/>
                </a:cubicBezTo>
                <a:close/>
                <a:moveTo>
                  <a:pt x="10" y="90"/>
                </a:moveTo>
                <a:cubicBezTo>
                  <a:pt x="10" y="91"/>
                  <a:pt x="9" y="92"/>
                  <a:pt x="8" y="92"/>
                </a:cubicBezTo>
                <a:cubicBezTo>
                  <a:pt x="9" y="91"/>
                  <a:pt x="10" y="89"/>
                  <a:pt x="12" y="88"/>
                </a:cubicBezTo>
                <a:cubicBezTo>
                  <a:pt x="11" y="89"/>
                  <a:pt x="11" y="89"/>
                  <a:pt x="10" y="90"/>
                </a:cubicBezTo>
                <a:close/>
                <a:moveTo>
                  <a:pt x="9" y="93"/>
                </a:moveTo>
                <a:cubicBezTo>
                  <a:pt x="9" y="94"/>
                  <a:pt x="9" y="95"/>
                  <a:pt x="9" y="96"/>
                </a:cubicBezTo>
                <a:cubicBezTo>
                  <a:pt x="8" y="96"/>
                  <a:pt x="8" y="95"/>
                  <a:pt x="8" y="95"/>
                </a:cubicBezTo>
                <a:cubicBezTo>
                  <a:pt x="8" y="95"/>
                  <a:pt x="8" y="95"/>
                  <a:pt x="8" y="95"/>
                </a:cubicBezTo>
                <a:cubicBezTo>
                  <a:pt x="8" y="94"/>
                  <a:pt x="9" y="94"/>
                  <a:pt x="9" y="93"/>
                </a:cubicBezTo>
                <a:close/>
                <a:moveTo>
                  <a:pt x="8" y="116"/>
                </a:moveTo>
                <a:cubicBezTo>
                  <a:pt x="8" y="117"/>
                  <a:pt x="7" y="117"/>
                  <a:pt x="7" y="118"/>
                </a:cubicBezTo>
                <a:cubicBezTo>
                  <a:pt x="7" y="117"/>
                  <a:pt x="7" y="117"/>
                  <a:pt x="7" y="116"/>
                </a:cubicBezTo>
                <a:cubicBezTo>
                  <a:pt x="7" y="115"/>
                  <a:pt x="7" y="113"/>
                  <a:pt x="7" y="112"/>
                </a:cubicBezTo>
                <a:cubicBezTo>
                  <a:pt x="7" y="113"/>
                  <a:pt x="8" y="115"/>
                  <a:pt x="8" y="116"/>
                </a:cubicBezTo>
                <a:close/>
                <a:moveTo>
                  <a:pt x="8" y="144"/>
                </a:moveTo>
                <a:cubicBezTo>
                  <a:pt x="8" y="140"/>
                  <a:pt x="7" y="136"/>
                  <a:pt x="7" y="133"/>
                </a:cubicBezTo>
                <a:cubicBezTo>
                  <a:pt x="7" y="133"/>
                  <a:pt x="7" y="134"/>
                  <a:pt x="7" y="134"/>
                </a:cubicBezTo>
                <a:cubicBezTo>
                  <a:pt x="8" y="137"/>
                  <a:pt x="8" y="141"/>
                  <a:pt x="8" y="144"/>
                </a:cubicBezTo>
                <a:close/>
                <a:moveTo>
                  <a:pt x="9" y="159"/>
                </a:moveTo>
                <a:cubicBezTo>
                  <a:pt x="9" y="158"/>
                  <a:pt x="8" y="157"/>
                  <a:pt x="8" y="157"/>
                </a:cubicBezTo>
                <a:cubicBezTo>
                  <a:pt x="8" y="156"/>
                  <a:pt x="8" y="156"/>
                  <a:pt x="8" y="155"/>
                </a:cubicBezTo>
                <a:cubicBezTo>
                  <a:pt x="8" y="156"/>
                  <a:pt x="9" y="157"/>
                  <a:pt x="9" y="158"/>
                </a:cubicBezTo>
                <a:cubicBezTo>
                  <a:pt x="9" y="158"/>
                  <a:pt x="10" y="158"/>
                  <a:pt x="10" y="158"/>
                </a:cubicBezTo>
                <a:cubicBezTo>
                  <a:pt x="11" y="160"/>
                  <a:pt x="12" y="163"/>
                  <a:pt x="12" y="165"/>
                </a:cubicBezTo>
                <a:cubicBezTo>
                  <a:pt x="12" y="165"/>
                  <a:pt x="12" y="165"/>
                  <a:pt x="12" y="166"/>
                </a:cubicBezTo>
                <a:cubicBezTo>
                  <a:pt x="14" y="171"/>
                  <a:pt x="16" y="176"/>
                  <a:pt x="19" y="181"/>
                </a:cubicBezTo>
                <a:cubicBezTo>
                  <a:pt x="20" y="182"/>
                  <a:pt x="20" y="183"/>
                  <a:pt x="20" y="184"/>
                </a:cubicBezTo>
                <a:cubicBezTo>
                  <a:pt x="20" y="183"/>
                  <a:pt x="20" y="182"/>
                  <a:pt x="19" y="182"/>
                </a:cubicBezTo>
                <a:cubicBezTo>
                  <a:pt x="15" y="174"/>
                  <a:pt x="12" y="166"/>
                  <a:pt x="9" y="159"/>
                </a:cubicBezTo>
                <a:close/>
                <a:moveTo>
                  <a:pt x="18" y="144"/>
                </a:moveTo>
                <a:cubicBezTo>
                  <a:pt x="19" y="145"/>
                  <a:pt x="19" y="145"/>
                  <a:pt x="19" y="146"/>
                </a:cubicBezTo>
                <a:cubicBezTo>
                  <a:pt x="19" y="147"/>
                  <a:pt x="19" y="147"/>
                  <a:pt x="19" y="148"/>
                </a:cubicBezTo>
                <a:cubicBezTo>
                  <a:pt x="21" y="154"/>
                  <a:pt x="23" y="161"/>
                  <a:pt x="25" y="168"/>
                </a:cubicBezTo>
                <a:cubicBezTo>
                  <a:pt x="25" y="168"/>
                  <a:pt x="25" y="169"/>
                  <a:pt x="25" y="169"/>
                </a:cubicBezTo>
                <a:cubicBezTo>
                  <a:pt x="24" y="168"/>
                  <a:pt x="24" y="168"/>
                  <a:pt x="23" y="168"/>
                </a:cubicBezTo>
                <a:cubicBezTo>
                  <a:pt x="22" y="160"/>
                  <a:pt x="20" y="152"/>
                  <a:pt x="18" y="144"/>
                </a:cubicBezTo>
                <a:close/>
                <a:moveTo>
                  <a:pt x="27" y="189"/>
                </a:moveTo>
                <a:cubicBezTo>
                  <a:pt x="28" y="191"/>
                  <a:pt x="29" y="193"/>
                  <a:pt x="30" y="195"/>
                </a:cubicBezTo>
                <a:cubicBezTo>
                  <a:pt x="30" y="195"/>
                  <a:pt x="30" y="195"/>
                  <a:pt x="29" y="195"/>
                </a:cubicBezTo>
                <a:cubicBezTo>
                  <a:pt x="28" y="191"/>
                  <a:pt x="26" y="188"/>
                  <a:pt x="25" y="185"/>
                </a:cubicBezTo>
                <a:cubicBezTo>
                  <a:pt x="25" y="187"/>
                  <a:pt x="26" y="188"/>
                  <a:pt x="27" y="189"/>
                </a:cubicBezTo>
                <a:close/>
                <a:moveTo>
                  <a:pt x="30" y="190"/>
                </a:moveTo>
                <a:cubicBezTo>
                  <a:pt x="29" y="190"/>
                  <a:pt x="29" y="189"/>
                  <a:pt x="29" y="188"/>
                </a:cubicBezTo>
                <a:cubicBezTo>
                  <a:pt x="29" y="189"/>
                  <a:pt x="30" y="190"/>
                  <a:pt x="31" y="191"/>
                </a:cubicBezTo>
                <a:cubicBezTo>
                  <a:pt x="32" y="192"/>
                  <a:pt x="32" y="193"/>
                  <a:pt x="32" y="194"/>
                </a:cubicBezTo>
                <a:cubicBezTo>
                  <a:pt x="32" y="194"/>
                  <a:pt x="32" y="194"/>
                  <a:pt x="32" y="194"/>
                </a:cubicBezTo>
                <a:cubicBezTo>
                  <a:pt x="31" y="193"/>
                  <a:pt x="31" y="192"/>
                  <a:pt x="30" y="190"/>
                </a:cubicBezTo>
                <a:close/>
                <a:moveTo>
                  <a:pt x="31" y="187"/>
                </a:moveTo>
                <a:cubicBezTo>
                  <a:pt x="30" y="185"/>
                  <a:pt x="28" y="182"/>
                  <a:pt x="27" y="180"/>
                </a:cubicBezTo>
                <a:cubicBezTo>
                  <a:pt x="29" y="182"/>
                  <a:pt x="30" y="184"/>
                  <a:pt x="31" y="186"/>
                </a:cubicBezTo>
                <a:cubicBezTo>
                  <a:pt x="31" y="186"/>
                  <a:pt x="31" y="186"/>
                  <a:pt x="32" y="187"/>
                </a:cubicBezTo>
                <a:cubicBezTo>
                  <a:pt x="33" y="189"/>
                  <a:pt x="35" y="192"/>
                  <a:pt x="36" y="195"/>
                </a:cubicBezTo>
                <a:cubicBezTo>
                  <a:pt x="36" y="195"/>
                  <a:pt x="36" y="195"/>
                  <a:pt x="36" y="195"/>
                </a:cubicBezTo>
                <a:cubicBezTo>
                  <a:pt x="36" y="194"/>
                  <a:pt x="35" y="194"/>
                  <a:pt x="35" y="193"/>
                </a:cubicBezTo>
                <a:cubicBezTo>
                  <a:pt x="34" y="192"/>
                  <a:pt x="34" y="192"/>
                  <a:pt x="33" y="191"/>
                </a:cubicBezTo>
                <a:cubicBezTo>
                  <a:pt x="32" y="190"/>
                  <a:pt x="32" y="188"/>
                  <a:pt x="31" y="187"/>
                </a:cubicBezTo>
                <a:close/>
                <a:moveTo>
                  <a:pt x="37" y="206"/>
                </a:moveTo>
                <a:cubicBezTo>
                  <a:pt x="39" y="208"/>
                  <a:pt x="41" y="210"/>
                  <a:pt x="43" y="212"/>
                </a:cubicBezTo>
                <a:cubicBezTo>
                  <a:pt x="42" y="211"/>
                  <a:pt x="41" y="211"/>
                  <a:pt x="40" y="210"/>
                </a:cubicBezTo>
                <a:cubicBezTo>
                  <a:pt x="40" y="210"/>
                  <a:pt x="40" y="210"/>
                  <a:pt x="39" y="209"/>
                </a:cubicBezTo>
                <a:cubicBezTo>
                  <a:pt x="38" y="207"/>
                  <a:pt x="36" y="205"/>
                  <a:pt x="34" y="204"/>
                </a:cubicBezTo>
                <a:cubicBezTo>
                  <a:pt x="35" y="204"/>
                  <a:pt x="36" y="205"/>
                  <a:pt x="37" y="206"/>
                </a:cubicBezTo>
                <a:close/>
                <a:moveTo>
                  <a:pt x="41" y="205"/>
                </a:moveTo>
                <a:cubicBezTo>
                  <a:pt x="41" y="204"/>
                  <a:pt x="40" y="203"/>
                  <a:pt x="40" y="203"/>
                </a:cubicBezTo>
                <a:cubicBezTo>
                  <a:pt x="40" y="203"/>
                  <a:pt x="40" y="203"/>
                  <a:pt x="40" y="203"/>
                </a:cubicBezTo>
                <a:cubicBezTo>
                  <a:pt x="42" y="205"/>
                  <a:pt x="44" y="208"/>
                  <a:pt x="46" y="211"/>
                </a:cubicBezTo>
                <a:cubicBezTo>
                  <a:pt x="45" y="209"/>
                  <a:pt x="43" y="207"/>
                  <a:pt x="41" y="205"/>
                </a:cubicBezTo>
                <a:close/>
                <a:moveTo>
                  <a:pt x="43" y="212"/>
                </a:moveTo>
                <a:cubicBezTo>
                  <a:pt x="44" y="212"/>
                  <a:pt x="44" y="213"/>
                  <a:pt x="45" y="213"/>
                </a:cubicBezTo>
                <a:cubicBezTo>
                  <a:pt x="45" y="213"/>
                  <a:pt x="45" y="213"/>
                  <a:pt x="45" y="213"/>
                </a:cubicBezTo>
                <a:cubicBezTo>
                  <a:pt x="46" y="214"/>
                  <a:pt x="47" y="215"/>
                  <a:pt x="49" y="216"/>
                </a:cubicBezTo>
                <a:cubicBezTo>
                  <a:pt x="47" y="214"/>
                  <a:pt x="45" y="213"/>
                  <a:pt x="43" y="212"/>
                </a:cubicBezTo>
                <a:cubicBezTo>
                  <a:pt x="43" y="212"/>
                  <a:pt x="43" y="212"/>
                  <a:pt x="43" y="212"/>
                </a:cubicBezTo>
                <a:close/>
                <a:moveTo>
                  <a:pt x="44" y="215"/>
                </a:moveTo>
                <a:cubicBezTo>
                  <a:pt x="45" y="215"/>
                  <a:pt x="45" y="215"/>
                  <a:pt x="45" y="216"/>
                </a:cubicBezTo>
                <a:cubicBezTo>
                  <a:pt x="45" y="216"/>
                  <a:pt x="45" y="216"/>
                  <a:pt x="45" y="216"/>
                </a:cubicBezTo>
                <a:cubicBezTo>
                  <a:pt x="45" y="217"/>
                  <a:pt x="46" y="217"/>
                  <a:pt x="46" y="217"/>
                </a:cubicBezTo>
                <a:cubicBezTo>
                  <a:pt x="45" y="216"/>
                  <a:pt x="44" y="216"/>
                  <a:pt x="44" y="215"/>
                </a:cubicBezTo>
                <a:cubicBezTo>
                  <a:pt x="44" y="215"/>
                  <a:pt x="44" y="215"/>
                  <a:pt x="44" y="215"/>
                </a:cubicBezTo>
                <a:close/>
                <a:moveTo>
                  <a:pt x="50" y="222"/>
                </a:moveTo>
                <a:cubicBezTo>
                  <a:pt x="51" y="222"/>
                  <a:pt x="51" y="222"/>
                  <a:pt x="51" y="223"/>
                </a:cubicBezTo>
                <a:cubicBezTo>
                  <a:pt x="49" y="221"/>
                  <a:pt x="47" y="219"/>
                  <a:pt x="45" y="217"/>
                </a:cubicBezTo>
                <a:cubicBezTo>
                  <a:pt x="46" y="219"/>
                  <a:pt x="48" y="220"/>
                  <a:pt x="50" y="222"/>
                </a:cubicBezTo>
                <a:close/>
                <a:moveTo>
                  <a:pt x="73" y="227"/>
                </a:moveTo>
                <a:cubicBezTo>
                  <a:pt x="72" y="226"/>
                  <a:pt x="70" y="226"/>
                  <a:pt x="69" y="225"/>
                </a:cubicBezTo>
                <a:cubicBezTo>
                  <a:pt x="68" y="223"/>
                  <a:pt x="67" y="222"/>
                  <a:pt x="66" y="221"/>
                </a:cubicBezTo>
                <a:cubicBezTo>
                  <a:pt x="74" y="225"/>
                  <a:pt x="81" y="229"/>
                  <a:pt x="88" y="235"/>
                </a:cubicBezTo>
                <a:cubicBezTo>
                  <a:pt x="87" y="235"/>
                  <a:pt x="86" y="234"/>
                  <a:pt x="86" y="234"/>
                </a:cubicBezTo>
                <a:cubicBezTo>
                  <a:pt x="81" y="232"/>
                  <a:pt x="77" y="229"/>
                  <a:pt x="73" y="227"/>
                </a:cubicBezTo>
                <a:close/>
                <a:moveTo>
                  <a:pt x="81" y="225"/>
                </a:moveTo>
                <a:cubicBezTo>
                  <a:pt x="82" y="226"/>
                  <a:pt x="84" y="227"/>
                  <a:pt x="85" y="229"/>
                </a:cubicBezTo>
                <a:cubicBezTo>
                  <a:pt x="84" y="228"/>
                  <a:pt x="83" y="227"/>
                  <a:pt x="81" y="226"/>
                </a:cubicBezTo>
                <a:cubicBezTo>
                  <a:pt x="81" y="226"/>
                  <a:pt x="81" y="226"/>
                  <a:pt x="81" y="225"/>
                </a:cubicBezTo>
                <a:close/>
                <a:moveTo>
                  <a:pt x="82" y="223"/>
                </a:moveTo>
                <a:cubicBezTo>
                  <a:pt x="81" y="223"/>
                  <a:pt x="81" y="223"/>
                  <a:pt x="81" y="224"/>
                </a:cubicBezTo>
                <a:cubicBezTo>
                  <a:pt x="81" y="224"/>
                  <a:pt x="81" y="223"/>
                  <a:pt x="80" y="223"/>
                </a:cubicBezTo>
                <a:cubicBezTo>
                  <a:pt x="79" y="221"/>
                  <a:pt x="78" y="219"/>
                  <a:pt x="77" y="216"/>
                </a:cubicBezTo>
                <a:cubicBezTo>
                  <a:pt x="79" y="218"/>
                  <a:pt x="81" y="220"/>
                  <a:pt x="83" y="222"/>
                </a:cubicBezTo>
                <a:cubicBezTo>
                  <a:pt x="83" y="222"/>
                  <a:pt x="83" y="222"/>
                  <a:pt x="83" y="223"/>
                </a:cubicBezTo>
                <a:cubicBezTo>
                  <a:pt x="86" y="225"/>
                  <a:pt x="89" y="228"/>
                  <a:pt x="93" y="230"/>
                </a:cubicBezTo>
                <a:cubicBezTo>
                  <a:pt x="93" y="230"/>
                  <a:pt x="93" y="230"/>
                  <a:pt x="93" y="231"/>
                </a:cubicBezTo>
                <a:cubicBezTo>
                  <a:pt x="89" y="229"/>
                  <a:pt x="86" y="226"/>
                  <a:pt x="82" y="223"/>
                </a:cubicBezTo>
                <a:close/>
                <a:moveTo>
                  <a:pt x="98" y="240"/>
                </a:moveTo>
                <a:cubicBezTo>
                  <a:pt x="98" y="240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8" y="238"/>
                  <a:pt x="97" y="237"/>
                  <a:pt x="96" y="236"/>
                </a:cubicBezTo>
                <a:cubicBezTo>
                  <a:pt x="97" y="237"/>
                  <a:pt x="97" y="237"/>
                  <a:pt x="98" y="237"/>
                </a:cubicBezTo>
                <a:cubicBezTo>
                  <a:pt x="98" y="237"/>
                  <a:pt x="98" y="238"/>
                  <a:pt x="98" y="238"/>
                </a:cubicBezTo>
                <a:cubicBezTo>
                  <a:pt x="100" y="239"/>
                  <a:pt x="102" y="240"/>
                  <a:pt x="104" y="241"/>
                </a:cubicBezTo>
                <a:cubicBezTo>
                  <a:pt x="102" y="241"/>
                  <a:pt x="101" y="241"/>
                  <a:pt x="99" y="241"/>
                </a:cubicBezTo>
                <a:cubicBezTo>
                  <a:pt x="97" y="239"/>
                  <a:pt x="95" y="238"/>
                  <a:pt x="93" y="237"/>
                </a:cubicBezTo>
                <a:cubicBezTo>
                  <a:pt x="91" y="236"/>
                  <a:pt x="90" y="235"/>
                  <a:pt x="89" y="234"/>
                </a:cubicBezTo>
                <a:cubicBezTo>
                  <a:pt x="92" y="236"/>
                  <a:pt x="95" y="238"/>
                  <a:pt x="98" y="240"/>
                </a:cubicBezTo>
                <a:close/>
                <a:moveTo>
                  <a:pt x="96" y="243"/>
                </a:moveTo>
                <a:cubicBezTo>
                  <a:pt x="99" y="244"/>
                  <a:pt x="102" y="244"/>
                  <a:pt x="105" y="244"/>
                </a:cubicBezTo>
                <a:cubicBezTo>
                  <a:pt x="107" y="245"/>
                  <a:pt x="109" y="245"/>
                  <a:pt x="112" y="246"/>
                </a:cubicBezTo>
                <a:cubicBezTo>
                  <a:pt x="109" y="246"/>
                  <a:pt x="107" y="246"/>
                  <a:pt x="104" y="246"/>
                </a:cubicBezTo>
                <a:cubicBezTo>
                  <a:pt x="101" y="245"/>
                  <a:pt x="99" y="244"/>
                  <a:pt x="96" y="244"/>
                </a:cubicBezTo>
                <a:cubicBezTo>
                  <a:pt x="96" y="244"/>
                  <a:pt x="96" y="243"/>
                  <a:pt x="96" y="243"/>
                </a:cubicBezTo>
                <a:close/>
                <a:moveTo>
                  <a:pt x="109" y="242"/>
                </a:moveTo>
                <a:cubicBezTo>
                  <a:pt x="106" y="241"/>
                  <a:pt x="104" y="240"/>
                  <a:pt x="101" y="238"/>
                </a:cubicBezTo>
                <a:cubicBezTo>
                  <a:pt x="104" y="239"/>
                  <a:pt x="106" y="239"/>
                  <a:pt x="108" y="239"/>
                </a:cubicBezTo>
                <a:cubicBezTo>
                  <a:pt x="110" y="241"/>
                  <a:pt x="113" y="242"/>
                  <a:pt x="115" y="243"/>
                </a:cubicBezTo>
                <a:cubicBezTo>
                  <a:pt x="113" y="243"/>
                  <a:pt x="111" y="243"/>
                  <a:pt x="109" y="242"/>
                </a:cubicBezTo>
                <a:close/>
                <a:moveTo>
                  <a:pt x="122" y="241"/>
                </a:moveTo>
                <a:cubicBezTo>
                  <a:pt x="122" y="241"/>
                  <a:pt x="122" y="240"/>
                  <a:pt x="122" y="240"/>
                </a:cubicBezTo>
                <a:cubicBezTo>
                  <a:pt x="122" y="240"/>
                  <a:pt x="122" y="240"/>
                  <a:pt x="122" y="240"/>
                </a:cubicBezTo>
                <a:cubicBezTo>
                  <a:pt x="123" y="240"/>
                  <a:pt x="124" y="241"/>
                  <a:pt x="125" y="241"/>
                </a:cubicBezTo>
                <a:cubicBezTo>
                  <a:pt x="126" y="241"/>
                  <a:pt x="127" y="240"/>
                  <a:pt x="126" y="240"/>
                </a:cubicBezTo>
                <a:cubicBezTo>
                  <a:pt x="126" y="240"/>
                  <a:pt x="126" y="240"/>
                  <a:pt x="126" y="240"/>
                </a:cubicBezTo>
                <a:cubicBezTo>
                  <a:pt x="129" y="240"/>
                  <a:pt x="131" y="239"/>
                  <a:pt x="134" y="239"/>
                </a:cubicBezTo>
                <a:cubicBezTo>
                  <a:pt x="131" y="240"/>
                  <a:pt x="127" y="241"/>
                  <a:pt x="124" y="242"/>
                </a:cubicBezTo>
                <a:cubicBezTo>
                  <a:pt x="123" y="242"/>
                  <a:pt x="122" y="241"/>
                  <a:pt x="122" y="241"/>
                </a:cubicBezTo>
                <a:close/>
                <a:moveTo>
                  <a:pt x="127" y="244"/>
                </a:moveTo>
                <a:cubicBezTo>
                  <a:pt x="129" y="244"/>
                  <a:pt x="131" y="244"/>
                  <a:pt x="133" y="244"/>
                </a:cubicBezTo>
                <a:cubicBezTo>
                  <a:pt x="131" y="244"/>
                  <a:pt x="129" y="244"/>
                  <a:pt x="127" y="245"/>
                </a:cubicBezTo>
                <a:cubicBezTo>
                  <a:pt x="127" y="244"/>
                  <a:pt x="127" y="244"/>
                  <a:pt x="127" y="244"/>
                </a:cubicBezTo>
                <a:close/>
                <a:moveTo>
                  <a:pt x="127" y="243"/>
                </a:moveTo>
                <a:cubicBezTo>
                  <a:pt x="136" y="240"/>
                  <a:pt x="146" y="238"/>
                  <a:pt x="155" y="237"/>
                </a:cubicBezTo>
                <a:cubicBezTo>
                  <a:pt x="155" y="237"/>
                  <a:pt x="155" y="237"/>
                  <a:pt x="155" y="237"/>
                </a:cubicBezTo>
                <a:cubicBezTo>
                  <a:pt x="146" y="239"/>
                  <a:pt x="137" y="242"/>
                  <a:pt x="127" y="243"/>
                </a:cubicBezTo>
                <a:close/>
                <a:moveTo>
                  <a:pt x="140" y="245"/>
                </a:moveTo>
                <a:cubicBezTo>
                  <a:pt x="143" y="245"/>
                  <a:pt x="145" y="245"/>
                  <a:pt x="148" y="244"/>
                </a:cubicBezTo>
                <a:cubicBezTo>
                  <a:pt x="150" y="244"/>
                  <a:pt x="153" y="244"/>
                  <a:pt x="155" y="243"/>
                </a:cubicBezTo>
                <a:cubicBezTo>
                  <a:pt x="152" y="244"/>
                  <a:pt x="149" y="245"/>
                  <a:pt x="146" y="245"/>
                </a:cubicBezTo>
                <a:cubicBezTo>
                  <a:pt x="144" y="245"/>
                  <a:pt x="142" y="246"/>
                  <a:pt x="140" y="246"/>
                </a:cubicBezTo>
                <a:cubicBezTo>
                  <a:pt x="139" y="246"/>
                  <a:pt x="138" y="246"/>
                  <a:pt x="136" y="246"/>
                </a:cubicBezTo>
                <a:cubicBezTo>
                  <a:pt x="138" y="246"/>
                  <a:pt x="139" y="246"/>
                  <a:pt x="140" y="245"/>
                </a:cubicBezTo>
                <a:close/>
                <a:moveTo>
                  <a:pt x="147" y="243"/>
                </a:moveTo>
                <a:cubicBezTo>
                  <a:pt x="146" y="243"/>
                  <a:pt x="144" y="243"/>
                  <a:pt x="142" y="243"/>
                </a:cubicBezTo>
                <a:cubicBezTo>
                  <a:pt x="150" y="242"/>
                  <a:pt x="157" y="240"/>
                  <a:pt x="164" y="237"/>
                </a:cubicBezTo>
                <a:cubicBezTo>
                  <a:pt x="165" y="237"/>
                  <a:pt x="165" y="236"/>
                  <a:pt x="165" y="236"/>
                </a:cubicBezTo>
                <a:cubicBezTo>
                  <a:pt x="165" y="236"/>
                  <a:pt x="165" y="236"/>
                  <a:pt x="165" y="236"/>
                </a:cubicBezTo>
                <a:cubicBezTo>
                  <a:pt x="165" y="236"/>
                  <a:pt x="166" y="236"/>
                  <a:pt x="166" y="236"/>
                </a:cubicBezTo>
                <a:cubicBezTo>
                  <a:pt x="169" y="236"/>
                  <a:pt x="172" y="235"/>
                  <a:pt x="175" y="234"/>
                </a:cubicBezTo>
                <a:cubicBezTo>
                  <a:pt x="175" y="234"/>
                  <a:pt x="174" y="234"/>
                  <a:pt x="174" y="234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69" y="237"/>
                  <a:pt x="164" y="239"/>
                  <a:pt x="160" y="242"/>
                </a:cubicBezTo>
                <a:cubicBezTo>
                  <a:pt x="160" y="242"/>
                  <a:pt x="159" y="242"/>
                  <a:pt x="159" y="242"/>
                </a:cubicBezTo>
                <a:cubicBezTo>
                  <a:pt x="155" y="242"/>
                  <a:pt x="151" y="242"/>
                  <a:pt x="147" y="243"/>
                </a:cubicBezTo>
                <a:close/>
                <a:moveTo>
                  <a:pt x="168" y="234"/>
                </a:moveTo>
                <a:cubicBezTo>
                  <a:pt x="168" y="234"/>
                  <a:pt x="168" y="233"/>
                  <a:pt x="169" y="233"/>
                </a:cubicBezTo>
                <a:cubicBezTo>
                  <a:pt x="172" y="231"/>
                  <a:pt x="175" y="229"/>
                  <a:pt x="178" y="226"/>
                </a:cubicBezTo>
                <a:cubicBezTo>
                  <a:pt x="182" y="224"/>
                  <a:pt x="186" y="221"/>
                  <a:pt x="190" y="218"/>
                </a:cubicBezTo>
                <a:cubicBezTo>
                  <a:pt x="188" y="220"/>
                  <a:pt x="186" y="223"/>
                  <a:pt x="184" y="225"/>
                </a:cubicBezTo>
                <a:cubicBezTo>
                  <a:pt x="184" y="225"/>
                  <a:pt x="184" y="225"/>
                  <a:pt x="184" y="225"/>
                </a:cubicBezTo>
                <a:cubicBezTo>
                  <a:pt x="183" y="226"/>
                  <a:pt x="182" y="227"/>
                  <a:pt x="181" y="228"/>
                </a:cubicBezTo>
                <a:cubicBezTo>
                  <a:pt x="181" y="228"/>
                  <a:pt x="181" y="228"/>
                  <a:pt x="181" y="229"/>
                </a:cubicBezTo>
                <a:cubicBezTo>
                  <a:pt x="180" y="229"/>
                  <a:pt x="180" y="229"/>
                  <a:pt x="180" y="230"/>
                </a:cubicBezTo>
                <a:cubicBezTo>
                  <a:pt x="176" y="232"/>
                  <a:pt x="172" y="233"/>
                  <a:pt x="168" y="234"/>
                </a:cubicBezTo>
                <a:close/>
                <a:moveTo>
                  <a:pt x="198" y="221"/>
                </a:moveTo>
                <a:cubicBezTo>
                  <a:pt x="198" y="221"/>
                  <a:pt x="199" y="220"/>
                  <a:pt x="199" y="220"/>
                </a:cubicBezTo>
                <a:cubicBezTo>
                  <a:pt x="199" y="220"/>
                  <a:pt x="199" y="220"/>
                  <a:pt x="199" y="221"/>
                </a:cubicBezTo>
                <a:cubicBezTo>
                  <a:pt x="198" y="221"/>
                  <a:pt x="197" y="222"/>
                  <a:pt x="196" y="223"/>
                </a:cubicBezTo>
                <a:cubicBezTo>
                  <a:pt x="196" y="223"/>
                  <a:pt x="196" y="223"/>
                  <a:pt x="196" y="223"/>
                </a:cubicBezTo>
                <a:cubicBezTo>
                  <a:pt x="196" y="222"/>
                  <a:pt x="197" y="222"/>
                  <a:pt x="198" y="221"/>
                </a:cubicBezTo>
                <a:close/>
                <a:moveTo>
                  <a:pt x="192" y="219"/>
                </a:moveTo>
                <a:cubicBezTo>
                  <a:pt x="193" y="218"/>
                  <a:pt x="193" y="218"/>
                  <a:pt x="194" y="217"/>
                </a:cubicBezTo>
                <a:cubicBezTo>
                  <a:pt x="196" y="215"/>
                  <a:pt x="198" y="214"/>
                  <a:pt x="200" y="212"/>
                </a:cubicBezTo>
                <a:cubicBezTo>
                  <a:pt x="197" y="214"/>
                  <a:pt x="195" y="217"/>
                  <a:pt x="192" y="219"/>
                </a:cubicBezTo>
                <a:close/>
                <a:moveTo>
                  <a:pt x="229" y="185"/>
                </a:moveTo>
                <a:cubicBezTo>
                  <a:pt x="231" y="183"/>
                  <a:pt x="232" y="181"/>
                  <a:pt x="233" y="179"/>
                </a:cubicBezTo>
                <a:cubicBezTo>
                  <a:pt x="234" y="177"/>
                  <a:pt x="235" y="175"/>
                  <a:pt x="237" y="172"/>
                </a:cubicBezTo>
                <a:cubicBezTo>
                  <a:pt x="237" y="172"/>
                  <a:pt x="237" y="172"/>
                  <a:pt x="237" y="172"/>
                </a:cubicBezTo>
                <a:cubicBezTo>
                  <a:pt x="236" y="174"/>
                  <a:pt x="236" y="176"/>
                  <a:pt x="235" y="177"/>
                </a:cubicBezTo>
                <a:cubicBezTo>
                  <a:pt x="235" y="178"/>
                  <a:pt x="234" y="179"/>
                  <a:pt x="234" y="180"/>
                </a:cubicBezTo>
                <a:cubicBezTo>
                  <a:pt x="232" y="183"/>
                  <a:pt x="230" y="185"/>
                  <a:pt x="228" y="188"/>
                </a:cubicBezTo>
                <a:cubicBezTo>
                  <a:pt x="229" y="187"/>
                  <a:pt x="229" y="186"/>
                  <a:pt x="229" y="185"/>
                </a:cubicBezTo>
                <a:close/>
                <a:moveTo>
                  <a:pt x="233" y="152"/>
                </a:moveTo>
                <a:cubicBezTo>
                  <a:pt x="234" y="142"/>
                  <a:pt x="235" y="131"/>
                  <a:pt x="236" y="120"/>
                </a:cubicBezTo>
                <a:cubicBezTo>
                  <a:pt x="236" y="120"/>
                  <a:pt x="236" y="120"/>
                  <a:pt x="237" y="120"/>
                </a:cubicBezTo>
                <a:cubicBezTo>
                  <a:pt x="237" y="121"/>
                  <a:pt x="237" y="122"/>
                  <a:pt x="237" y="122"/>
                </a:cubicBezTo>
                <a:cubicBezTo>
                  <a:pt x="237" y="123"/>
                  <a:pt x="237" y="124"/>
                  <a:pt x="237" y="125"/>
                </a:cubicBezTo>
                <a:cubicBezTo>
                  <a:pt x="237" y="134"/>
                  <a:pt x="235" y="143"/>
                  <a:pt x="233" y="152"/>
                </a:cubicBezTo>
                <a:close/>
                <a:moveTo>
                  <a:pt x="237" y="112"/>
                </a:moveTo>
                <a:cubicBezTo>
                  <a:pt x="237" y="112"/>
                  <a:pt x="237" y="111"/>
                  <a:pt x="237" y="110"/>
                </a:cubicBezTo>
                <a:cubicBezTo>
                  <a:pt x="237" y="112"/>
                  <a:pt x="238" y="113"/>
                  <a:pt x="238" y="115"/>
                </a:cubicBezTo>
                <a:cubicBezTo>
                  <a:pt x="238" y="115"/>
                  <a:pt x="238" y="116"/>
                  <a:pt x="238" y="117"/>
                </a:cubicBezTo>
                <a:cubicBezTo>
                  <a:pt x="238" y="115"/>
                  <a:pt x="237" y="114"/>
                  <a:pt x="237" y="112"/>
                </a:cubicBezTo>
                <a:close/>
                <a:moveTo>
                  <a:pt x="236" y="94"/>
                </a:moveTo>
                <a:cubicBezTo>
                  <a:pt x="237" y="98"/>
                  <a:pt x="238" y="101"/>
                  <a:pt x="239" y="105"/>
                </a:cubicBezTo>
                <a:cubicBezTo>
                  <a:pt x="239" y="104"/>
                  <a:pt x="239" y="103"/>
                  <a:pt x="238" y="103"/>
                </a:cubicBezTo>
                <a:cubicBezTo>
                  <a:pt x="238" y="100"/>
                  <a:pt x="237" y="97"/>
                  <a:pt x="236" y="94"/>
                </a:cubicBezTo>
                <a:close/>
                <a:moveTo>
                  <a:pt x="239" y="156"/>
                </a:moveTo>
                <a:cubicBezTo>
                  <a:pt x="239" y="156"/>
                  <a:pt x="239" y="155"/>
                  <a:pt x="240" y="155"/>
                </a:cubicBezTo>
                <a:cubicBezTo>
                  <a:pt x="240" y="156"/>
                  <a:pt x="239" y="157"/>
                  <a:pt x="239" y="158"/>
                </a:cubicBezTo>
                <a:cubicBezTo>
                  <a:pt x="239" y="158"/>
                  <a:pt x="239" y="159"/>
                  <a:pt x="238" y="160"/>
                </a:cubicBezTo>
                <a:cubicBezTo>
                  <a:pt x="239" y="158"/>
                  <a:pt x="239" y="157"/>
                  <a:pt x="239" y="156"/>
                </a:cubicBezTo>
                <a:close/>
                <a:moveTo>
                  <a:pt x="239" y="153"/>
                </a:moveTo>
                <a:cubicBezTo>
                  <a:pt x="239" y="151"/>
                  <a:pt x="239" y="150"/>
                  <a:pt x="240" y="148"/>
                </a:cubicBezTo>
                <a:cubicBezTo>
                  <a:pt x="241" y="140"/>
                  <a:pt x="241" y="132"/>
                  <a:pt x="241" y="124"/>
                </a:cubicBezTo>
                <a:cubicBezTo>
                  <a:pt x="241" y="124"/>
                  <a:pt x="242" y="125"/>
                  <a:pt x="242" y="126"/>
                </a:cubicBezTo>
                <a:cubicBezTo>
                  <a:pt x="242" y="127"/>
                  <a:pt x="243" y="127"/>
                  <a:pt x="243" y="127"/>
                </a:cubicBezTo>
                <a:cubicBezTo>
                  <a:pt x="243" y="127"/>
                  <a:pt x="243" y="127"/>
                  <a:pt x="243" y="127"/>
                </a:cubicBezTo>
                <a:cubicBezTo>
                  <a:pt x="243" y="127"/>
                  <a:pt x="243" y="127"/>
                  <a:pt x="243" y="127"/>
                </a:cubicBezTo>
                <a:cubicBezTo>
                  <a:pt x="243" y="136"/>
                  <a:pt x="242" y="144"/>
                  <a:pt x="240" y="153"/>
                </a:cubicBezTo>
                <a:cubicBezTo>
                  <a:pt x="240" y="153"/>
                  <a:pt x="240" y="153"/>
                  <a:pt x="240" y="153"/>
                </a:cubicBezTo>
                <a:cubicBezTo>
                  <a:pt x="240" y="153"/>
                  <a:pt x="239" y="153"/>
                  <a:pt x="239" y="153"/>
                </a:cubicBezTo>
                <a:close/>
                <a:moveTo>
                  <a:pt x="244" y="139"/>
                </a:moveTo>
                <a:cubicBezTo>
                  <a:pt x="245" y="141"/>
                  <a:pt x="245" y="143"/>
                  <a:pt x="245" y="145"/>
                </a:cubicBezTo>
                <a:cubicBezTo>
                  <a:pt x="245" y="146"/>
                  <a:pt x="245" y="147"/>
                  <a:pt x="244" y="148"/>
                </a:cubicBezTo>
                <a:cubicBezTo>
                  <a:pt x="244" y="148"/>
                  <a:pt x="244" y="148"/>
                  <a:pt x="244" y="148"/>
                </a:cubicBezTo>
                <a:cubicBezTo>
                  <a:pt x="244" y="150"/>
                  <a:pt x="243" y="151"/>
                  <a:pt x="243" y="153"/>
                </a:cubicBezTo>
                <a:cubicBezTo>
                  <a:pt x="243" y="155"/>
                  <a:pt x="242" y="156"/>
                  <a:pt x="242" y="158"/>
                </a:cubicBezTo>
                <a:cubicBezTo>
                  <a:pt x="243" y="152"/>
                  <a:pt x="244" y="145"/>
                  <a:pt x="244" y="139"/>
                </a:cubicBezTo>
                <a:close/>
                <a:moveTo>
                  <a:pt x="245" y="135"/>
                </a:moveTo>
                <a:cubicBezTo>
                  <a:pt x="245" y="132"/>
                  <a:pt x="245" y="129"/>
                  <a:pt x="245" y="126"/>
                </a:cubicBezTo>
                <a:cubicBezTo>
                  <a:pt x="245" y="126"/>
                  <a:pt x="245" y="126"/>
                  <a:pt x="245" y="127"/>
                </a:cubicBezTo>
                <a:cubicBezTo>
                  <a:pt x="245" y="127"/>
                  <a:pt x="245" y="127"/>
                  <a:pt x="246" y="127"/>
                </a:cubicBezTo>
                <a:cubicBezTo>
                  <a:pt x="246" y="131"/>
                  <a:pt x="246" y="135"/>
                  <a:pt x="246" y="140"/>
                </a:cubicBezTo>
                <a:cubicBezTo>
                  <a:pt x="246" y="138"/>
                  <a:pt x="245" y="137"/>
                  <a:pt x="245" y="136"/>
                </a:cubicBezTo>
                <a:cubicBezTo>
                  <a:pt x="245" y="135"/>
                  <a:pt x="245" y="135"/>
                  <a:pt x="245" y="135"/>
                </a:cubicBezTo>
                <a:close/>
                <a:moveTo>
                  <a:pt x="245" y="95"/>
                </a:moveTo>
                <a:cubicBezTo>
                  <a:pt x="247" y="99"/>
                  <a:pt x="248" y="103"/>
                  <a:pt x="248" y="107"/>
                </a:cubicBezTo>
                <a:cubicBezTo>
                  <a:pt x="248" y="103"/>
                  <a:pt x="246" y="99"/>
                  <a:pt x="245" y="95"/>
                </a:cubicBezTo>
                <a:close/>
                <a:moveTo>
                  <a:pt x="247" y="129"/>
                </a:moveTo>
                <a:cubicBezTo>
                  <a:pt x="247" y="129"/>
                  <a:pt x="247" y="129"/>
                  <a:pt x="248" y="128"/>
                </a:cubicBezTo>
                <a:cubicBezTo>
                  <a:pt x="247" y="130"/>
                  <a:pt x="247" y="132"/>
                  <a:pt x="247" y="133"/>
                </a:cubicBezTo>
                <a:cubicBezTo>
                  <a:pt x="247" y="132"/>
                  <a:pt x="247" y="130"/>
                  <a:pt x="247" y="129"/>
                </a:cubicBezTo>
                <a:close/>
                <a:moveTo>
                  <a:pt x="247" y="123"/>
                </a:moveTo>
                <a:cubicBezTo>
                  <a:pt x="247" y="120"/>
                  <a:pt x="247" y="116"/>
                  <a:pt x="247" y="112"/>
                </a:cubicBezTo>
                <a:cubicBezTo>
                  <a:pt x="248" y="114"/>
                  <a:pt x="248" y="117"/>
                  <a:pt x="249" y="119"/>
                </a:cubicBezTo>
                <a:cubicBezTo>
                  <a:pt x="248" y="122"/>
                  <a:pt x="248" y="125"/>
                  <a:pt x="248" y="127"/>
                </a:cubicBezTo>
                <a:cubicBezTo>
                  <a:pt x="248" y="126"/>
                  <a:pt x="247" y="125"/>
                  <a:pt x="247" y="123"/>
                </a:cubicBezTo>
                <a:close/>
                <a:moveTo>
                  <a:pt x="225" y="50"/>
                </a:moveTo>
                <a:cubicBezTo>
                  <a:pt x="223" y="47"/>
                  <a:pt x="220" y="45"/>
                  <a:pt x="218" y="42"/>
                </a:cubicBezTo>
                <a:cubicBezTo>
                  <a:pt x="218" y="42"/>
                  <a:pt x="217" y="42"/>
                  <a:pt x="217" y="43"/>
                </a:cubicBezTo>
                <a:cubicBezTo>
                  <a:pt x="216" y="41"/>
                  <a:pt x="215" y="40"/>
                  <a:pt x="213" y="39"/>
                </a:cubicBezTo>
                <a:cubicBezTo>
                  <a:pt x="213" y="38"/>
                  <a:pt x="212" y="39"/>
                  <a:pt x="212" y="39"/>
                </a:cubicBezTo>
                <a:cubicBezTo>
                  <a:pt x="211" y="39"/>
                  <a:pt x="211" y="38"/>
                  <a:pt x="211" y="38"/>
                </a:cubicBezTo>
                <a:cubicBezTo>
                  <a:pt x="211" y="38"/>
                  <a:pt x="211" y="37"/>
                  <a:pt x="211" y="37"/>
                </a:cubicBezTo>
                <a:cubicBezTo>
                  <a:pt x="210" y="36"/>
                  <a:pt x="208" y="34"/>
                  <a:pt x="207" y="33"/>
                </a:cubicBezTo>
                <a:cubicBezTo>
                  <a:pt x="204" y="29"/>
                  <a:pt x="200" y="26"/>
                  <a:pt x="195" y="24"/>
                </a:cubicBezTo>
                <a:cubicBezTo>
                  <a:pt x="190" y="20"/>
                  <a:pt x="184" y="17"/>
                  <a:pt x="179" y="13"/>
                </a:cubicBezTo>
                <a:cubicBezTo>
                  <a:pt x="192" y="19"/>
                  <a:pt x="204" y="28"/>
                  <a:pt x="215" y="38"/>
                </a:cubicBezTo>
                <a:cubicBezTo>
                  <a:pt x="219" y="42"/>
                  <a:pt x="222" y="46"/>
                  <a:pt x="225" y="50"/>
                </a:cubicBezTo>
                <a:close/>
                <a:moveTo>
                  <a:pt x="178" y="13"/>
                </a:moveTo>
                <a:cubicBezTo>
                  <a:pt x="178" y="13"/>
                  <a:pt x="177" y="13"/>
                  <a:pt x="177" y="13"/>
                </a:cubicBezTo>
                <a:cubicBezTo>
                  <a:pt x="177" y="13"/>
                  <a:pt x="177" y="13"/>
                  <a:pt x="177" y="13"/>
                </a:cubicBezTo>
                <a:cubicBezTo>
                  <a:pt x="177" y="13"/>
                  <a:pt x="177" y="13"/>
                  <a:pt x="177" y="13"/>
                </a:cubicBezTo>
                <a:cubicBezTo>
                  <a:pt x="177" y="13"/>
                  <a:pt x="177" y="13"/>
                  <a:pt x="176" y="13"/>
                </a:cubicBezTo>
                <a:cubicBezTo>
                  <a:pt x="176" y="12"/>
                  <a:pt x="175" y="12"/>
                  <a:pt x="175" y="12"/>
                </a:cubicBezTo>
                <a:cubicBezTo>
                  <a:pt x="174" y="12"/>
                  <a:pt x="174" y="11"/>
                  <a:pt x="173" y="11"/>
                </a:cubicBezTo>
                <a:cubicBezTo>
                  <a:pt x="175" y="11"/>
                  <a:pt x="176" y="12"/>
                  <a:pt x="178" y="13"/>
                </a:cubicBezTo>
                <a:close/>
                <a:moveTo>
                  <a:pt x="128" y="2"/>
                </a:moveTo>
                <a:cubicBezTo>
                  <a:pt x="124" y="2"/>
                  <a:pt x="120" y="2"/>
                  <a:pt x="116" y="3"/>
                </a:cubicBezTo>
                <a:cubicBezTo>
                  <a:pt x="114" y="3"/>
                  <a:pt x="112" y="3"/>
                  <a:pt x="110" y="3"/>
                </a:cubicBezTo>
                <a:cubicBezTo>
                  <a:pt x="116" y="2"/>
                  <a:pt x="121" y="2"/>
                  <a:pt x="126" y="2"/>
                </a:cubicBezTo>
                <a:cubicBezTo>
                  <a:pt x="127" y="2"/>
                  <a:pt x="127" y="2"/>
                  <a:pt x="128" y="2"/>
                </a:cubicBezTo>
                <a:close/>
                <a:moveTo>
                  <a:pt x="8" y="87"/>
                </a:moveTo>
                <a:cubicBezTo>
                  <a:pt x="9" y="86"/>
                  <a:pt x="10" y="84"/>
                  <a:pt x="11" y="83"/>
                </a:cubicBezTo>
                <a:cubicBezTo>
                  <a:pt x="13" y="82"/>
                  <a:pt x="14" y="81"/>
                  <a:pt x="15" y="79"/>
                </a:cubicBezTo>
                <a:cubicBezTo>
                  <a:pt x="16" y="79"/>
                  <a:pt x="15" y="79"/>
                  <a:pt x="15" y="79"/>
                </a:cubicBezTo>
                <a:cubicBezTo>
                  <a:pt x="14" y="79"/>
                  <a:pt x="14" y="80"/>
                  <a:pt x="13" y="81"/>
                </a:cubicBezTo>
                <a:cubicBezTo>
                  <a:pt x="12" y="81"/>
                  <a:pt x="12" y="82"/>
                  <a:pt x="12" y="82"/>
                </a:cubicBezTo>
                <a:cubicBezTo>
                  <a:pt x="14" y="78"/>
                  <a:pt x="17" y="75"/>
                  <a:pt x="19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3"/>
                  <a:pt x="19" y="74"/>
                  <a:pt x="18" y="75"/>
                </a:cubicBezTo>
                <a:cubicBezTo>
                  <a:pt x="17" y="77"/>
                  <a:pt x="17" y="78"/>
                  <a:pt x="16" y="79"/>
                </a:cubicBezTo>
                <a:cubicBezTo>
                  <a:pt x="13" y="83"/>
                  <a:pt x="10" y="87"/>
                  <a:pt x="7" y="92"/>
                </a:cubicBezTo>
                <a:cubicBezTo>
                  <a:pt x="7" y="90"/>
                  <a:pt x="8" y="89"/>
                  <a:pt x="8" y="87"/>
                </a:cubicBezTo>
                <a:close/>
                <a:moveTo>
                  <a:pt x="8" y="166"/>
                </a:moveTo>
                <a:cubicBezTo>
                  <a:pt x="9" y="168"/>
                  <a:pt x="10" y="170"/>
                  <a:pt x="11" y="173"/>
                </a:cubicBezTo>
                <a:cubicBezTo>
                  <a:pt x="11" y="173"/>
                  <a:pt x="11" y="173"/>
                  <a:pt x="11" y="173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3" y="177"/>
                  <a:pt x="15" y="181"/>
                  <a:pt x="17" y="184"/>
                </a:cubicBezTo>
                <a:cubicBezTo>
                  <a:pt x="16" y="183"/>
                  <a:pt x="15" y="182"/>
                  <a:pt x="14" y="180"/>
                </a:cubicBezTo>
                <a:cubicBezTo>
                  <a:pt x="11" y="176"/>
                  <a:pt x="9" y="171"/>
                  <a:pt x="8" y="166"/>
                </a:cubicBezTo>
                <a:close/>
                <a:moveTo>
                  <a:pt x="17" y="188"/>
                </a:moveTo>
                <a:cubicBezTo>
                  <a:pt x="19" y="189"/>
                  <a:pt x="20" y="191"/>
                  <a:pt x="21" y="192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22" y="193"/>
                  <a:pt x="23" y="194"/>
                  <a:pt x="23" y="195"/>
                </a:cubicBezTo>
                <a:cubicBezTo>
                  <a:pt x="24" y="195"/>
                  <a:pt x="24" y="195"/>
                  <a:pt x="24" y="195"/>
                </a:cubicBezTo>
                <a:cubicBezTo>
                  <a:pt x="24" y="195"/>
                  <a:pt x="24" y="195"/>
                  <a:pt x="24" y="196"/>
                </a:cubicBezTo>
                <a:cubicBezTo>
                  <a:pt x="24" y="196"/>
                  <a:pt x="25" y="197"/>
                  <a:pt x="25" y="197"/>
                </a:cubicBezTo>
                <a:cubicBezTo>
                  <a:pt x="28" y="200"/>
                  <a:pt x="30" y="203"/>
                  <a:pt x="33" y="206"/>
                </a:cubicBezTo>
                <a:cubicBezTo>
                  <a:pt x="32" y="206"/>
                  <a:pt x="32" y="207"/>
                  <a:pt x="32" y="207"/>
                </a:cubicBezTo>
                <a:cubicBezTo>
                  <a:pt x="33" y="209"/>
                  <a:pt x="35" y="210"/>
                  <a:pt x="36" y="211"/>
                </a:cubicBezTo>
                <a:cubicBezTo>
                  <a:pt x="36" y="211"/>
                  <a:pt x="36" y="211"/>
                  <a:pt x="36" y="212"/>
                </a:cubicBezTo>
                <a:cubicBezTo>
                  <a:pt x="40" y="216"/>
                  <a:pt x="43" y="220"/>
                  <a:pt x="47" y="223"/>
                </a:cubicBezTo>
                <a:cubicBezTo>
                  <a:pt x="44" y="221"/>
                  <a:pt x="41" y="218"/>
                  <a:pt x="38" y="215"/>
                </a:cubicBezTo>
                <a:cubicBezTo>
                  <a:pt x="30" y="207"/>
                  <a:pt x="23" y="198"/>
                  <a:pt x="17" y="188"/>
                </a:cubicBezTo>
                <a:close/>
                <a:moveTo>
                  <a:pt x="94" y="245"/>
                </a:moveTo>
                <a:cubicBezTo>
                  <a:pt x="95" y="246"/>
                  <a:pt x="96" y="246"/>
                  <a:pt x="97" y="246"/>
                </a:cubicBezTo>
                <a:cubicBezTo>
                  <a:pt x="97" y="246"/>
                  <a:pt x="97" y="247"/>
                  <a:pt x="97" y="247"/>
                </a:cubicBezTo>
                <a:cubicBezTo>
                  <a:pt x="100" y="248"/>
                  <a:pt x="102" y="248"/>
                  <a:pt x="105" y="249"/>
                </a:cubicBezTo>
                <a:cubicBezTo>
                  <a:pt x="105" y="249"/>
                  <a:pt x="105" y="249"/>
                  <a:pt x="105" y="248"/>
                </a:cubicBezTo>
                <a:cubicBezTo>
                  <a:pt x="109" y="249"/>
                  <a:pt x="112" y="249"/>
                  <a:pt x="116" y="249"/>
                </a:cubicBezTo>
                <a:cubicBezTo>
                  <a:pt x="115" y="250"/>
                  <a:pt x="116" y="250"/>
                  <a:pt x="116" y="250"/>
                </a:cubicBezTo>
                <a:cubicBezTo>
                  <a:pt x="119" y="251"/>
                  <a:pt x="121" y="251"/>
                  <a:pt x="123" y="251"/>
                </a:cubicBezTo>
                <a:cubicBezTo>
                  <a:pt x="111" y="251"/>
                  <a:pt x="99" y="249"/>
                  <a:pt x="88" y="245"/>
                </a:cubicBezTo>
                <a:cubicBezTo>
                  <a:pt x="90" y="245"/>
                  <a:pt x="92" y="245"/>
                  <a:pt x="94" y="245"/>
                </a:cubicBezTo>
                <a:close/>
                <a:moveTo>
                  <a:pt x="135" y="251"/>
                </a:moveTo>
                <a:cubicBezTo>
                  <a:pt x="140" y="250"/>
                  <a:pt x="145" y="249"/>
                  <a:pt x="150" y="248"/>
                </a:cubicBezTo>
                <a:cubicBezTo>
                  <a:pt x="151" y="248"/>
                  <a:pt x="150" y="247"/>
                  <a:pt x="150" y="247"/>
                </a:cubicBezTo>
                <a:cubicBezTo>
                  <a:pt x="142" y="249"/>
                  <a:pt x="134" y="250"/>
                  <a:pt x="127" y="250"/>
                </a:cubicBezTo>
                <a:cubicBezTo>
                  <a:pt x="127" y="250"/>
                  <a:pt x="126" y="249"/>
                  <a:pt x="126" y="249"/>
                </a:cubicBezTo>
                <a:cubicBezTo>
                  <a:pt x="120" y="248"/>
                  <a:pt x="114" y="248"/>
                  <a:pt x="108" y="248"/>
                </a:cubicBezTo>
                <a:cubicBezTo>
                  <a:pt x="108" y="247"/>
                  <a:pt x="108" y="247"/>
                  <a:pt x="108" y="247"/>
                </a:cubicBezTo>
                <a:cubicBezTo>
                  <a:pt x="110" y="247"/>
                  <a:pt x="113" y="247"/>
                  <a:pt x="115" y="247"/>
                </a:cubicBezTo>
                <a:cubicBezTo>
                  <a:pt x="115" y="247"/>
                  <a:pt x="115" y="247"/>
                  <a:pt x="115" y="246"/>
                </a:cubicBezTo>
                <a:cubicBezTo>
                  <a:pt x="117" y="246"/>
                  <a:pt x="118" y="247"/>
                  <a:pt x="119" y="24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22" y="247"/>
                  <a:pt x="122" y="247"/>
                  <a:pt x="122" y="247"/>
                </a:cubicBezTo>
                <a:cubicBezTo>
                  <a:pt x="123" y="247"/>
                  <a:pt x="125" y="247"/>
                  <a:pt x="126" y="248"/>
                </a:cubicBezTo>
                <a:cubicBezTo>
                  <a:pt x="126" y="248"/>
                  <a:pt x="126" y="248"/>
                  <a:pt x="127" y="248"/>
                </a:cubicBezTo>
                <a:cubicBezTo>
                  <a:pt x="136" y="248"/>
                  <a:pt x="144" y="247"/>
                  <a:pt x="153" y="246"/>
                </a:cubicBezTo>
                <a:cubicBezTo>
                  <a:pt x="153" y="246"/>
                  <a:pt x="153" y="246"/>
                  <a:pt x="154" y="246"/>
                </a:cubicBezTo>
                <a:cubicBezTo>
                  <a:pt x="154" y="246"/>
                  <a:pt x="154" y="246"/>
                  <a:pt x="154" y="246"/>
                </a:cubicBezTo>
                <a:cubicBezTo>
                  <a:pt x="154" y="246"/>
                  <a:pt x="154" y="246"/>
                  <a:pt x="154" y="246"/>
                </a:cubicBezTo>
                <a:cubicBezTo>
                  <a:pt x="155" y="246"/>
                  <a:pt x="156" y="246"/>
                  <a:pt x="157" y="245"/>
                </a:cubicBezTo>
                <a:cubicBezTo>
                  <a:pt x="157" y="246"/>
                  <a:pt x="158" y="246"/>
                  <a:pt x="159" y="246"/>
                </a:cubicBezTo>
                <a:cubicBezTo>
                  <a:pt x="160" y="246"/>
                  <a:pt x="161" y="245"/>
                  <a:pt x="162" y="244"/>
                </a:cubicBezTo>
                <a:cubicBezTo>
                  <a:pt x="164" y="244"/>
                  <a:pt x="165" y="243"/>
                  <a:pt x="166" y="243"/>
                </a:cubicBezTo>
                <a:cubicBezTo>
                  <a:pt x="168" y="242"/>
                  <a:pt x="170" y="242"/>
                  <a:pt x="171" y="241"/>
                </a:cubicBezTo>
                <a:cubicBezTo>
                  <a:pt x="172" y="241"/>
                  <a:pt x="174" y="240"/>
                  <a:pt x="175" y="240"/>
                </a:cubicBezTo>
                <a:cubicBezTo>
                  <a:pt x="177" y="239"/>
                  <a:pt x="178" y="238"/>
                  <a:pt x="180" y="238"/>
                </a:cubicBezTo>
                <a:cubicBezTo>
                  <a:pt x="180" y="238"/>
                  <a:pt x="180" y="238"/>
                  <a:pt x="181" y="238"/>
                </a:cubicBezTo>
                <a:cubicBezTo>
                  <a:pt x="184" y="236"/>
                  <a:pt x="188" y="234"/>
                  <a:pt x="191" y="232"/>
                </a:cubicBezTo>
                <a:cubicBezTo>
                  <a:pt x="192" y="231"/>
                  <a:pt x="191" y="230"/>
                  <a:pt x="190" y="231"/>
                </a:cubicBezTo>
                <a:cubicBezTo>
                  <a:pt x="193" y="229"/>
                  <a:pt x="195" y="228"/>
                  <a:pt x="197" y="226"/>
                </a:cubicBezTo>
                <a:cubicBezTo>
                  <a:pt x="197" y="226"/>
                  <a:pt x="197" y="226"/>
                  <a:pt x="197" y="226"/>
                </a:cubicBezTo>
                <a:cubicBezTo>
                  <a:pt x="198" y="225"/>
                  <a:pt x="199" y="225"/>
                  <a:pt x="200" y="224"/>
                </a:cubicBezTo>
                <a:cubicBezTo>
                  <a:pt x="200" y="223"/>
                  <a:pt x="201" y="223"/>
                  <a:pt x="201" y="223"/>
                </a:cubicBezTo>
                <a:cubicBezTo>
                  <a:pt x="203" y="221"/>
                  <a:pt x="205" y="220"/>
                  <a:pt x="207" y="218"/>
                </a:cubicBezTo>
                <a:cubicBezTo>
                  <a:pt x="207" y="218"/>
                  <a:pt x="207" y="218"/>
                  <a:pt x="208" y="218"/>
                </a:cubicBezTo>
                <a:cubicBezTo>
                  <a:pt x="207" y="218"/>
                  <a:pt x="207" y="219"/>
                  <a:pt x="206" y="220"/>
                </a:cubicBezTo>
                <a:cubicBezTo>
                  <a:pt x="206" y="220"/>
                  <a:pt x="207" y="221"/>
                  <a:pt x="207" y="221"/>
                </a:cubicBezTo>
                <a:cubicBezTo>
                  <a:pt x="208" y="220"/>
                  <a:pt x="209" y="219"/>
                  <a:pt x="210" y="218"/>
                </a:cubicBezTo>
                <a:cubicBezTo>
                  <a:pt x="210" y="218"/>
                  <a:pt x="211" y="219"/>
                  <a:pt x="211" y="219"/>
                </a:cubicBezTo>
                <a:cubicBezTo>
                  <a:pt x="190" y="237"/>
                  <a:pt x="163" y="249"/>
                  <a:pt x="135" y="251"/>
                </a:cubicBezTo>
                <a:close/>
                <a:moveTo>
                  <a:pt x="215" y="215"/>
                </a:moveTo>
                <a:cubicBezTo>
                  <a:pt x="214" y="215"/>
                  <a:pt x="214" y="215"/>
                  <a:pt x="214" y="216"/>
                </a:cubicBezTo>
                <a:cubicBezTo>
                  <a:pt x="214" y="215"/>
                  <a:pt x="215" y="214"/>
                  <a:pt x="216" y="213"/>
                </a:cubicBezTo>
                <a:cubicBezTo>
                  <a:pt x="220" y="209"/>
                  <a:pt x="224" y="203"/>
                  <a:pt x="227" y="197"/>
                </a:cubicBezTo>
                <a:cubicBezTo>
                  <a:pt x="229" y="196"/>
                  <a:pt x="230" y="195"/>
                  <a:pt x="231" y="194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29" y="193"/>
                  <a:pt x="228" y="193"/>
                  <a:pt x="227" y="194"/>
                </a:cubicBezTo>
                <a:cubicBezTo>
                  <a:pt x="227" y="193"/>
                  <a:pt x="227" y="193"/>
                  <a:pt x="227" y="193"/>
                </a:cubicBezTo>
                <a:cubicBezTo>
                  <a:pt x="227" y="193"/>
                  <a:pt x="228" y="193"/>
                  <a:pt x="228" y="193"/>
                </a:cubicBezTo>
                <a:cubicBezTo>
                  <a:pt x="230" y="192"/>
                  <a:pt x="231" y="190"/>
                  <a:pt x="232" y="188"/>
                </a:cubicBezTo>
                <a:cubicBezTo>
                  <a:pt x="232" y="188"/>
                  <a:pt x="232" y="188"/>
                  <a:pt x="233" y="188"/>
                </a:cubicBezTo>
                <a:cubicBezTo>
                  <a:pt x="233" y="188"/>
                  <a:pt x="233" y="188"/>
                  <a:pt x="233" y="188"/>
                </a:cubicBezTo>
                <a:cubicBezTo>
                  <a:pt x="234" y="187"/>
                  <a:pt x="234" y="185"/>
                  <a:pt x="235" y="184"/>
                </a:cubicBezTo>
                <a:cubicBezTo>
                  <a:pt x="242" y="175"/>
                  <a:pt x="246" y="164"/>
                  <a:pt x="246" y="153"/>
                </a:cubicBezTo>
                <a:cubicBezTo>
                  <a:pt x="246" y="152"/>
                  <a:pt x="246" y="151"/>
                  <a:pt x="246" y="150"/>
                </a:cubicBezTo>
                <a:cubicBezTo>
                  <a:pt x="248" y="145"/>
                  <a:pt x="248" y="140"/>
                  <a:pt x="248" y="134"/>
                </a:cubicBezTo>
                <a:cubicBezTo>
                  <a:pt x="249" y="132"/>
                  <a:pt x="249" y="129"/>
                  <a:pt x="250" y="126"/>
                </a:cubicBezTo>
                <a:cubicBezTo>
                  <a:pt x="250" y="128"/>
                  <a:pt x="250" y="131"/>
                  <a:pt x="250" y="133"/>
                </a:cubicBezTo>
                <a:cubicBezTo>
                  <a:pt x="250" y="134"/>
                  <a:pt x="251" y="134"/>
                  <a:pt x="252" y="133"/>
                </a:cubicBezTo>
                <a:cubicBezTo>
                  <a:pt x="250" y="164"/>
                  <a:pt x="237" y="193"/>
                  <a:pt x="215" y="215"/>
                </a:cubicBezTo>
                <a:close/>
              </a:path>
            </a:pathLst>
          </a:custGeom>
          <a:gradFill flip="none" rotWithShape="1">
            <a:gsLst>
              <a:gs pos="0">
                <a:srgbClr val="185A9D">
                  <a:alpha val="82000"/>
                </a:srgbClr>
              </a:gs>
              <a:gs pos="100000">
                <a:srgbClr val="00D2FF">
                  <a:alpha val="9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 cap="flat" cmpd="sng" algn="ctr">
            <a:noFill/>
            <a:prstDash val="solid"/>
          </a:ln>
          <a:effectLst/>
          <a:extLst/>
        </p:spPr>
        <p:txBody>
          <a:bodyPr anchor="ctr"/>
          <a:lstStyle/>
          <a:p>
            <a:pPr algn="ctr" defTabSz="1218865">
              <a:defRPr/>
            </a:pPr>
            <a:r>
              <a:rPr lang="zh-CN" altLang="en-US" sz="18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会务</a:t>
            </a:r>
            <a:endParaRPr lang="zh-CN" altLang="en-US" sz="1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MH_SubTitle_2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662179" y="2819351"/>
            <a:ext cx="660640" cy="664398"/>
          </a:xfrm>
          <a:custGeom>
            <a:avLst/>
            <a:gdLst>
              <a:gd name="T0" fmla="*/ 678640 w 252"/>
              <a:gd name="T1" fmla="*/ 692327 h 253"/>
              <a:gd name="T2" fmla="*/ 45459 w 252"/>
              <a:gd name="T3" fmla="*/ 393294 h 253"/>
              <a:gd name="T4" fmla="*/ 750075 w 252"/>
              <a:gd name="T5" fmla="*/ 500556 h 253"/>
              <a:gd name="T6" fmla="*/ 81177 w 252"/>
              <a:gd name="T7" fmla="*/ 221025 h 253"/>
              <a:gd name="T8" fmla="*/ 626686 w 252"/>
              <a:gd name="T9" fmla="*/ 136515 h 253"/>
              <a:gd name="T10" fmla="*/ 386402 w 252"/>
              <a:gd name="T11" fmla="*/ 695578 h 253"/>
              <a:gd name="T12" fmla="*/ 81177 w 252"/>
              <a:gd name="T13" fmla="*/ 286032 h 253"/>
              <a:gd name="T14" fmla="*/ 386402 w 252"/>
              <a:gd name="T15" fmla="*/ 669575 h 253"/>
              <a:gd name="T16" fmla="*/ 110401 w 252"/>
              <a:gd name="T17" fmla="*/ 279531 h 253"/>
              <a:gd name="T18" fmla="*/ 363673 w 252"/>
              <a:gd name="T19" fmla="*/ 117013 h 253"/>
              <a:gd name="T20" fmla="*/ 633180 w 252"/>
              <a:gd name="T21" fmla="*/ 533060 h 253"/>
              <a:gd name="T22" fmla="*/ 373414 w 252"/>
              <a:gd name="T23" fmla="*/ 237277 h 253"/>
              <a:gd name="T24" fmla="*/ 448097 w 252"/>
              <a:gd name="T25" fmla="*/ 481054 h 253"/>
              <a:gd name="T26" fmla="*/ 564992 w 252"/>
              <a:gd name="T27" fmla="*/ 390044 h 253"/>
              <a:gd name="T28" fmla="*/ 558498 w 252"/>
              <a:gd name="T29" fmla="*/ 315285 h 253"/>
              <a:gd name="T30" fmla="*/ 597463 w 252"/>
              <a:gd name="T31" fmla="*/ 315285 h 253"/>
              <a:gd name="T32" fmla="*/ 318214 w 252"/>
              <a:gd name="T33" fmla="*/ 425798 h 253"/>
              <a:gd name="T34" fmla="*/ 487062 w 252"/>
              <a:gd name="T35" fmla="*/ 520058 h 253"/>
              <a:gd name="T36" fmla="*/ 626686 w 252"/>
              <a:gd name="T37" fmla="*/ 344539 h 253"/>
              <a:gd name="T38" fmla="*/ 529274 w 252"/>
              <a:gd name="T39" fmla="*/ 266530 h 253"/>
              <a:gd name="T40" fmla="*/ 178589 w 252"/>
              <a:gd name="T41" fmla="*/ 396544 h 253"/>
              <a:gd name="T42" fmla="*/ 178589 w 252"/>
              <a:gd name="T43" fmla="*/ 269780 h 253"/>
              <a:gd name="T44" fmla="*/ 279249 w 252"/>
              <a:gd name="T45" fmla="*/ 214524 h 253"/>
              <a:gd name="T46" fmla="*/ 214307 w 252"/>
              <a:gd name="T47" fmla="*/ 364041 h 253"/>
              <a:gd name="T48" fmla="*/ 301978 w 252"/>
              <a:gd name="T49" fmla="*/ 292533 h 253"/>
              <a:gd name="T50" fmla="*/ 146119 w 252"/>
              <a:gd name="T51" fmla="*/ 328287 h 253"/>
              <a:gd name="T52" fmla="*/ 191578 w 252"/>
              <a:gd name="T53" fmla="*/ 299033 h 253"/>
              <a:gd name="T54" fmla="*/ 250025 w 252"/>
              <a:gd name="T55" fmla="*/ 406295 h 253"/>
              <a:gd name="T56" fmla="*/ 383155 w 252"/>
              <a:gd name="T57" fmla="*/ 516808 h 253"/>
              <a:gd name="T58" fmla="*/ 516286 w 252"/>
              <a:gd name="T59" fmla="*/ 562313 h 253"/>
              <a:gd name="T60" fmla="*/ 649416 w 252"/>
              <a:gd name="T61" fmla="*/ 305534 h 253"/>
              <a:gd name="T62" fmla="*/ 461085 w 252"/>
              <a:gd name="T63" fmla="*/ 159268 h 253"/>
              <a:gd name="T64" fmla="*/ 337696 w 252"/>
              <a:gd name="T65" fmla="*/ 117013 h 253"/>
              <a:gd name="T66" fmla="*/ 120142 w 252"/>
              <a:gd name="T67" fmla="*/ 360790 h 253"/>
              <a:gd name="T68" fmla="*/ 159107 w 252"/>
              <a:gd name="T69" fmla="*/ 526559 h 253"/>
              <a:gd name="T70" fmla="*/ 259766 w 252"/>
              <a:gd name="T71" fmla="*/ 455051 h 253"/>
              <a:gd name="T72" fmla="*/ 334449 w 252"/>
              <a:gd name="T73" fmla="*/ 637071 h 253"/>
              <a:gd name="T74" fmla="*/ 513039 w 252"/>
              <a:gd name="T75" fmla="*/ 598067 h 253"/>
              <a:gd name="T76" fmla="*/ 704616 w 252"/>
              <a:gd name="T77" fmla="*/ 513557 h 253"/>
              <a:gd name="T78" fmla="*/ 659157 w 252"/>
              <a:gd name="T79" fmla="*/ 201523 h 253"/>
              <a:gd name="T80" fmla="*/ 464332 w 252"/>
              <a:gd name="T81" fmla="*/ 48755 h 253"/>
              <a:gd name="T82" fmla="*/ 334449 w 252"/>
              <a:gd name="T83" fmla="*/ 104012 h 253"/>
              <a:gd name="T84" fmla="*/ 97412 w 252"/>
              <a:gd name="T85" fmla="*/ 305534 h 253"/>
              <a:gd name="T86" fmla="*/ 217554 w 252"/>
              <a:gd name="T87" fmla="*/ 653323 h 253"/>
              <a:gd name="T88" fmla="*/ 298731 w 252"/>
              <a:gd name="T89" fmla="*/ 594817 h 253"/>
              <a:gd name="T90" fmla="*/ 405885 w 252"/>
              <a:gd name="T91" fmla="*/ 731332 h 253"/>
              <a:gd name="T92" fmla="*/ 594216 w 252"/>
              <a:gd name="T93" fmla="*/ 646822 h 253"/>
              <a:gd name="T94" fmla="*/ 707863 w 252"/>
              <a:gd name="T95" fmla="*/ 250278 h 253"/>
              <a:gd name="T96" fmla="*/ 519533 w 252"/>
              <a:gd name="T97" fmla="*/ 26003 h 253"/>
              <a:gd name="T98" fmla="*/ 133130 w 252"/>
              <a:gd name="T99" fmla="*/ 123514 h 253"/>
              <a:gd name="T100" fmla="*/ 94165 w 252"/>
              <a:gd name="T101" fmla="*/ 481054 h 253"/>
              <a:gd name="T102" fmla="*/ 227296 w 252"/>
              <a:gd name="T103" fmla="*/ 741083 h 253"/>
              <a:gd name="T104" fmla="*/ 308473 w 252"/>
              <a:gd name="T105" fmla="*/ 718330 h 253"/>
              <a:gd name="T106" fmla="*/ 477321 w 252"/>
              <a:gd name="T107" fmla="*/ 744333 h 253"/>
              <a:gd name="T108" fmla="*/ 733840 w 252"/>
              <a:gd name="T109" fmla="*/ 490805 h 253"/>
              <a:gd name="T110" fmla="*/ 730593 w 252"/>
              <a:gd name="T111" fmla="*/ 214524 h 253"/>
              <a:gd name="T112" fmla="*/ 600710 w 252"/>
              <a:gd name="T113" fmla="*/ 84509 h 253"/>
              <a:gd name="T114" fmla="*/ 58447 w 252"/>
              <a:gd name="T115" fmla="*/ 308785 h 253"/>
              <a:gd name="T116" fmla="*/ 25977 w 252"/>
              <a:gd name="T117" fmla="*/ 377042 h 253"/>
              <a:gd name="T118" fmla="*/ 263013 w 252"/>
              <a:gd name="T119" fmla="*/ 731332 h 253"/>
              <a:gd name="T120" fmla="*/ 587721 w 252"/>
              <a:gd name="T121" fmla="*/ 744333 h 253"/>
              <a:gd name="T122" fmla="*/ 691628 w 252"/>
              <a:gd name="T123" fmla="*/ 126764 h 253"/>
              <a:gd name="T124" fmla="*/ 409132 w 252"/>
              <a:gd name="T125" fmla="*/ 806090 h 2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52"/>
              <a:gd name="T190" fmla="*/ 0 h 253"/>
              <a:gd name="T191" fmla="*/ 252 w 252"/>
              <a:gd name="T192" fmla="*/ 253 h 2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52" h="253">
                <a:moveTo>
                  <a:pt x="243" y="78"/>
                </a:moveTo>
                <a:cubicBezTo>
                  <a:pt x="237" y="63"/>
                  <a:pt x="227" y="49"/>
                  <a:pt x="216" y="37"/>
                </a:cubicBezTo>
                <a:cubicBezTo>
                  <a:pt x="204" y="25"/>
                  <a:pt x="190" y="16"/>
                  <a:pt x="175" y="9"/>
                </a:cubicBezTo>
                <a:cubicBezTo>
                  <a:pt x="160" y="3"/>
                  <a:pt x="143" y="0"/>
                  <a:pt x="126" y="0"/>
                </a:cubicBezTo>
                <a:cubicBezTo>
                  <a:pt x="93" y="0"/>
                  <a:pt x="60" y="13"/>
                  <a:pt x="37" y="37"/>
                </a:cubicBezTo>
                <a:cubicBezTo>
                  <a:pt x="23" y="51"/>
                  <a:pt x="13" y="68"/>
                  <a:pt x="7" y="86"/>
                </a:cubicBezTo>
                <a:cubicBezTo>
                  <a:pt x="6" y="88"/>
                  <a:pt x="5" y="89"/>
                  <a:pt x="5" y="90"/>
                </a:cubicBezTo>
                <a:cubicBezTo>
                  <a:pt x="4" y="90"/>
                  <a:pt x="4" y="91"/>
                  <a:pt x="4" y="91"/>
                </a:cubicBezTo>
                <a:cubicBezTo>
                  <a:pt x="3" y="92"/>
                  <a:pt x="3" y="92"/>
                  <a:pt x="3" y="92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2"/>
                  <a:pt x="4" y="92"/>
                  <a:pt x="4" y="92"/>
                </a:cubicBezTo>
                <a:cubicBezTo>
                  <a:pt x="5" y="92"/>
                  <a:pt x="5" y="91"/>
                  <a:pt x="5" y="91"/>
                </a:cubicBezTo>
                <a:cubicBezTo>
                  <a:pt x="5" y="92"/>
                  <a:pt x="5" y="93"/>
                  <a:pt x="4" y="95"/>
                </a:cubicBezTo>
                <a:cubicBezTo>
                  <a:pt x="4" y="95"/>
                  <a:pt x="4" y="95"/>
                  <a:pt x="4" y="96"/>
                </a:cubicBezTo>
                <a:cubicBezTo>
                  <a:pt x="3" y="96"/>
                  <a:pt x="3" y="97"/>
                  <a:pt x="4" y="97"/>
                </a:cubicBezTo>
                <a:cubicBezTo>
                  <a:pt x="1" y="106"/>
                  <a:pt x="0" y="116"/>
                  <a:pt x="0" y="126"/>
                </a:cubicBezTo>
                <a:cubicBezTo>
                  <a:pt x="0" y="143"/>
                  <a:pt x="4" y="159"/>
                  <a:pt x="10" y="175"/>
                </a:cubicBezTo>
                <a:cubicBezTo>
                  <a:pt x="11" y="176"/>
                  <a:pt x="12" y="178"/>
                  <a:pt x="13" y="180"/>
                </a:cubicBezTo>
                <a:cubicBezTo>
                  <a:pt x="12" y="180"/>
                  <a:pt x="12" y="181"/>
                  <a:pt x="12" y="181"/>
                </a:cubicBezTo>
                <a:cubicBezTo>
                  <a:pt x="13" y="182"/>
                  <a:pt x="14" y="183"/>
                  <a:pt x="14" y="184"/>
                </a:cubicBezTo>
                <a:cubicBezTo>
                  <a:pt x="20" y="195"/>
                  <a:pt x="28" y="206"/>
                  <a:pt x="37" y="215"/>
                </a:cubicBezTo>
                <a:cubicBezTo>
                  <a:pt x="37" y="215"/>
                  <a:pt x="37" y="215"/>
                  <a:pt x="37" y="215"/>
                </a:cubicBezTo>
                <a:cubicBezTo>
                  <a:pt x="37" y="216"/>
                  <a:pt x="37" y="216"/>
                  <a:pt x="37" y="217"/>
                </a:cubicBezTo>
                <a:cubicBezTo>
                  <a:pt x="39" y="219"/>
                  <a:pt x="42" y="221"/>
                  <a:pt x="44" y="223"/>
                </a:cubicBezTo>
                <a:cubicBezTo>
                  <a:pt x="47" y="225"/>
                  <a:pt x="50" y="227"/>
                  <a:pt x="54" y="229"/>
                </a:cubicBezTo>
                <a:cubicBezTo>
                  <a:pt x="60" y="234"/>
                  <a:pt x="68" y="238"/>
                  <a:pt x="76" y="242"/>
                </a:cubicBezTo>
                <a:cubicBezTo>
                  <a:pt x="76" y="242"/>
                  <a:pt x="76" y="242"/>
                  <a:pt x="76" y="242"/>
                </a:cubicBezTo>
                <a:cubicBezTo>
                  <a:pt x="77" y="243"/>
                  <a:pt x="78" y="243"/>
                  <a:pt x="80" y="243"/>
                </a:cubicBezTo>
                <a:cubicBezTo>
                  <a:pt x="95" y="249"/>
                  <a:pt x="110" y="253"/>
                  <a:pt x="126" y="253"/>
                </a:cubicBezTo>
                <a:cubicBezTo>
                  <a:pt x="143" y="253"/>
                  <a:pt x="160" y="250"/>
                  <a:pt x="175" y="243"/>
                </a:cubicBezTo>
                <a:cubicBezTo>
                  <a:pt x="190" y="237"/>
                  <a:pt x="204" y="227"/>
                  <a:pt x="216" y="216"/>
                </a:cubicBezTo>
                <a:cubicBezTo>
                  <a:pt x="227" y="204"/>
                  <a:pt x="237" y="190"/>
                  <a:pt x="243" y="175"/>
                </a:cubicBezTo>
                <a:cubicBezTo>
                  <a:pt x="249" y="159"/>
                  <a:pt x="252" y="143"/>
                  <a:pt x="252" y="126"/>
                </a:cubicBezTo>
                <a:cubicBezTo>
                  <a:pt x="252" y="110"/>
                  <a:pt x="249" y="93"/>
                  <a:pt x="243" y="78"/>
                </a:cubicBezTo>
                <a:close/>
                <a:moveTo>
                  <a:pt x="252" y="126"/>
                </a:moveTo>
                <a:cubicBezTo>
                  <a:pt x="252" y="128"/>
                  <a:pt x="252" y="130"/>
                  <a:pt x="252" y="132"/>
                </a:cubicBezTo>
                <a:cubicBezTo>
                  <a:pt x="252" y="127"/>
                  <a:pt x="251" y="122"/>
                  <a:pt x="250" y="116"/>
                </a:cubicBezTo>
                <a:cubicBezTo>
                  <a:pt x="251" y="107"/>
                  <a:pt x="249" y="97"/>
                  <a:pt x="243" y="90"/>
                </a:cubicBezTo>
                <a:cubicBezTo>
                  <a:pt x="243" y="83"/>
                  <a:pt x="241" y="77"/>
                  <a:pt x="238" y="72"/>
                </a:cubicBezTo>
                <a:cubicBezTo>
                  <a:pt x="238" y="72"/>
                  <a:pt x="238" y="72"/>
                  <a:pt x="237" y="72"/>
                </a:cubicBezTo>
                <a:cubicBezTo>
                  <a:pt x="237" y="72"/>
                  <a:pt x="237" y="71"/>
                  <a:pt x="237" y="71"/>
                </a:cubicBezTo>
                <a:cubicBezTo>
                  <a:pt x="237" y="69"/>
                  <a:pt x="236" y="67"/>
                  <a:pt x="235" y="65"/>
                </a:cubicBezTo>
                <a:cubicBezTo>
                  <a:pt x="246" y="84"/>
                  <a:pt x="252" y="105"/>
                  <a:pt x="252" y="126"/>
                </a:cubicBezTo>
                <a:close/>
                <a:moveTo>
                  <a:pt x="226" y="192"/>
                </a:moveTo>
                <a:cubicBezTo>
                  <a:pt x="223" y="195"/>
                  <a:pt x="223" y="195"/>
                  <a:pt x="223" y="195"/>
                </a:cubicBezTo>
                <a:cubicBezTo>
                  <a:pt x="223" y="195"/>
                  <a:pt x="222" y="196"/>
                  <a:pt x="222" y="196"/>
                </a:cubicBezTo>
                <a:cubicBezTo>
                  <a:pt x="222" y="196"/>
                  <a:pt x="222" y="195"/>
                  <a:pt x="222" y="195"/>
                </a:cubicBezTo>
                <a:cubicBezTo>
                  <a:pt x="223" y="194"/>
                  <a:pt x="223" y="193"/>
                  <a:pt x="224" y="192"/>
                </a:cubicBezTo>
                <a:cubicBezTo>
                  <a:pt x="224" y="192"/>
                  <a:pt x="224" y="192"/>
                  <a:pt x="224" y="191"/>
                </a:cubicBezTo>
                <a:cubicBezTo>
                  <a:pt x="225" y="190"/>
                  <a:pt x="226" y="189"/>
                  <a:pt x="227" y="188"/>
                </a:cubicBezTo>
                <a:cubicBezTo>
                  <a:pt x="226" y="190"/>
                  <a:pt x="226" y="191"/>
                  <a:pt x="226" y="192"/>
                </a:cubicBezTo>
                <a:close/>
                <a:moveTo>
                  <a:pt x="227" y="194"/>
                </a:moveTo>
                <a:cubicBezTo>
                  <a:pt x="227" y="195"/>
                  <a:pt x="226" y="195"/>
                  <a:pt x="226" y="196"/>
                </a:cubicBezTo>
                <a:cubicBezTo>
                  <a:pt x="226" y="196"/>
                  <a:pt x="226" y="196"/>
                  <a:pt x="226" y="196"/>
                </a:cubicBezTo>
                <a:cubicBezTo>
                  <a:pt x="226" y="195"/>
                  <a:pt x="226" y="195"/>
                  <a:pt x="226" y="195"/>
                </a:cubicBezTo>
                <a:cubicBezTo>
                  <a:pt x="227" y="195"/>
                  <a:pt x="227" y="194"/>
                  <a:pt x="227" y="194"/>
                </a:cubicBezTo>
                <a:close/>
                <a:moveTo>
                  <a:pt x="220" y="193"/>
                </a:moveTo>
                <a:cubicBezTo>
                  <a:pt x="222" y="191"/>
                  <a:pt x="224" y="188"/>
                  <a:pt x="225" y="185"/>
                </a:cubicBezTo>
                <a:cubicBezTo>
                  <a:pt x="224" y="188"/>
                  <a:pt x="223" y="190"/>
                  <a:pt x="222" y="192"/>
                </a:cubicBezTo>
                <a:cubicBezTo>
                  <a:pt x="221" y="192"/>
                  <a:pt x="221" y="193"/>
                  <a:pt x="220" y="193"/>
                </a:cubicBezTo>
                <a:close/>
                <a:moveTo>
                  <a:pt x="217" y="197"/>
                </a:moveTo>
                <a:cubicBezTo>
                  <a:pt x="217" y="197"/>
                  <a:pt x="217" y="197"/>
                  <a:pt x="217" y="197"/>
                </a:cubicBezTo>
                <a:cubicBezTo>
                  <a:pt x="216" y="199"/>
                  <a:pt x="216" y="200"/>
                  <a:pt x="215" y="201"/>
                </a:cubicBezTo>
                <a:cubicBezTo>
                  <a:pt x="214" y="202"/>
                  <a:pt x="213" y="204"/>
                  <a:pt x="212" y="205"/>
                </a:cubicBezTo>
                <a:cubicBezTo>
                  <a:pt x="212" y="205"/>
                  <a:pt x="211" y="205"/>
                  <a:pt x="211" y="205"/>
                </a:cubicBezTo>
                <a:cubicBezTo>
                  <a:pt x="208" y="207"/>
                  <a:pt x="204" y="210"/>
                  <a:pt x="201" y="213"/>
                </a:cubicBezTo>
                <a:cubicBezTo>
                  <a:pt x="205" y="209"/>
                  <a:pt x="209" y="205"/>
                  <a:pt x="212" y="200"/>
                </a:cubicBezTo>
                <a:cubicBezTo>
                  <a:pt x="212" y="200"/>
                  <a:pt x="212" y="200"/>
                  <a:pt x="212" y="200"/>
                </a:cubicBezTo>
                <a:cubicBezTo>
                  <a:pt x="212" y="200"/>
                  <a:pt x="212" y="200"/>
                  <a:pt x="212" y="200"/>
                </a:cubicBezTo>
                <a:cubicBezTo>
                  <a:pt x="212" y="199"/>
                  <a:pt x="212" y="199"/>
                  <a:pt x="211" y="199"/>
                </a:cubicBezTo>
                <a:cubicBezTo>
                  <a:pt x="211" y="199"/>
                  <a:pt x="211" y="198"/>
                  <a:pt x="212" y="198"/>
                </a:cubicBezTo>
                <a:cubicBezTo>
                  <a:pt x="217" y="192"/>
                  <a:pt x="222" y="186"/>
                  <a:pt x="225" y="179"/>
                </a:cubicBezTo>
                <a:cubicBezTo>
                  <a:pt x="227" y="176"/>
                  <a:pt x="229" y="173"/>
                  <a:pt x="231" y="170"/>
                </a:cubicBezTo>
                <a:cubicBezTo>
                  <a:pt x="230" y="172"/>
                  <a:pt x="230" y="174"/>
                  <a:pt x="229" y="177"/>
                </a:cubicBezTo>
                <a:cubicBezTo>
                  <a:pt x="225" y="183"/>
                  <a:pt x="221" y="190"/>
                  <a:pt x="217" y="197"/>
                </a:cubicBezTo>
                <a:close/>
                <a:moveTo>
                  <a:pt x="208" y="213"/>
                </a:moveTo>
                <a:cubicBezTo>
                  <a:pt x="209" y="213"/>
                  <a:pt x="209" y="212"/>
                  <a:pt x="210" y="212"/>
                </a:cubicBezTo>
                <a:cubicBezTo>
                  <a:pt x="210" y="212"/>
                  <a:pt x="209" y="213"/>
                  <a:pt x="209" y="213"/>
                </a:cubicBezTo>
                <a:cubicBezTo>
                  <a:pt x="209" y="213"/>
                  <a:pt x="209" y="213"/>
                  <a:pt x="209" y="213"/>
                </a:cubicBezTo>
                <a:cubicBezTo>
                  <a:pt x="209" y="213"/>
                  <a:pt x="208" y="213"/>
                  <a:pt x="208" y="213"/>
                </a:cubicBezTo>
                <a:cubicBezTo>
                  <a:pt x="208" y="214"/>
                  <a:pt x="208" y="214"/>
                  <a:pt x="208" y="214"/>
                </a:cubicBezTo>
                <a:cubicBezTo>
                  <a:pt x="208" y="214"/>
                  <a:pt x="208" y="213"/>
                  <a:pt x="208" y="213"/>
                </a:cubicBezTo>
                <a:close/>
                <a:moveTo>
                  <a:pt x="206" y="214"/>
                </a:moveTo>
                <a:cubicBezTo>
                  <a:pt x="206" y="214"/>
                  <a:pt x="205" y="215"/>
                  <a:pt x="205" y="215"/>
                </a:cubicBezTo>
                <a:cubicBezTo>
                  <a:pt x="206" y="213"/>
                  <a:pt x="207" y="212"/>
                  <a:pt x="209" y="210"/>
                </a:cubicBezTo>
                <a:cubicBezTo>
                  <a:pt x="208" y="211"/>
                  <a:pt x="207" y="213"/>
                  <a:pt x="206" y="214"/>
                </a:cubicBezTo>
                <a:close/>
                <a:moveTo>
                  <a:pt x="209" y="211"/>
                </a:moveTo>
                <a:cubicBezTo>
                  <a:pt x="210" y="210"/>
                  <a:pt x="211" y="209"/>
                  <a:pt x="211" y="209"/>
                </a:cubicBezTo>
                <a:cubicBezTo>
                  <a:pt x="211" y="209"/>
                  <a:pt x="211" y="210"/>
                  <a:pt x="210" y="210"/>
                </a:cubicBezTo>
                <a:cubicBezTo>
                  <a:pt x="210" y="211"/>
                  <a:pt x="210" y="211"/>
                  <a:pt x="209" y="211"/>
                </a:cubicBezTo>
                <a:close/>
                <a:moveTo>
                  <a:pt x="216" y="207"/>
                </a:moveTo>
                <a:cubicBezTo>
                  <a:pt x="217" y="207"/>
                  <a:pt x="217" y="207"/>
                  <a:pt x="217" y="206"/>
                </a:cubicBezTo>
                <a:cubicBezTo>
                  <a:pt x="215" y="209"/>
                  <a:pt x="213" y="212"/>
                  <a:pt x="212" y="215"/>
                </a:cubicBezTo>
                <a:cubicBezTo>
                  <a:pt x="211" y="216"/>
                  <a:pt x="210" y="216"/>
                  <a:pt x="210" y="217"/>
                </a:cubicBezTo>
                <a:cubicBezTo>
                  <a:pt x="212" y="214"/>
                  <a:pt x="214" y="211"/>
                  <a:pt x="216" y="207"/>
                </a:cubicBezTo>
                <a:close/>
                <a:moveTo>
                  <a:pt x="192" y="225"/>
                </a:moveTo>
                <a:cubicBezTo>
                  <a:pt x="193" y="225"/>
                  <a:pt x="193" y="225"/>
                  <a:pt x="193" y="224"/>
                </a:cubicBezTo>
                <a:cubicBezTo>
                  <a:pt x="193" y="225"/>
                  <a:pt x="193" y="225"/>
                  <a:pt x="194" y="225"/>
                </a:cubicBezTo>
                <a:cubicBezTo>
                  <a:pt x="194" y="225"/>
                  <a:pt x="194" y="225"/>
                  <a:pt x="194" y="225"/>
                </a:cubicBezTo>
                <a:cubicBezTo>
                  <a:pt x="191" y="227"/>
                  <a:pt x="189" y="229"/>
                  <a:pt x="187" y="231"/>
                </a:cubicBezTo>
                <a:cubicBezTo>
                  <a:pt x="186" y="231"/>
                  <a:pt x="185" y="232"/>
                  <a:pt x="184" y="232"/>
                </a:cubicBezTo>
                <a:cubicBezTo>
                  <a:pt x="184" y="232"/>
                  <a:pt x="183" y="231"/>
                  <a:pt x="183" y="231"/>
                </a:cubicBezTo>
                <a:cubicBezTo>
                  <a:pt x="181" y="232"/>
                  <a:pt x="179" y="233"/>
                  <a:pt x="178" y="233"/>
                </a:cubicBezTo>
                <a:cubicBezTo>
                  <a:pt x="179" y="233"/>
                  <a:pt x="179" y="232"/>
                  <a:pt x="180" y="231"/>
                </a:cubicBezTo>
                <a:cubicBezTo>
                  <a:pt x="183" y="229"/>
                  <a:pt x="186" y="227"/>
                  <a:pt x="189" y="225"/>
                </a:cubicBezTo>
                <a:cubicBezTo>
                  <a:pt x="192" y="224"/>
                  <a:pt x="194" y="222"/>
                  <a:pt x="196" y="220"/>
                </a:cubicBezTo>
                <a:cubicBezTo>
                  <a:pt x="195" y="221"/>
                  <a:pt x="194" y="222"/>
                  <a:pt x="193" y="223"/>
                </a:cubicBezTo>
                <a:cubicBezTo>
                  <a:pt x="193" y="223"/>
                  <a:pt x="193" y="223"/>
                  <a:pt x="193" y="223"/>
                </a:cubicBezTo>
                <a:cubicBezTo>
                  <a:pt x="192" y="224"/>
                  <a:pt x="192" y="224"/>
                  <a:pt x="192" y="224"/>
                </a:cubicBezTo>
                <a:cubicBezTo>
                  <a:pt x="191" y="225"/>
                  <a:pt x="192" y="225"/>
                  <a:pt x="192" y="225"/>
                </a:cubicBezTo>
                <a:close/>
                <a:moveTo>
                  <a:pt x="190" y="231"/>
                </a:moveTo>
                <a:cubicBezTo>
                  <a:pt x="188" y="232"/>
                  <a:pt x="187" y="233"/>
                  <a:pt x="186" y="234"/>
                </a:cubicBezTo>
                <a:cubicBezTo>
                  <a:pt x="186" y="233"/>
                  <a:pt x="187" y="233"/>
                  <a:pt x="187" y="232"/>
                </a:cubicBezTo>
                <a:cubicBezTo>
                  <a:pt x="188" y="232"/>
                  <a:pt x="189" y="231"/>
                  <a:pt x="190" y="231"/>
                </a:cubicBezTo>
                <a:close/>
                <a:moveTo>
                  <a:pt x="118" y="243"/>
                </a:moveTo>
                <a:cubicBezTo>
                  <a:pt x="116" y="242"/>
                  <a:pt x="115" y="241"/>
                  <a:pt x="113" y="241"/>
                </a:cubicBezTo>
                <a:cubicBezTo>
                  <a:pt x="116" y="242"/>
                  <a:pt x="120" y="243"/>
                  <a:pt x="123" y="245"/>
                </a:cubicBezTo>
                <a:cubicBezTo>
                  <a:pt x="121" y="246"/>
                  <a:pt x="121" y="246"/>
                  <a:pt x="121" y="246"/>
                </a:cubicBezTo>
                <a:cubicBezTo>
                  <a:pt x="121" y="246"/>
                  <a:pt x="121" y="246"/>
                  <a:pt x="121" y="246"/>
                </a:cubicBezTo>
                <a:cubicBezTo>
                  <a:pt x="120" y="245"/>
                  <a:pt x="119" y="245"/>
                  <a:pt x="119" y="245"/>
                </a:cubicBezTo>
                <a:cubicBezTo>
                  <a:pt x="117" y="245"/>
                  <a:pt x="116" y="244"/>
                  <a:pt x="115" y="244"/>
                </a:cubicBezTo>
                <a:cubicBezTo>
                  <a:pt x="116" y="244"/>
                  <a:pt x="117" y="244"/>
                  <a:pt x="118" y="244"/>
                </a:cubicBezTo>
                <a:cubicBezTo>
                  <a:pt x="118" y="244"/>
                  <a:pt x="119" y="243"/>
                  <a:pt x="118" y="243"/>
                </a:cubicBezTo>
                <a:close/>
                <a:moveTo>
                  <a:pt x="60" y="233"/>
                </a:moveTo>
                <a:cubicBezTo>
                  <a:pt x="66" y="236"/>
                  <a:pt x="72" y="238"/>
                  <a:pt x="78" y="240"/>
                </a:cubicBezTo>
                <a:cubicBezTo>
                  <a:pt x="78" y="240"/>
                  <a:pt x="78" y="241"/>
                  <a:pt x="78" y="241"/>
                </a:cubicBezTo>
                <a:cubicBezTo>
                  <a:pt x="78" y="241"/>
                  <a:pt x="77" y="241"/>
                  <a:pt x="77" y="241"/>
                </a:cubicBezTo>
                <a:cubicBezTo>
                  <a:pt x="71" y="239"/>
                  <a:pt x="66" y="236"/>
                  <a:pt x="60" y="233"/>
                </a:cubicBezTo>
                <a:close/>
                <a:moveTo>
                  <a:pt x="5" y="106"/>
                </a:moveTo>
                <a:cubicBezTo>
                  <a:pt x="5" y="107"/>
                  <a:pt x="4" y="109"/>
                  <a:pt x="4" y="110"/>
                </a:cubicBezTo>
                <a:cubicBezTo>
                  <a:pt x="4" y="106"/>
                  <a:pt x="4" y="102"/>
                  <a:pt x="5" y="98"/>
                </a:cubicBezTo>
                <a:cubicBezTo>
                  <a:pt x="6" y="99"/>
                  <a:pt x="6" y="100"/>
                  <a:pt x="6" y="101"/>
                </a:cubicBezTo>
                <a:cubicBezTo>
                  <a:pt x="6" y="103"/>
                  <a:pt x="6" y="104"/>
                  <a:pt x="5" y="106"/>
                </a:cubicBezTo>
                <a:cubicBezTo>
                  <a:pt x="5" y="106"/>
                  <a:pt x="5" y="106"/>
                  <a:pt x="5" y="106"/>
                </a:cubicBezTo>
                <a:close/>
                <a:moveTo>
                  <a:pt x="5" y="116"/>
                </a:moveTo>
                <a:cubicBezTo>
                  <a:pt x="5" y="117"/>
                  <a:pt x="5" y="118"/>
                  <a:pt x="5" y="119"/>
                </a:cubicBezTo>
                <a:cubicBezTo>
                  <a:pt x="5" y="120"/>
                  <a:pt x="5" y="120"/>
                  <a:pt x="5" y="121"/>
                </a:cubicBezTo>
                <a:cubicBezTo>
                  <a:pt x="5" y="118"/>
                  <a:pt x="5" y="116"/>
                  <a:pt x="5" y="113"/>
                </a:cubicBezTo>
                <a:cubicBezTo>
                  <a:pt x="5" y="114"/>
                  <a:pt x="5" y="115"/>
                  <a:pt x="5" y="116"/>
                </a:cubicBezTo>
                <a:close/>
                <a:moveTo>
                  <a:pt x="5" y="153"/>
                </a:moveTo>
                <a:cubicBezTo>
                  <a:pt x="6" y="154"/>
                  <a:pt x="6" y="155"/>
                  <a:pt x="6" y="156"/>
                </a:cubicBezTo>
                <a:cubicBezTo>
                  <a:pt x="6" y="156"/>
                  <a:pt x="6" y="157"/>
                  <a:pt x="7" y="157"/>
                </a:cubicBezTo>
                <a:cubicBezTo>
                  <a:pt x="7" y="157"/>
                  <a:pt x="7" y="158"/>
                  <a:pt x="7" y="158"/>
                </a:cubicBezTo>
                <a:cubicBezTo>
                  <a:pt x="7" y="158"/>
                  <a:pt x="7" y="158"/>
                  <a:pt x="7" y="158"/>
                </a:cubicBezTo>
                <a:cubicBezTo>
                  <a:pt x="8" y="161"/>
                  <a:pt x="8" y="164"/>
                  <a:pt x="9" y="167"/>
                </a:cubicBezTo>
                <a:cubicBezTo>
                  <a:pt x="9" y="166"/>
                  <a:pt x="9" y="166"/>
                  <a:pt x="9" y="165"/>
                </a:cubicBezTo>
                <a:cubicBezTo>
                  <a:pt x="8" y="165"/>
                  <a:pt x="7" y="165"/>
                  <a:pt x="8" y="165"/>
                </a:cubicBezTo>
                <a:cubicBezTo>
                  <a:pt x="5" y="156"/>
                  <a:pt x="3" y="146"/>
                  <a:pt x="2" y="136"/>
                </a:cubicBezTo>
                <a:cubicBezTo>
                  <a:pt x="3" y="142"/>
                  <a:pt x="4" y="147"/>
                  <a:pt x="5" y="153"/>
                </a:cubicBezTo>
                <a:close/>
                <a:moveTo>
                  <a:pt x="2" y="119"/>
                </a:moveTo>
                <a:cubicBezTo>
                  <a:pt x="2" y="117"/>
                  <a:pt x="2" y="116"/>
                  <a:pt x="2" y="114"/>
                </a:cubicBezTo>
                <a:cubicBezTo>
                  <a:pt x="2" y="115"/>
                  <a:pt x="2" y="116"/>
                  <a:pt x="2" y="116"/>
                </a:cubicBezTo>
                <a:cubicBezTo>
                  <a:pt x="2" y="116"/>
                  <a:pt x="2" y="116"/>
                  <a:pt x="2" y="116"/>
                </a:cubicBezTo>
                <a:cubicBezTo>
                  <a:pt x="2" y="117"/>
                  <a:pt x="2" y="118"/>
                  <a:pt x="2" y="119"/>
                </a:cubicBezTo>
                <a:close/>
                <a:moveTo>
                  <a:pt x="13" y="106"/>
                </a:moveTo>
                <a:cubicBezTo>
                  <a:pt x="13" y="112"/>
                  <a:pt x="14" y="118"/>
                  <a:pt x="15" y="124"/>
                </a:cubicBezTo>
                <a:cubicBezTo>
                  <a:pt x="15" y="124"/>
                  <a:pt x="14" y="124"/>
                  <a:pt x="14" y="124"/>
                </a:cubicBezTo>
                <a:cubicBezTo>
                  <a:pt x="14" y="123"/>
                  <a:pt x="14" y="122"/>
                  <a:pt x="14" y="121"/>
                </a:cubicBezTo>
                <a:cubicBezTo>
                  <a:pt x="14" y="120"/>
                  <a:pt x="13" y="120"/>
                  <a:pt x="13" y="120"/>
                </a:cubicBezTo>
                <a:cubicBezTo>
                  <a:pt x="12" y="116"/>
                  <a:pt x="11" y="112"/>
                  <a:pt x="11" y="108"/>
                </a:cubicBezTo>
                <a:cubicBezTo>
                  <a:pt x="11" y="108"/>
                  <a:pt x="12" y="108"/>
                  <a:pt x="12" y="108"/>
                </a:cubicBezTo>
                <a:cubicBezTo>
                  <a:pt x="12" y="107"/>
                  <a:pt x="12" y="107"/>
                  <a:pt x="13" y="106"/>
                </a:cubicBezTo>
                <a:close/>
                <a:moveTo>
                  <a:pt x="12" y="103"/>
                </a:moveTo>
                <a:cubicBezTo>
                  <a:pt x="12" y="102"/>
                  <a:pt x="12" y="101"/>
                  <a:pt x="12" y="100"/>
                </a:cubicBezTo>
                <a:cubicBezTo>
                  <a:pt x="12" y="101"/>
                  <a:pt x="12" y="102"/>
                  <a:pt x="12" y="103"/>
                </a:cubicBezTo>
                <a:cubicBezTo>
                  <a:pt x="12" y="103"/>
                  <a:pt x="12" y="103"/>
                  <a:pt x="12" y="103"/>
                </a:cubicBezTo>
                <a:close/>
                <a:moveTo>
                  <a:pt x="13" y="94"/>
                </a:moveTo>
                <a:cubicBezTo>
                  <a:pt x="13" y="93"/>
                  <a:pt x="14" y="93"/>
                  <a:pt x="14" y="93"/>
                </a:cubicBezTo>
                <a:cubicBezTo>
                  <a:pt x="14" y="94"/>
                  <a:pt x="14" y="95"/>
                  <a:pt x="14" y="96"/>
                </a:cubicBezTo>
                <a:cubicBezTo>
                  <a:pt x="13" y="95"/>
                  <a:pt x="13" y="95"/>
                  <a:pt x="13" y="94"/>
                </a:cubicBezTo>
                <a:close/>
                <a:moveTo>
                  <a:pt x="15" y="72"/>
                </a:moveTo>
                <a:cubicBezTo>
                  <a:pt x="16" y="72"/>
                  <a:pt x="16" y="72"/>
                  <a:pt x="17" y="72"/>
                </a:cubicBezTo>
                <a:cubicBezTo>
                  <a:pt x="15" y="74"/>
                  <a:pt x="13" y="77"/>
                  <a:pt x="11" y="80"/>
                </a:cubicBezTo>
                <a:cubicBezTo>
                  <a:pt x="11" y="79"/>
                  <a:pt x="11" y="79"/>
                  <a:pt x="11" y="79"/>
                </a:cubicBezTo>
                <a:cubicBezTo>
                  <a:pt x="12" y="78"/>
                  <a:pt x="12" y="78"/>
                  <a:pt x="12" y="77"/>
                </a:cubicBezTo>
                <a:cubicBezTo>
                  <a:pt x="13" y="75"/>
                  <a:pt x="14" y="73"/>
                  <a:pt x="14" y="71"/>
                </a:cubicBezTo>
                <a:cubicBezTo>
                  <a:pt x="15" y="72"/>
                  <a:pt x="15" y="72"/>
                  <a:pt x="15" y="72"/>
                </a:cubicBezTo>
                <a:close/>
                <a:moveTo>
                  <a:pt x="36" y="41"/>
                </a:moveTo>
                <a:cubicBezTo>
                  <a:pt x="36" y="41"/>
                  <a:pt x="36" y="41"/>
                  <a:pt x="37" y="41"/>
                </a:cubicBezTo>
                <a:cubicBezTo>
                  <a:pt x="37" y="40"/>
                  <a:pt x="38" y="40"/>
                  <a:pt x="39" y="40"/>
                </a:cubicBezTo>
                <a:cubicBezTo>
                  <a:pt x="37" y="41"/>
                  <a:pt x="35" y="43"/>
                  <a:pt x="34" y="45"/>
                </a:cubicBezTo>
                <a:cubicBezTo>
                  <a:pt x="30" y="49"/>
                  <a:pt x="26" y="53"/>
                  <a:pt x="24" y="58"/>
                </a:cubicBezTo>
                <a:cubicBezTo>
                  <a:pt x="22" y="59"/>
                  <a:pt x="21" y="61"/>
                  <a:pt x="19" y="63"/>
                </a:cubicBezTo>
                <a:cubicBezTo>
                  <a:pt x="24" y="55"/>
                  <a:pt x="30" y="47"/>
                  <a:pt x="36" y="41"/>
                </a:cubicBezTo>
                <a:close/>
                <a:moveTo>
                  <a:pt x="124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0" y="9"/>
                  <a:pt x="118" y="9"/>
                  <a:pt x="115" y="9"/>
                </a:cubicBezTo>
                <a:cubicBezTo>
                  <a:pt x="115" y="9"/>
                  <a:pt x="115" y="9"/>
                  <a:pt x="115" y="10"/>
                </a:cubicBezTo>
                <a:cubicBezTo>
                  <a:pt x="114" y="10"/>
                  <a:pt x="114" y="10"/>
                  <a:pt x="113" y="10"/>
                </a:cubicBezTo>
                <a:cubicBezTo>
                  <a:pt x="113" y="10"/>
                  <a:pt x="113" y="9"/>
                  <a:pt x="113" y="9"/>
                </a:cubicBezTo>
                <a:cubicBezTo>
                  <a:pt x="114" y="9"/>
                  <a:pt x="115" y="8"/>
                  <a:pt x="116" y="8"/>
                </a:cubicBezTo>
                <a:cubicBezTo>
                  <a:pt x="116" y="7"/>
                  <a:pt x="116" y="7"/>
                  <a:pt x="116" y="7"/>
                </a:cubicBezTo>
                <a:cubicBezTo>
                  <a:pt x="119" y="8"/>
                  <a:pt x="121" y="8"/>
                  <a:pt x="124" y="9"/>
                </a:cubicBezTo>
                <a:close/>
                <a:moveTo>
                  <a:pt x="118" y="4"/>
                </a:moveTo>
                <a:cubicBezTo>
                  <a:pt x="118" y="4"/>
                  <a:pt x="118" y="4"/>
                  <a:pt x="118" y="4"/>
                </a:cubicBezTo>
                <a:cubicBezTo>
                  <a:pt x="118" y="5"/>
                  <a:pt x="119" y="5"/>
                  <a:pt x="120" y="5"/>
                </a:cubicBezTo>
                <a:cubicBezTo>
                  <a:pt x="120" y="5"/>
                  <a:pt x="120" y="5"/>
                  <a:pt x="120" y="5"/>
                </a:cubicBezTo>
                <a:cubicBezTo>
                  <a:pt x="119" y="5"/>
                  <a:pt x="119" y="5"/>
                  <a:pt x="118" y="5"/>
                </a:cubicBezTo>
                <a:cubicBezTo>
                  <a:pt x="118" y="5"/>
                  <a:pt x="118" y="5"/>
                  <a:pt x="118" y="4"/>
                </a:cubicBezTo>
                <a:close/>
                <a:moveTo>
                  <a:pt x="233" y="77"/>
                </a:moveTo>
                <a:cubicBezTo>
                  <a:pt x="233" y="77"/>
                  <a:pt x="234" y="77"/>
                  <a:pt x="234" y="77"/>
                </a:cubicBezTo>
                <a:cubicBezTo>
                  <a:pt x="236" y="79"/>
                  <a:pt x="237" y="82"/>
                  <a:pt x="239" y="85"/>
                </a:cubicBezTo>
                <a:cubicBezTo>
                  <a:pt x="239" y="86"/>
                  <a:pt x="239" y="87"/>
                  <a:pt x="239" y="88"/>
                </a:cubicBezTo>
                <a:cubicBezTo>
                  <a:pt x="240" y="90"/>
                  <a:pt x="240" y="92"/>
                  <a:pt x="240" y="93"/>
                </a:cubicBezTo>
                <a:cubicBezTo>
                  <a:pt x="238" y="88"/>
                  <a:pt x="235" y="82"/>
                  <a:pt x="233" y="77"/>
                </a:cubicBezTo>
                <a:close/>
                <a:moveTo>
                  <a:pt x="241" y="99"/>
                </a:moveTo>
                <a:cubicBezTo>
                  <a:pt x="242" y="103"/>
                  <a:pt x="243" y="108"/>
                  <a:pt x="244" y="112"/>
                </a:cubicBezTo>
                <a:cubicBezTo>
                  <a:pt x="244" y="113"/>
                  <a:pt x="244" y="114"/>
                  <a:pt x="244" y="115"/>
                </a:cubicBezTo>
                <a:cubicBezTo>
                  <a:pt x="243" y="110"/>
                  <a:pt x="241" y="105"/>
                  <a:pt x="240" y="100"/>
                </a:cubicBezTo>
                <a:cubicBezTo>
                  <a:pt x="240" y="99"/>
                  <a:pt x="240" y="99"/>
                  <a:pt x="240" y="98"/>
                </a:cubicBezTo>
                <a:cubicBezTo>
                  <a:pt x="239" y="96"/>
                  <a:pt x="238" y="94"/>
                  <a:pt x="238" y="92"/>
                </a:cubicBezTo>
                <a:cubicBezTo>
                  <a:pt x="239" y="94"/>
                  <a:pt x="240" y="97"/>
                  <a:pt x="241" y="99"/>
                </a:cubicBezTo>
                <a:close/>
                <a:moveTo>
                  <a:pt x="235" y="172"/>
                </a:moveTo>
                <a:cubicBezTo>
                  <a:pt x="235" y="173"/>
                  <a:pt x="234" y="175"/>
                  <a:pt x="233" y="176"/>
                </a:cubicBezTo>
                <a:cubicBezTo>
                  <a:pt x="232" y="178"/>
                  <a:pt x="231" y="180"/>
                  <a:pt x="230" y="182"/>
                </a:cubicBezTo>
                <a:cubicBezTo>
                  <a:pt x="230" y="181"/>
                  <a:pt x="230" y="180"/>
                  <a:pt x="230" y="180"/>
                </a:cubicBezTo>
                <a:cubicBezTo>
                  <a:pt x="232" y="177"/>
                  <a:pt x="234" y="173"/>
                  <a:pt x="235" y="170"/>
                </a:cubicBezTo>
                <a:cubicBezTo>
                  <a:pt x="235" y="171"/>
                  <a:pt x="235" y="171"/>
                  <a:pt x="235" y="171"/>
                </a:cubicBezTo>
                <a:cubicBezTo>
                  <a:pt x="235" y="172"/>
                  <a:pt x="235" y="172"/>
                  <a:pt x="235" y="172"/>
                </a:cubicBezTo>
                <a:close/>
                <a:moveTo>
                  <a:pt x="235" y="161"/>
                </a:moveTo>
                <a:cubicBezTo>
                  <a:pt x="234" y="164"/>
                  <a:pt x="234" y="167"/>
                  <a:pt x="233" y="170"/>
                </a:cubicBezTo>
                <a:cubicBezTo>
                  <a:pt x="233" y="171"/>
                  <a:pt x="232" y="172"/>
                  <a:pt x="232" y="172"/>
                </a:cubicBezTo>
                <a:cubicBezTo>
                  <a:pt x="232" y="171"/>
                  <a:pt x="232" y="170"/>
                  <a:pt x="233" y="168"/>
                </a:cubicBezTo>
                <a:cubicBezTo>
                  <a:pt x="233" y="168"/>
                  <a:pt x="233" y="168"/>
                  <a:pt x="232" y="168"/>
                </a:cubicBezTo>
                <a:cubicBezTo>
                  <a:pt x="233" y="167"/>
                  <a:pt x="233" y="167"/>
                  <a:pt x="233" y="166"/>
                </a:cubicBezTo>
                <a:cubicBezTo>
                  <a:pt x="234" y="165"/>
                  <a:pt x="233" y="165"/>
                  <a:pt x="233" y="165"/>
                </a:cubicBezTo>
                <a:cubicBezTo>
                  <a:pt x="233" y="164"/>
                  <a:pt x="234" y="163"/>
                  <a:pt x="235" y="161"/>
                </a:cubicBezTo>
                <a:close/>
                <a:moveTo>
                  <a:pt x="234" y="158"/>
                </a:moveTo>
                <a:cubicBezTo>
                  <a:pt x="235" y="156"/>
                  <a:pt x="236" y="154"/>
                  <a:pt x="236" y="152"/>
                </a:cubicBezTo>
                <a:cubicBezTo>
                  <a:pt x="236" y="153"/>
                  <a:pt x="236" y="155"/>
                  <a:pt x="236" y="156"/>
                </a:cubicBezTo>
                <a:cubicBezTo>
                  <a:pt x="235" y="157"/>
                  <a:pt x="234" y="157"/>
                  <a:pt x="234" y="158"/>
                </a:cubicBezTo>
                <a:close/>
                <a:moveTo>
                  <a:pt x="231" y="154"/>
                </a:moveTo>
                <a:cubicBezTo>
                  <a:pt x="231" y="154"/>
                  <a:pt x="231" y="154"/>
                  <a:pt x="231" y="154"/>
                </a:cubicBezTo>
                <a:cubicBezTo>
                  <a:pt x="230" y="155"/>
                  <a:pt x="229" y="156"/>
                  <a:pt x="229" y="157"/>
                </a:cubicBezTo>
                <a:cubicBezTo>
                  <a:pt x="229" y="154"/>
                  <a:pt x="229" y="152"/>
                  <a:pt x="229" y="150"/>
                </a:cubicBezTo>
                <a:cubicBezTo>
                  <a:pt x="232" y="139"/>
                  <a:pt x="233" y="126"/>
                  <a:pt x="232" y="114"/>
                </a:cubicBezTo>
                <a:cubicBezTo>
                  <a:pt x="233" y="116"/>
                  <a:pt x="234" y="117"/>
                  <a:pt x="234" y="118"/>
                </a:cubicBezTo>
                <a:cubicBezTo>
                  <a:pt x="233" y="130"/>
                  <a:pt x="233" y="142"/>
                  <a:pt x="231" y="154"/>
                </a:cubicBezTo>
                <a:close/>
                <a:moveTo>
                  <a:pt x="201" y="205"/>
                </a:moveTo>
                <a:cubicBezTo>
                  <a:pt x="201" y="204"/>
                  <a:pt x="202" y="203"/>
                  <a:pt x="203" y="203"/>
                </a:cubicBezTo>
                <a:cubicBezTo>
                  <a:pt x="203" y="202"/>
                  <a:pt x="203" y="202"/>
                  <a:pt x="203" y="202"/>
                </a:cubicBezTo>
                <a:cubicBezTo>
                  <a:pt x="205" y="200"/>
                  <a:pt x="206" y="199"/>
                  <a:pt x="208" y="197"/>
                </a:cubicBezTo>
                <a:cubicBezTo>
                  <a:pt x="208" y="198"/>
                  <a:pt x="207" y="198"/>
                  <a:pt x="207" y="198"/>
                </a:cubicBezTo>
                <a:cubicBezTo>
                  <a:pt x="205" y="201"/>
                  <a:pt x="203" y="203"/>
                  <a:pt x="201" y="205"/>
                </a:cubicBezTo>
                <a:close/>
                <a:moveTo>
                  <a:pt x="97" y="227"/>
                </a:moveTo>
                <a:cubicBezTo>
                  <a:pt x="98" y="227"/>
                  <a:pt x="98" y="227"/>
                  <a:pt x="99" y="227"/>
                </a:cubicBezTo>
                <a:cubicBezTo>
                  <a:pt x="101" y="228"/>
                  <a:pt x="102" y="229"/>
                  <a:pt x="104" y="229"/>
                </a:cubicBezTo>
                <a:cubicBezTo>
                  <a:pt x="106" y="231"/>
                  <a:pt x="108" y="232"/>
                  <a:pt x="110" y="233"/>
                </a:cubicBezTo>
                <a:cubicBezTo>
                  <a:pt x="110" y="233"/>
                  <a:pt x="109" y="233"/>
                  <a:pt x="109" y="233"/>
                </a:cubicBezTo>
                <a:cubicBezTo>
                  <a:pt x="105" y="231"/>
                  <a:pt x="101" y="229"/>
                  <a:pt x="97" y="227"/>
                </a:cubicBezTo>
                <a:close/>
                <a:moveTo>
                  <a:pt x="103" y="237"/>
                </a:moveTo>
                <a:cubicBezTo>
                  <a:pt x="102" y="237"/>
                  <a:pt x="101" y="237"/>
                  <a:pt x="100" y="237"/>
                </a:cubicBezTo>
                <a:cubicBezTo>
                  <a:pt x="100" y="237"/>
                  <a:pt x="100" y="237"/>
                  <a:pt x="100" y="237"/>
                </a:cubicBezTo>
                <a:cubicBezTo>
                  <a:pt x="100" y="237"/>
                  <a:pt x="100" y="236"/>
                  <a:pt x="100" y="236"/>
                </a:cubicBezTo>
                <a:cubicBezTo>
                  <a:pt x="100" y="236"/>
                  <a:pt x="100" y="236"/>
                  <a:pt x="100" y="236"/>
                </a:cubicBezTo>
                <a:cubicBezTo>
                  <a:pt x="101" y="237"/>
                  <a:pt x="102" y="237"/>
                  <a:pt x="103" y="237"/>
                </a:cubicBezTo>
                <a:close/>
                <a:moveTo>
                  <a:pt x="75" y="232"/>
                </a:moveTo>
                <a:cubicBezTo>
                  <a:pt x="74" y="232"/>
                  <a:pt x="74" y="232"/>
                  <a:pt x="74" y="232"/>
                </a:cubicBezTo>
                <a:cubicBezTo>
                  <a:pt x="75" y="232"/>
                  <a:pt x="75" y="232"/>
                  <a:pt x="76" y="232"/>
                </a:cubicBezTo>
                <a:cubicBezTo>
                  <a:pt x="78" y="233"/>
                  <a:pt x="79" y="234"/>
                  <a:pt x="81" y="235"/>
                </a:cubicBezTo>
                <a:cubicBezTo>
                  <a:pt x="81" y="235"/>
                  <a:pt x="81" y="235"/>
                  <a:pt x="82" y="235"/>
                </a:cubicBezTo>
                <a:cubicBezTo>
                  <a:pt x="79" y="234"/>
                  <a:pt x="77" y="233"/>
                  <a:pt x="75" y="232"/>
                </a:cubicBezTo>
                <a:close/>
                <a:moveTo>
                  <a:pt x="82" y="241"/>
                </a:moveTo>
                <a:cubicBezTo>
                  <a:pt x="82" y="241"/>
                  <a:pt x="83" y="241"/>
                  <a:pt x="83" y="241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4" y="241"/>
                  <a:pt x="84" y="241"/>
                  <a:pt x="84" y="242"/>
                </a:cubicBezTo>
                <a:cubicBezTo>
                  <a:pt x="83" y="241"/>
                  <a:pt x="83" y="241"/>
                  <a:pt x="82" y="241"/>
                </a:cubicBezTo>
                <a:cubicBezTo>
                  <a:pt x="82" y="241"/>
                  <a:pt x="81" y="241"/>
                  <a:pt x="81" y="240"/>
                </a:cubicBezTo>
                <a:cubicBezTo>
                  <a:pt x="81" y="241"/>
                  <a:pt x="81" y="241"/>
                  <a:pt x="82" y="241"/>
                </a:cubicBezTo>
                <a:close/>
                <a:moveTo>
                  <a:pt x="72" y="229"/>
                </a:moveTo>
                <a:cubicBezTo>
                  <a:pt x="72" y="229"/>
                  <a:pt x="72" y="228"/>
                  <a:pt x="71" y="228"/>
                </a:cubicBezTo>
                <a:cubicBezTo>
                  <a:pt x="72" y="228"/>
                  <a:pt x="72" y="228"/>
                  <a:pt x="73" y="229"/>
                </a:cubicBezTo>
                <a:cubicBezTo>
                  <a:pt x="74" y="229"/>
                  <a:pt x="74" y="230"/>
                  <a:pt x="75" y="230"/>
                </a:cubicBezTo>
                <a:cubicBezTo>
                  <a:pt x="74" y="230"/>
                  <a:pt x="73" y="229"/>
                  <a:pt x="72" y="229"/>
                </a:cubicBezTo>
                <a:close/>
                <a:moveTo>
                  <a:pt x="73" y="237"/>
                </a:moveTo>
                <a:cubicBezTo>
                  <a:pt x="73" y="237"/>
                  <a:pt x="73" y="237"/>
                  <a:pt x="73" y="237"/>
                </a:cubicBezTo>
                <a:cubicBezTo>
                  <a:pt x="71" y="236"/>
                  <a:pt x="68" y="235"/>
                  <a:pt x="66" y="234"/>
                </a:cubicBezTo>
                <a:cubicBezTo>
                  <a:pt x="68" y="235"/>
                  <a:pt x="71" y="236"/>
                  <a:pt x="73" y="237"/>
                </a:cubicBezTo>
                <a:close/>
                <a:moveTo>
                  <a:pt x="35" y="201"/>
                </a:moveTo>
                <a:cubicBezTo>
                  <a:pt x="35" y="201"/>
                  <a:pt x="35" y="200"/>
                  <a:pt x="35" y="200"/>
                </a:cubicBezTo>
                <a:cubicBezTo>
                  <a:pt x="35" y="200"/>
                  <a:pt x="35" y="201"/>
                  <a:pt x="35" y="201"/>
                </a:cubicBezTo>
                <a:cubicBezTo>
                  <a:pt x="36" y="201"/>
                  <a:pt x="36" y="202"/>
                  <a:pt x="37" y="202"/>
                </a:cubicBezTo>
                <a:cubicBezTo>
                  <a:pt x="37" y="203"/>
                  <a:pt x="37" y="203"/>
                  <a:pt x="37" y="203"/>
                </a:cubicBezTo>
                <a:cubicBezTo>
                  <a:pt x="38" y="203"/>
                  <a:pt x="38" y="203"/>
                  <a:pt x="38" y="203"/>
                </a:cubicBezTo>
                <a:cubicBezTo>
                  <a:pt x="38" y="204"/>
                  <a:pt x="39" y="205"/>
                  <a:pt x="40" y="206"/>
                </a:cubicBezTo>
                <a:cubicBezTo>
                  <a:pt x="41" y="207"/>
                  <a:pt x="42" y="208"/>
                  <a:pt x="43" y="209"/>
                </a:cubicBezTo>
                <a:cubicBezTo>
                  <a:pt x="41" y="208"/>
                  <a:pt x="40" y="207"/>
                  <a:pt x="39" y="206"/>
                </a:cubicBezTo>
                <a:cubicBezTo>
                  <a:pt x="38" y="205"/>
                  <a:pt x="36" y="203"/>
                  <a:pt x="35" y="202"/>
                </a:cubicBezTo>
                <a:cubicBezTo>
                  <a:pt x="35" y="201"/>
                  <a:pt x="35" y="201"/>
                  <a:pt x="35" y="201"/>
                </a:cubicBezTo>
                <a:close/>
                <a:moveTo>
                  <a:pt x="37" y="197"/>
                </a:moveTo>
                <a:cubicBezTo>
                  <a:pt x="37" y="197"/>
                  <a:pt x="37" y="197"/>
                  <a:pt x="38" y="197"/>
                </a:cubicBezTo>
                <a:cubicBezTo>
                  <a:pt x="39" y="200"/>
                  <a:pt x="41" y="202"/>
                  <a:pt x="43" y="204"/>
                </a:cubicBezTo>
                <a:cubicBezTo>
                  <a:pt x="42" y="203"/>
                  <a:pt x="40" y="201"/>
                  <a:pt x="39" y="200"/>
                </a:cubicBezTo>
                <a:cubicBezTo>
                  <a:pt x="38" y="199"/>
                  <a:pt x="38" y="198"/>
                  <a:pt x="37" y="197"/>
                </a:cubicBezTo>
                <a:close/>
                <a:moveTo>
                  <a:pt x="25" y="144"/>
                </a:moveTo>
                <a:cubicBezTo>
                  <a:pt x="25" y="142"/>
                  <a:pt x="24" y="140"/>
                  <a:pt x="24" y="138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5" y="140"/>
                  <a:pt x="26" y="143"/>
                  <a:pt x="27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28" y="148"/>
                  <a:pt x="28" y="148"/>
                  <a:pt x="28" y="148"/>
                </a:cubicBezTo>
                <a:cubicBezTo>
                  <a:pt x="28" y="149"/>
                  <a:pt x="28" y="150"/>
                  <a:pt x="28" y="151"/>
                </a:cubicBezTo>
                <a:cubicBezTo>
                  <a:pt x="27" y="149"/>
                  <a:pt x="26" y="146"/>
                  <a:pt x="25" y="144"/>
                </a:cubicBezTo>
                <a:close/>
                <a:moveTo>
                  <a:pt x="28" y="177"/>
                </a:moveTo>
                <a:cubicBezTo>
                  <a:pt x="27" y="176"/>
                  <a:pt x="26" y="174"/>
                  <a:pt x="26" y="173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7" y="173"/>
                  <a:pt x="27" y="175"/>
                  <a:pt x="28" y="177"/>
                </a:cubicBezTo>
                <a:close/>
                <a:moveTo>
                  <a:pt x="25" y="61"/>
                </a:moveTo>
                <a:cubicBezTo>
                  <a:pt x="24" y="61"/>
                  <a:pt x="24" y="61"/>
                  <a:pt x="24" y="61"/>
                </a:cubicBezTo>
                <a:cubicBezTo>
                  <a:pt x="25" y="60"/>
                  <a:pt x="26" y="59"/>
                  <a:pt x="27" y="58"/>
                </a:cubicBezTo>
                <a:cubicBezTo>
                  <a:pt x="27" y="58"/>
                  <a:pt x="27" y="58"/>
                  <a:pt x="27" y="58"/>
                </a:cubicBezTo>
                <a:cubicBezTo>
                  <a:pt x="26" y="59"/>
                  <a:pt x="26" y="60"/>
                  <a:pt x="25" y="61"/>
                </a:cubicBezTo>
                <a:close/>
                <a:moveTo>
                  <a:pt x="27" y="62"/>
                </a:moveTo>
                <a:cubicBezTo>
                  <a:pt x="26" y="63"/>
                  <a:pt x="25" y="64"/>
                  <a:pt x="25" y="66"/>
                </a:cubicBezTo>
                <a:cubicBezTo>
                  <a:pt x="25" y="64"/>
                  <a:pt x="26" y="63"/>
                  <a:pt x="26" y="62"/>
                </a:cubicBezTo>
                <a:cubicBezTo>
                  <a:pt x="27" y="62"/>
                  <a:pt x="27" y="62"/>
                  <a:pt x="27" y="62"/>
                </a:cubicBezTo>
                <a:close/>
                <a:moveTo>
                  <a:pt x="25" y="68"/>
                </a:moveTo>
                <a:cubicBezTo>
                  <a:pt x="26" y="66"/>
                  <a:pt x="27" y="63"/>
                  <a:pt x="29" y="61"/>
                </a:cubicBezTo>
                <a:cubicBezTo>
                  <a:pt x="30" y="61"/>
                  <a:pt x="31" y="60"/>
                  <a:pt x="32" y="59"/>
                </a:cubicBezTo>
                <a:cubicBezTo>
                  <a:pt x="32" y="60"/>
                  <a:pt x="32" y="61"/>
                  <a:pt x="31" y="62"/>
                </a:cubicBezTo>
                <a:cubicBezTo>
                  <a:pt x="30" y="63"/>
                  <a:pt x="29" y="64"/>
                  <a:pt x="28" y="66"/>
                </a:cubicBezTo>
                <a:cubicBezTo>
                  <a:pt x="27" y="66"/>
                  <a:pt x="26" y="67"/>
                  <a:pt x="25" y="68"/>
                </a:cubicBezTo>
                <a:close/>
                <a:moveTo>
                  <a:pt x="25" y="69"/>
                </a:moveTo>
                <a:cubicBezTo>
                  <a:pt x="23" y="71"/>
                  <a:pt x="22" y="73"/>
                  <a:pt x="20" y="75"/>
                </a:cubicBezTo>
                <a:cubicBezTo>
                  <a:pt x="21" y="73"/>
                  <a:pt x="22" y="72"/>
                  <a:pt x="23" y="70"/>
                </a:cubicBezTo>
                <a:cubicBezTo>
                  <a:pt x="24" y="70"/>
                  <a:pt x="24" y="69"/>
                  <a:pt x="25" y="69"/>
                </a:cubicBezTo>
                <a:close/>
                <a:moveTo>
                  <a:pt x="110" y="12"/>
                </a:moveTo>
                <a:cubicBezTo>
                  <a:pt x="110" y="12"/>
                  <a:pt x="109" y="12"/>
                  <a:pt x="109" y="12"/>
                </a:cubicBezTo>
                <a:cubicBezTo>
                  <a:pt x="109" y="11"/>
                  <a:pt x="109" y="11"/>
                  <a:pt x="110" y="11"/>
                </a:cubicBezTo>
                <a:cubicBezTo>
                  <a:pt x="112" y="11"/>
                  <a:pt x="113" y="11"/>
                  <a:pt x="115" y="12"/>
                </a:cubicBezTo>
                <a:cubicBezTo>
                  <a:pt x="112" y="13"/>
                  <a:pt x="110" y="14"/>
                  <a:pt x="107" y="15"/>
                </a:cubicBezTo>
                <a:cubicBezTo>
                  <a:pt x="107" y="15"/>
                  <a:pt x="107" y="15"/>
                  <a:pt x="106" y="15"/>
                </a:cubicBezTo>
                <a:cubicBezTo>
                  <a:pt x="108" y="14"/>
                  <a:pt x="109" y="14"/>
                  <a:pt x="110" y="13"/>
                </a:cubicBezTo>
                <a:cubicBezTo>
                  <a:pt x="111" y="13"/>
                  <a:pt x="111" y="12"/>
                  <a:pt x="110" y="12"/>
                </a:cubicBezTo>
                <a:close/>
                <a:moveTo>
                  <a:pt x="122" y="39"/>
                </a:moveTo>
                <a:cubicBezTo>
                  <a:pt x="126" y="38"/>
                  <a:pt x="129" y="37"/>
                  <a:pt x="133" y="36"/>
                </a:cubicBezTo>
                <a:cubicBezTo>
                  <a:pt x="135" y="36"/>
                  <a:pt x="137" y="36"/>
                  <a:pt x="140" y="36"/>
                </a:cubicBezTo>
                <a:cubicBezTo>
                  <a:pt x="137" y="37"/>
                  <a:pt x="134" y="39"/>
                  <a:pt x="132" y="40"/>
                </a:cubicBezTo>
                <a:cubicBezTo>
                  <a:pt x="127" y="41"/>
                  <a:pt x="122" y="41"/>
                  <a:pt x="117" y="41"/>
                </a:cubicBezTo>
                <a:cubicBezTo>
                  <a:pt x="119" y="39"/>
                  <a:pt x="120" y="38"/>
                  <a:pt x="121" y="36"/>
                </a:cubicBezTo>
                <a:cubicBezTo>
                  <a:pt x="122" y="36"/>
                  <a:pt x="123" y="36"/>
                  <a:pt x="123" y="36"/>
                </a:cubicBezTo>
                <a:cubicBezTo>
                  <a:pt x="123" y="36"/>
                  <a:pt x="122" y="37"/>
                  <a:pt x="122" y="37"/>
                </a:cubicBezTo>
                <a:cubicBezTo>
                  <a:pt x="121" y="38"/>
                  <a:pt x="121" y="39"/>
                  <a:pt x="122" y="39"/>
                </a:cubicBezTo>
                <a:close/>
                <a:moveTo>
                  <a:pt x="125" y="36"/>
                </a:moveTo>
                <a:cubicBezTo>
                  <a:pt x="126" y="36"/>
                  <a:pt x="126" y="36"/>
                  <a:pt x="127" y="36"/>
                </a:cubicBezTo>
                <a:cubicBezTo>
                  <a:pt x="127" y="36"/>
                  <a:pt x="128" y="36"/>
                  <a:pt x="128" y="36"/>
                </a:cubicBezTo>
                <a:cubicBezTo>
                  <a:pt x="127" y="36"/>
                  <a:pt x="126" y="36"/>
                  <a:pt x="125" y="36"/>
                </a:cubicBezTo>
                <a:close/>
                <a:moveTo>
                  <a:pt x="129" y="31"/>
                </a:moveTo>
                <a:cubicBezTo>
                  <a:pt x="129" y="31"/>
                  <a:pt x="129" y="31"/>
                  <a:pt x="130" y="31"/>
                </a:cubicBezTo>
                <a:cubicBezTo>
                  <a:pt x="130" y="31"/>
                  <a:pt x="131" y="31"/>
                  <a:pt x="131" y="31"/>
                </a:cubicBezTo>
                <a:cubicBezTo>
                  <a:pt x="131" y="31"/>
                  <a:pt x="131" y="31"/>
                  <a:pt x="130" y="31"/>
                </a:cubicBezTo>
                <a:cubicBezTo>
                  <a:pt x="130" y="31"/>
                  <a:pt x="130" y="31"/>
                  <a:pt x="129" y="31"/>
                </a:cubicBezTo>
                <a:cubicBezTo>
                  <a:pt x="129" y="31"/>
                  <a:pt x="129" y="31"/>
                  <a:pt x="129" y="31"/>
                </a:cubicBezTo>
                <a:close/>
                <a:moveTo>
                  <a:pt x="128" y="18"/>
                </a:moveTo>
                <a:cubicBezTo>
                  <a:pt x="129" y="17"/>
                  <a:pt x="130" y="17"/>
                  <a:pt x="131" y="16"/>
                </a:cubicBezTo>
                <a:cubicBezTo>
                  <a:pt x="131" y="16"/>
                  <a:pt x="132" y="16"/>
                  <a:pt x="133" y="17"/>
                </a:cubicBezTo>
                <a:cubicBezTo>
                  <a:pt x="132" y="17"/>
                  <a:pt x="131" y="18"/>
                  <a:pt x="130" y="18"/>
                </a:cubicBezTo>
                <a:cubicBezTo>
                  <a:pt x="129" y="18"/>
                  <a:pt x="128" y="18"/>
                  <a:pt x="128" y="18"/>
                </a:cubicBezTo>
                <a:close/>
                <a:moveTo>
                  <a:pt x="129" y="22"/>
                </a:moveTo>
                <a:cubicBezTo>
                  <a:pt x="129" y="22"/>
                  <a:pt x="128" y="23"/>
                  <a:pt x="128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3"/>
                  <a:pt x="128" y="22"/>
                  <a:pt x="129" y="22"/>
                </a:cubicBezTo>
                <a:cubicBezTo>
                  <a:pt x="129" y="22"/>
                  <a:pt x="129" y="22"/>
                  <a:pt x="129" y="22"/>
                </a:cubicBezTo>
                <a:close/>
                <a:moveTo>
                  <a:pt x="132" y="22"/>
                </a:moveTo>
                <a:cubicBezTo>
                  <a:pt x="132" y="22"/>
                  <a:pt x="133" y="22"/>
                  <a:pt x="133" y="22"/>
                </a:cubicBezTo>
                <a:cubicBezTo>
                  <a:pt x="135" y="23"/>
                  <a:pt x="137" y="24"/>
                  <a:pt x="140" y="24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138" y="24"/>
                  <a:pt x="137" y="24"/>
                  <a:pt x="136" y="24"/>
                </a:cubicBezTo>
                <a:cubicBezTo>
                  <a:pt x="134" y="24"/>
                  <a:pt x="132" y="24"/>
                  <a:pt x="130" y="23"/>
                </a:cubicBezTo>
                <a:cubicBezTo>
                  <a:pt x="131" y="23"/>
                  <a:pt x="131" y="23"/>
                  <a:pt x="132" y="22"/>
                </a:cubicBezTo>
                <a:close/>
                <a:moveTo>
                  <a:pt x="163" y="18"/>
                </a:moveTo>
                <a:cubicBezTo>
                  <a:pt x="163" y="17"/>
                  <a:pt x="162" y="17"/>
                  <a:pt x="162" y="17"/>
                </a:cubicBezTo>
                <a:cubicBezTo>
                  <a:pt x="164" y="17"/>
                  <a:pt x="165" y="18"/>
                  <a:pt x="167" y="19"/>
                </a:cubicBezTo>
                <a:cubicBezTo>
                  <a:pt x="167" y="19"/>
                  <a:pt x="168" y="20"/>
                  <a:pt x="168" y="20"/>
                </a:cubicBezTo>
                <a:cubicBezTo>
                  <a:pt x="167" y="19"/>
                  <a:pt x="165" y="18"/>
                  <a:pt x="163" y="18"/>
                </a:cubicBezTo>
                <a:close/>
                <a:moveTo>
                  <a:pt x="178" y="27"/>
                </a:moveTo>
                <a:cubicBezTo>
                  <a:pt x="174" y="25"/>
                  <a:pt x="170" y="23"/>
                  <a:pt x="165" y="21"/>
                </a:cubicBezTo>
                <a:cubicBezTo>
                  <a:pt x="165" y="21"/>
                  <a:pt x="166" y="21"/>
                  <a:pt x="166" y="20"/>
                </a:cubicBezTo>
                <a:cubicBezTo>
                  <a:pt x="170" y="22"/>
                  <a:pt x="174" y="24"/>
                  <a:pt x="178" y="27"/>
                </a:cubicBezTo>
                <a:close/>
                <a:moveTo>
                  <a:pt x="164" y="22"/>
                </a:moveTo>
                <a:cubicBezTo>
                  <a:pt x="164" y="22"/>
                  <a:pt x="164" y="22"/>
                  <a:pt x="164" y="23"/>
                </a:cubicBezTo>
                <a:cubicBezTo>
                  <a:pt x="164" y="23"/>
                  <a:pt x="164" y="23"/>
                  <a:pt x="164" y="23"/>
                </a:cubicBezTo>
                <a:cubicBezTo>
                  <a:pt x="163" y="23"/>
                  <a:pt x="161" y="24"/>
                  <a:pt x="160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0" y="24"/>
                  <a:pt x="160" y="23"/>
                  <a:pt x="159" y="23"/>
                </a:cubicBezTo>
                <a:cubicBezTo>
                  <a:pt x="158" y="23"/>
                  <a:pt x="158" y="23"/>
                  <a:pt x="157" y="24"/>
                </a:cubicBezTo>
                <a:cubicBezTo>
                  <a:pt x="155" y="23"/>
                  <a:pt x="154" y="23"/>
                  <a:pt x="152" y="22"/>
                </a:cubicBezTo>
                <a:cubicBezTo>
                  <a:pt x="152" y="22"/>
                  <a:pt x="151" y="22"/>
                  <a:pt x="150" y="21"/>
                </a:cubicBezTo>
                <a:cubicBezTo>
                  <a:pt x="152" y="20"/>
                  <a:pt x="153" y="20"/>
                  <a:pt x="155" y="19"/>
                </a:cubicBezTo>
                <a:cubicBezTo>
                  <a:pt x="158" y="20"/>
                  <a:pt x="161" y="21"/>
                  <a:pt x="164" y="22"/>
                </a:cubicBezTo>
                <a:close/>
                <a:moveTo>
                  <a:pt x="193" y="49"/>
                </a:moveTo>
                <a:cubicBezTo>
                  <a:pt x="193" y="49"/>
                  <a:pt x="194" y="49"/>
                  <a:pt x="194" y="49"/>
                </a:cubicBezTo>
                <a:cubicBezTo>
                  <a:pt x="195" y="51"/>
                  <a:pt x="196" y="52"/>
                  <a:pt x="198" y="54"/>
                </a:cubicBezTo>
                <a:cubicBezTo>
                  <a:pt x="195" y="52"/>
                  <a:pt x="193" y="51"/>
                  <a:pt x="191" y="49"/>
                </a:cubicBezTo>
                <a:cubicBezTo>
                  <a:pt x="192" y="49"/>
                  <a:pt x="192" y="49"/>
                  <a:pt x="193" y="49"/>
                </a:cubicBezTo>
                <a:close/>
                <a:moveTo>
                  <a:pt x="192" y="43"/>
                </a:moveTo>
                <a:cubicBezTo>
                  <a:pt x="192" y="43"/>
                  <a:pt x="193" y="43"/>
                  <a:pt x="193" y="42"/>
                </a:cubicBezTo>
                <a:cubicBezTo>
                  <a:pt x="193" y="43"/>
                  <a:pt x="194" y="44"/>
                  <a:pt x="195" y="45"/>
                </a:cubicBezTo>
                <a:cubicBezTo>
                  <a:pt x="194" y="44"/>
                  <a:pt x="193" y="43"/>
                  <a:pt x="192" y="43"/>
                </a:cubicBezTo>
                <a:close/>
                <a:moveTo>
                  <a:pt x="229" y="141"/>
                </a:moveTo>
                <a:cubicBezTo>
                  <a:pt x="230" y="132"/>
                  <a:pt x="230" y="122"/>
                  <a:pt x="230" y="113"/>
                </a:cubicBezTo>
                <a:cubicBezTo>
                  <a:pt x="231" y="113"/>
                  <a:pt x="231" y="113"/>
                  <a:pt x="231" y="113"/>
                </a:cubicBezTo>
                <a:cubicBezTo>
                  <a:pt x="231" y="122"/>
                  <a:pt x="231" y="132"/>
                  <a:pt x="229" y="141"/>
                </a:cubicBezTo>
                <a:close/>
                <a:moveTo>
                  <a:pt x="231" y="101"/>
                </a:moveTo>
                <a:cubicBezTo>
                  <a:pt x="231" y="102"/>
                  <a:pt x="231" y="103"/>
                  <a:pt x="232" y="103"/>
                </a:cubicBezTo>
                <a:cubicBezTo>
                  <a:pt x="232" y="103"/>
                  <a:pt x="231" y="104"/>
                  <a:pt x="231" y="104"/>
                </a:cubicBezTo>
                <a:cubicBezTo>
                  <a:pt x="231" y="103"/>
                  <a:pt x="231" y="102"/>
                  <a:pt x="231" y="101"/>
                </a:cubicBezTo>
                <a:close/>
                <a:moveTo>
                  <a:pt x="229" y="97"/>
                </a:moveTo>
                <a:cubicBezTo>
                  <a:pt x="229" y="98"/>
                  <a:pt x="229" y="99"/>
                  <a:pt x="230" y="99"/>
                </a:cubicBezTo>
                <a:cubicBezTo>
                  <a:pt x="230" y="99"/>
                  <a:pt x="229" y="99"/>
                  <a:pt x="229" y="99"/>
                </a:cubicBezTo>
                <a:cubicBezTo>
                  <a:pt x="229" y="99"/>
                  <a:pt x="229" y="100"/>
                  <a:pt x="228" y="100"/>
                </a:cubicBezTo>
                <a:cubicBezTo>
                  <a:pt x="228" y="99"/>
                  <a:pt x="228" y="99"/>
                  <a:pt x="228" y="98"/>
                </a:cubicBezTo>
                <a:cubicBezTo>
                  <a:pt x="228" y="98"/>
                  <a:pt x="228" y="98"/>
                  <a:pt x="229" y="97"/>
                </a:cubicBezTo>
                <a:close/>
                <a:moveTo>
                  <a:pt x="227" y="96"/>
                </a:moveTo>
                <a:cubicBezTo>
                  <a:pt x="227" y="95"/>
                  <a:pt x="226" y="94"/>
                  <a:pt x="226" y="92"/>
                </a:cubicBezTo>
                <a:cubicBezTo>
                  <a:pt x="226" y="92"/>
                  <a:pt x="226" y="92"/>
                  <a:pt x="226" y="92"/>
                </a:cubicBezTo>
                <a:cubicBezTo>
                  <a:pt x="226" y="94"/>
                  <a:pt x="227" y="95"/>
                  <a:pt x="228" y="96"/>
                </a:cubicBezTo>
                <a:cubicBezTo>
                  <a:pt x="228" y="96"/>
                  <a:pt x="227" y="96"/>
                  <a:pt x="227" y="96"/>
                </a:cubicBezTo>
                <a:close/>
                <a:moveTo>
                  <a:pt x="227" y="92"/>
                </a:moveTo>
                <a:cubicBezTo>
                  <a:pt x="228" y="91"/>
                  <a:pt x="228" y="91"/>
                  <a:pt x="228" y="91"/>
                </a:cubicBezTo>
                <a:cubicBezTo>
                  <a:pt x="229" y="93"/>
                  <a:pt x="229" y="94"/>
                  <a:pt x="230" y="96"/>
                </a:cubicBezTo>
                <a:cubicBezTo>
                  <a:pt x="229" y="95"/>
                  <a:pt x="228" y="93"/>
                  <a:pt x="227" y="92"/>
                </a:cubicBezTo>
                <a:close/>
                <a:moveTo>
                  <a:pt x="228" y="89"/>
                </a:moveTo>
                <a:cubicBezTo>
                  <a:pt x="227" y="89"/>
                  <a:pt x="227" y="90"/>
                  <a:pt x="226" y="90"/>
                </a:cubicBezTo>
                <a:cubicBezTo>
                  <a:pt x="225" y="89"/>
                  <a:pt x="225" y="87"/>
                  <a:pt x="224" y="86"/>
                </a:cubicBezTo>
                <a:cubicBezTo>
                  <a:pt x="224" y="86"/>
                  <a:pt x="224" y="86"/>
                  <a:pt x="224" y="86"/>
                </a:cubicBezTo>
                <a:cubicBezTo>
                  <a:pt x="225" y="85"/>
                  <a:pt x="226" y="85"/>
                  <a:pt x="227" y="84"/>
                </a:cubicBezTo>
                <a:cubicBezTo>
                  <a:pt x="227" y="86"/>
                  <a:pt x="228" y="87"/>
                  <a:pt x="228" y="89"/>
                </a:cubicBezTo>
                <a:cubicBezTo>
                  <a:pt x="228" y="89"/>
                  <a:pt x="228" y="89"/>
                  <a:pt x="228" y="89"/>
                </a:cubicBezTo>
                <a:close/>
                <a:moveTo>
                  <a:pt x="225" y="97"/>
                </a:moveTo>
                <a:cubicBezTo>
                  <a:pt x="225" y="97"/>
                  <a:pt x="225" y="97"/>
                  <a:pt x="225" y="97"/>
                </a:cubicBezTo>
                <a:cubicBezTo>
                  <a:pt x="225" y="96"/>
                  <a:pt x="224" y="95"/>
                  <a:pt x="224" y="94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25" y="95"/>
                  <a:pt x="225" y="96"/>
                  <a:pt x="225" y="97"/>
                </a:cubicBezTo>
                <a:close/>
                <a:moveTo>
                  <a:pt x="142" y="227"/>
                </a:moveTo>
                <a:cubicBezTo>
                  <a:pt x="143" y="226"/>
                  <a:pt x="144" y="225"/>
                  <a:pt x="145" y="225"/>
                </a:cubicBezTo>
                <a:cubicBezTo>
                  <a:pt x="144" y="225"/>
                  <a:pt x="144" y="226"/>
                  <a:pt x="143" y="227"/>
                </a:cubicBezTo>
                <a:cubicBezTo>
                  <a:pt x="143" y="227"/>
                  <a:pt x="142" y="227"/>
                  <a:pt x="142" y="227"/>
                </a:cubicBezTo>
                <a:close/>
                <a:moveTo>
                  <a:pt x="143" y="227"/>
                </a:moveTo>
                <a:cubicBezTo>
                  <a:pt x="142" y="227"/>
                  <a:pt x="142" y="227"/>
                  <a:pt x="142" y="227"/>
                </a:cubicBezTo>
                <a:cubicBezTo>
                  <a:pt x="142" y="227"/>
                  <a:pt x="142" y="228"/>
                  <a:pt x="142" y="228"/>
                </a:cubicBezTo>
                <a:cubicBezTo>
                  <a:pt x="142" y="228"/>
                  <a:pt x="141" y="228"/>
                  <a:pt x="141" y="228"/>
                </a:cubicBezTo>
                <a:cubicBezTo>
                  <a:pt x="141" y="228"/>
                  <a:pt x="141" y="228"/>
                  <a:pt x="141" y="227"/>
                </a:cubicBezTo>
                <a:cubicBezTo>
                  <a:pt x="141" y="227"/>
                  <a:pt x="141" y="227"/>
                  <a:pt x="141" y="227"/>
                </a:cubicBezTo>
                <a:cubicBezTo>
                  <a:pt x="142" y="227"/>
                  <a:pt x="142" y="227"/>
                  <a:pt x="143" y="227"/>
                </a:cubicBezTo>
                <a:close/>
                <a:moveTo>
                  <a:pt x="130" y="228"/>
                </a:moveTo>
                <a:cubicBezTo>
                  <a:pt x="130" y="227"/>
                  <a:pt x="130" y="227"/>
                  <a:pt x="130" y="226"/>
                </a:cubicBezTo>
                <a:cubicBezTo>
                  <a:pt x="130" y="226"/>
                  <a:pt x="130" y="225"/>
                  <a:pt x="131" y="225"/>
                </a:cubicBezTo>
                <a:cubicBezTo>
                  <a:pt x="139" y="218"/>
                  <a:pt x="146" y="211"/>
                  <a:pt x="154" y="203"/>
                </a:cubicBezTo>
                <a:cubicBezTo>
                  <a:pt x="159" y="200"/>
                  <a:pt x="163" y="196"/>
                  <a:pt x="168" y="192"/>
                </a:cubicBezTo>
                <a:cubicBezTo>
                  <a:pt x="168" y="192"/>
                  <a:pt x="169" y="192"/>
                  <a:pt x="169" y="192"/>
                </a:cubicBezTo>
                <a:cubicBezTo>
                  <a:pt x="169" y="191"/>
                  <a:pt x="169" y="191"/>
                  <a:pt x="170" y="191"/>
                </a:cubicBezTo>
                <a:cubicBezTo>
                  <a:pt x="171" y="190"/>
                  <a:pt x="172" y="189"/>
                  <a:pt x="173" y="188"/>
                </a:cubicBezTo>
                <a:cubicBezTo>
                  <a:pt x="167" y="194"/>
                  <a:pt x="161" y="200"/>
                  <a:pt x="155" y="206"/>
                </a:cubicBezTo>
                <a:cubicBezTo>
                  <a:pt x="151" y="209"/>
                  <a:pt x="146" y="213"/>
                  <a:pt x="143" y="217"/>
                </a:cubicBezTo>
                <a:cubicBezTo>
                  <a:pt x="142" y="218"/>
                  <a:pt x="142" y="218"/>
                  <a:pt x="143" y="219"/>
                </a:cubicBezTo>
                <a:cubicBezTo>
                  <a:pt x="140" y="221"/>
                  <a:pt x="138" y="223"/>
                  <a:pt x="136" y="225"/>
                </a:cubicBezTo>
                <a:cubicBezTo>
                  <a:pt x="134" y="226"/>
                  <a:pt x="132" y="227"/>
                  <a:pt x="130" y="228"/>
                </a:cubicBezTo>
                <a:close/>
                <a:moveTo>
                  <a:pt x="138" y="227"/>
                </a:moveTo>
                <a:cubicBezTo>
                  <a:pt x="138" y="227"/>
                  <a:pt x="138" y="228"/>
                  <a:pt x="137" y="228"/>
                </a:cubicBezTo>
                <a:cubicBezTo>
                  <a:pt x="137" y="228"/>
                  <a:pt x="136" y="228"/>
                  <a:pt x="135" y="228"/>
                </a:cubicBezTo>
                <a:cubicBezTo>
                  <a:pt x="135" y="228"/>
                  <a:pt x="136" y="228"/>
                  <a:pt x="136" y="228"/>
                </a:cubicBezTo>
                <a:cubicBezTo>
                  <a:pt x="137" y="227"/>
                  <a:pt x="137" y="227"/>
                  <a:pt x="138" y="227"/>
                </a:cubicBezTo>
                <a:close/>
                <a:moveTo>
                  <a:pt x="121" y="226"/>
                </a:moveTo>
                <a:cubicBezTo>
                  <a:pt x="121" y="226"/>
                  <a:pt x="121" y="226"/>
                  <a:pt x="121" y="226"/>
                </a:cubicBezTo>
                <a:cubicBezTo>
                  <a:pt x="121" y="225"/>
                  <a:pt x="122" y="224"/>
                  <a:pt x="123" y="223"/>
                </a:cubicBezTo>
                <a:cubicBezTo>
                  <a:pt x="123" y="224"/>
                  <a:pt x="123" y="224"/>
                  <a:pt x="124" y="224"/>
                </a:cubicBezTo>
                <a:cubicBezTo>
                  <a:pt x="123" y="225"/>
                  <a:pt x="122" y="225"/>
                  <a:pt x="121" y="226"/>
                </a:cubicBezTo>
                <a:close/>
                <a:moveTo>
                  <a:pt x="124" y="228"/>
                </a:move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23" y="228"/>
                  <a:pt x="122" y="228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23" y="228"/>
                  <a:pt x="124" y="228"/>
                </a:cubicBezTo>
                <a:close/>
                <a:moveTo>
                  <a:pt x="115" y="215"/>
                </a:moveTo>
                <a:cubicBezTo>
                  <a:pt x="115" y="215"/>
                  <a:pt x="114" y="215"/>
                  <a:pt x="114" y="215"/>
                </a:cubicBezTo>
                <a:cubicBezTo>
                  <a:pt x="115" y="214"/>
                  <a:pt x="116" y="213"/>
                  <a:pt x="117" y="212"/>
                </a:cubicBezTo>
                <a:cubicBezTo>
                  <a:pt x="118" y="213"/>
                  <a:pt x="118" y="213"/>
                  <a:pt x="119" y="214"/>
                </a:cubicBezTo>
                <a:cubicBezTo>
                  <a:pt x="119" y="214"/>
                  <a:pt x="119" y="214"/>
                  <a:pt x="119" y="214"/>
                </a:cubicBezTo>
                <a:cubicBezTo>
                  <a:pt x="119" y="214"/>
                  <a:pt x="119" y="214"/>
                  <a:pt x="119" y="214"/>
                </a:cubicBezTo>
                <a:cubicBezTo>
                  <a:pt x="118" y="215"/>
                  <a:pt x="116" y="215"/>
                  <a:pt x="115" y="215"/>
                </a:cubicBezTo>
                <a:close/>
                <a:moveTo>
                  <a:pt x="118" y="223"/>
                </a:moveTo>
                <a:cubicBezTo>
                  <a:pt x="117" y="223"/>
                  <a:pt x="117" y="223"/>
                  <a:pt x="116" y="224"/>
                </a:cubicBezTo>
                <a:cubicBezTo>
                  <a:pt x="116" y="223"/>
                  <a:pt x="116" y="223"/>
                  <a:pt x="115" y="223"/>
                </a:cubicBezTo>
                <a:cubicBezTo>
                  <a:pt x="116" y="223"/>
                  <a:pt x="117" y="222"/>
                  <a:pt x="117" y="222"/>
                </a:cubicBezTo>
                <a:cubicBezTo>
                  <a:pt x="117" y="222"/>
                  <a:pt x="118" y="222"/>
                  <a:pt x="118" y="223"/>
                </a:cubicBezTo>
                <a:close/>
                <a:moveTo>
                  <a:pt x="110" y="219"/>
                </a:moveTo>
                <a:cubicBezTo>
                  <a:pt x="110" y="219"/>
                  <a:pt x="111" y="219"/>
                  <a:pt x="111" y="219"/>
                </a:cubicBezTo>
                <a:cubicBezTo>
                  <a:pt x="111" y="219"/>
                  <a:pt x="111" y="218"/>
                  <a:pt x="112" y="218"/>
                </a:cubicBezTo>
                <a:cubicBezTo>
                  <a:pt x="112" y="219"/>
                  <a:pt x="113" y="219"/>
                  <a:pt x="113" y="219"/>
                </a:cubicBezTo>
                <a:cubicBezTo>
                  <a:pt x="113" y="220"/>
                  <a:pt x="113" y="220"/>
                  <a:pt x="112" y="221"/>
                </a:cubicBezTo>
                <a:cubicBezTo>
                  <a:pt x="112" y="220"/>
                  <a:pt x="111" y="220"/>
                  <a:pt x="110" y="219"/>
                </a:cubicBezTo>
                <a:close/>
                <a:moveTo>
                  <a:pt x="114" y="230"/>
                </a:moveTo>
                <a:cubicBezTo>
                  <a:pt x="113" y="230"/>
                  <a:pt x="113" y="230"/>
                  <a:pt x="112" y="230"/>
                </a:cubicBezTo>
                <a:cubicBezTo>
                  <a:pt x="112" y="230"/>
                  <a:pt x="111" y="229"/>
                  <a:pt x="110" y="229"/>
                </a:cubicBezTo>
                <a:cubicBezTo>
                  <a:pt x="111" y="229"/>
                  <a:pt x="111" y="229"/>
                  <a:pt x="111" y="228"/>
                </a:cubicBezTo>
                <a:cubicBezTo>
                  <a:pt x="112" y="229"/>
                  <a:pt x="113" y="229"/>
                  <a:pt x="114" y="230"/>
                </a:cubicBezTo>
                <a:close/>
                <a:moveTo>
                  <a:pt x="82" y="198"/>
                </a:moveTo>
                <a:cubicBezTo>
                  <a:pt x="82" y="198"/>
                  <a:pt x="82" y="197"/>
                  <a:pt x="83" y="197"/>
                </a:cubicBezTo>
                <a:cubicBezTo>
                  <a:pt x="83" y="197"/>
                  <a:pt x="83" y="197"/>
                  <a:pt x="83" y="197"/>
                </a:cubicBezTo>
                <a:cubicBezTo>
                  <a:pt x="83" y="198"/>
                  <a:pt x="82" y="198"/>
                  <a:pt x="82" y="199"/>
                </a:cubicBezTo>
                <a:lnTo>
                  <a:pt x="82" y="198"/>
                </a:lnTo>
                <a:close/>
                <a:moveTo>
                  <a:pt x="82" y="203"/>
                </a:moveTo>
                <a:cubicBezTo>
                  <a:pt x="82" y="203"/>
                  <a:pt x="81" y="203"/>
                  <a:pt x="81" y="203"/>
                </a:cubicBezTo>
                <a:cubicBezTo>
                  <a:pt x="81" y="203"/>
                  <a:pt x="81" y="203"/>
                  <a:pt x="80" y="203"/>
                </a:cubicBezTo>
                <a:cubicBezTo>
                  <a:pt x="80" y="202"/>
                  <a:pt x="81" y="202"/>
                  <a:pt x="81" y="202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81" y="202"/>
                  <a:pt x="81" y="203"/>
                  <a:pt x="82" y="203"/>
                </a:cubicBezTo>
                <a:close/>
                <a:moveTo>
                  <a:pt x="69" y="210"/>
                </a:moveTo>
                <a:cubicBezTo>
                  <a:pt x="68" y="209"/>
                  <a:pt x="67" y="208"/>
                  <a:pt x="66" y="207"/>
                </a:cubicBezTo>
                <a:cubicBezTo>
                  <a:pt x="66" y="207"/>
                  <a:pt x="66" y="207"/>
                  <a:pt x="66" y="207"/>
                </a:cubicBezTo>
                <a:cubicBezTo>
                  <a:pt x="68" y="209"/>
                  <a:pt x="70" y="210"/>
                  <a:pt x="71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0" y="212"/>
                  <a:pt x="70" y="212"/>
                  <a:pt x="69" y="212"/>
                </a:cubicBezTo>
                <a:cubicBezTo>
                  <a:pt x="69" y="212"/>
                  <a:pt x="69" y="211"/>
                  <a:pt x="69" y="211"/>
                </a:cubicBezTo>
                <a:cubicBezTo>
                  <a:pt x="69" y="211"/>
                  <a:pt x="69" y="210"/>
                  <a:pt x="69" y="210"/>
                </a:cubicBezTo>
                <a:close/>
                <a:moveTo>
                  <a:pt x="59" y="213"/>
                </a:moveTo>
                <a:cubicBezTo>
                  <a:pt x="59" y="213"/>
                  <a:pt x="58" y="212"/>
                  <a:pt x="57" y="211"/>
                </a:cubicBezTo>
                <a:cubicBezTo>
                  <a:pt x="60" y="213"/>
                  <a:pt x="62" y="215"/>
                  <a:pt x="65" y="216"/>
                </a:cubicBezTo>
                <a:cubicBezTo>
                  <a:pt x="63" y="215"/>
                  <a:pt x="61" y="214"/>
                  <a:pt x="59" y="213"/>
                </a:cubicBezTo>
                <a:close/>
                <a:moveTo>
                  <a:pt x="60" y="216"/>
                </a:moveTo>
                <a:cubicBezTo>
                  <a:pt x="58" y="215"/>
                  <a:pt x="55" y="213"/>
                  <a:pt x="53" y="212"/>
                </a:cubicBezTo>
                <a:cubicBezTo>
                  <a:pt x="55" y="213"/>
                  <a:pt x="57" y="214"/>
                  <a:pt x="59" y="215"/>
                </a:cubicBezTo>
                <a:cubicBezTo>
                  <a:pt x="59" y="215"/>
                  <a:pt x="60" y="216"/>
                  <a:pt x="60" y="216"/>
                </a:cubicBezTo>
                <a:close/>
                <a:moveTo>
                  <a:pt x="55" y="204"/>
                </a:moveTo>
                <a:cubicBezTo>
                  <a:pt x="55" y="204"/>
                  <a:pt x="56" y="205"/>
                  <a:pt x="56" y="205"/>
                </a:cubicBezTo>
                <a:cubicBezTo>
                  <a:pt x="57" y="206"/>
                  <a:pt x="57" y="206"/>
                  <a:pt x="57" y="206"/>
                </a:cubicBezTo>
                <a:cubicBezTo>
                  <a:pt x="58" y="207"/>
                  <a:pt x="59" y="208"/>
                  <a:pt x="60" y="209"/>
                </a:cubicBezTo>
                <a:cubicBezTo>
                  <a:pt x="59" y="209"/>
                  <a:pt x="59" y="208"/>
                  <a:pt x="59" y="208"/>
                </a:cubicBezTo>
                <a:cubicBezTo>
                  <a:pt x="58" y="208"/>
                  <a:pt x="58" y="209"/>
                  <a:pt x="58" y="209"/>
                </a:cubicBezTo>
                <a:cubicBezTo>
                  <a:pt x="57" y="208"/>
                  <a:pt x="56" y="208"/>
                  <a:pt x="55" y="207"/>
                </a:cubicBezTo>
                <a:cubicBezTo>
                  <a:pt x="55" y="207"/>
                  <a:pt x="55" y="206"/>
                  <a:pt x="55" y="206"/>
                </a:cubicBezTo>
                <a:cubicBezTo>
                  <a:pt x="55" y="205"/>
                  <a:pt x="55" y="204"/>
                  <a:pt x="55" y="204"/>
                </a:cubicBezTo>
                <a:close/>
                <a:moveTo>
                  <a:pt x="29" y="138"/>
                </a:moveTo>
                <a:cubicBezTo>
                  <a:pt x="29" y="137"/>
                  <a:pt x="30" y="137"/>
                  <a:pt x="30" y="136"/>
                </a:cubicBezTo>
                <a:cubicBezTo>
                  <a:pt x="30" y="136"/>
                  <a:pt x="30" y="137"/>
                  <a:pt x="30" y="137"/>
                </a:cubicBezTo>
                <a:cubicBezTo>
                  <a:pt x="30" y="138"/>
                  <a:pt x="29" y="140"/>
                  <a:pt x="29" y="141"/>
                </a:cubicBezTo>
                <a:cubicBezTo>
                  <a:pt x="29" y="140"/>
                  <a:pt x="29" y="139"/>
                  <a:pt x="29" y="138"/>
                </a:cubicBezTo>
                <a:close/>
                <a:moveTo>
                  <a:pt x="28" y="136"/>
                </a:moveTo>
                <a:cubicBezTo>
                  <a:pt x="28" y="136"/>
                  <a:pt x="28" y="136"/>
                  <a:pt x="28" y="136"/>
                </a:cubicBezTo>
                <a:cubicBezTo>
                  <a:pt x="27" y="129"/>
                  <a:pt x="25" y="122"/>
                  <a:pt x="24" y="115"/>
                </a:cubicBezTo>
                <a:cubicBezTo>
                  <a:pt x="25" y="121"/>
                  <a:pt x="27" y="126"/>
                  <a:pt x="29" y="131"/>
                </a:cubicBezTo>
                <a:cubicBezTo>
                  <a:pt x="29" y="133"/>
                  <a:pt x="28" y="134"/>
                  <a:pt x="28" y="136"/>
                </a:cubicBezTo>
                <a:close/>
                <a:moveTo>
                  <a:pt x="28" y="108"/>
                </a:moveTo>
                <a:cubicBezTo>
                  <a:pt x="27" y="106"/>
                  <a:pt x="27" y="104"/>
                  <a:pt x="26" y="102"/>
                </a:cubicBezTo>
                <a:cubicBezTo>
                  <a:pt x="27" y="102"/>
                  <a:pt x="28" y="101"/>
                  <a:pt x="28" y="101"/>
                </a:cubicBezTo>
                <a:cubicBezTo>
                  <a:pt x="30" y="104"/>
                  <a:pt x="31" y="108"/>
                  <a:pt x="32" y="111"/>
                </a:cubicBezTo>
                <a:cubicBezTo>
                  <a:pt x="32" y="113"/>
                  <a:pt x="31" y="115"/>
                  <a:pt x="31" y="117"/>
                </a:cubicBezTo>
                <a:cubicBezTo>
                  <a:pt x="30" y="114"/>
                  <a:pt x="29" y="111"/>
                  <a:pt x="28" y="108"/>
                </a:cubicBezTo>
                <a:close/>
                <a:moveTo>
                  <a:pt x="25" y="87"/>
                </a:moveTo>
                <a:cubicBezTo>
                  <a:pt x="25" y="87"/>
                  <a:pt x="25" y="87"/>
                  <a:pt x="24" y="87"/>
                </a:cubicBezTo>
                <a:cubicBezTo>
                  <a:pt x="24" y="86"/>
                  <a:pt x="24" y="86"/>
                  <a:pt x="24" y="86"/>
                </a:cubicBezTo>
                <a:cubicBezTo>
                  <a:pt x="25" y="85"/>
                  <a:pt x="25" y="85"/>
                  <a:pt x="26" y="84"/>
                </a:cubicBezTo>
                <a:cubicBezTo>
                  <a:pt x="26" y="84"/>
                  <a:pt x="26" y="84"/>
                  <a:pt x="27" y="84"/>
                </a:cubicBezTo>
                <a:cubicBezTo>
                  <a:pt x="26" y="85"/>
                  <a:pt x="25" y="86"/>
                  <a:pt x="25" y="87"/>
                </a:cubicBezTo>
                <a:close/>
                <a:moveTo>
                  <a:pt x="28" y="86"/>
                </a:moveTo>
                <a:cubicBezTo>
                  <a:pt x="27" y="87"/>
                  <a:pt x="26" y="88"/>
                  <a:pt x="26" y="89"/>
                </a:cubicBezTo>
                <a:cubicBezTo>
                  <a:pt x="25" y="89"/>
                  <a:pt x="25" y="89"/>
                  <a:pt x="25" y="88"/>
                </a:cubicBezTo>
                <a:cubicBezTo>
                  <a:pt x="25" y="88"/>
                  <a:pt x="26" y="88"/>
                  <a:pt x="26" y="88"/>
                </a:cubicBezTo>
                <a:cubicBezTo>
                  <a:pt x="27" y="87"/>
                  <a:pt x="27" y="87"/>
                  <a:pt x="28" y="86"/>
                </a:cubicBezTo>
                <a:close/>
                <a:moveTo>
                  <a:pt x="26" y="94"/>
                </a:moveTo>
                <a:cubicBezTo>
                  <a:pt x="26" y="95"/>
                  <a:pt x="26" y="95"/>
                  <a:pt x="26" y="95"/>
                </a:cubicBezTo>
                <a:cubicBezTo>
                  <a:pt x="26" y="95"/>
                  <a:pt x="26" y="95"/>
                  <a:pt x="26" y="95"/>
                </a:cubicBezTo>
                <a:cubicBezTo>
                  <a:pt x="26" y="96"/>
                  <a:pt x="26" y="97"/>
                  <a:pt x="25" y="98"/>
                </a:cubicBezTo>
                <a:cubicBezTo>
                  <a:pt x="25" y="97"/>
                  <a:pt x="25" y="96"/>
                  <a:pt x="25" y="95"/>
                </a:cubicBezTo>
                <a:cubicBezTo>
                  <a:pt x="25" y="95"/>
                  <a:pt x="26" y="95"/>
                  <a:pt x="26" y="94"/>
                </a:cubicBezTo>
                <a:close/>
                <a:moveTo>
                  <a:pt x="27" y="97"/>
                </a:moveTo>
                <a:cubicBezTo>
                  <a:pt x="27" y="98"/>
                  <a:pt x="28" y="99"/>
                  <a:pt x="28" y="99"/>
                </a:cubicBezTo>
                <a:cubicBezTo>
                  <a:pt x="27" y="100"/>
                  <a:pt x="27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99"/>
                  <a:pt x="27" y="98"/>
                  <a:pt x="27" y="97"/>
                </a:cubicBezTo>
                <a:close/>
                <a:moveTo>
                  <a:pt x="113" y="25"/>
                </a:moveTo>
                <a:cubicBezTo>
                  <a:pt x="113" y="25"/>
                  <a:pt x="113" y="25"/>
                  <a:pt x="112" y="25"/>
                </a:cubicBezTo>
                <a:cubicBezTo>
                  <a:pt x="112" y="25"/>
                  <a:pt x="111" y="25"/>
                  <a:pt x="111" y="25"/>
                </a:cubicBezTo>
                <a:cubicBezTo>
                  <a:pt x="111" y="25"/>
                  <a:pt x="112" y="25"/>
                  <a:pt x="112" y="24"/>
                </a:cubicBezTo>
                <a:cubicBezTo>
                  <a:pt x="113" y="24"/>
                  <a:pt x="113" y="24"/>
                  <a:pt x="113" y="25"/>
                </a:cubicBezTo>
                <a:close/>
                <a:moveTo>
                  <a:pt x="113" y="21"/>
                </a:moveTo>
                <a:cubicBezTo>
                  <a:pt x="113" y="21"/>
                  <a:pt x="114" y="21"/>
                  <a:pt x="114" y="21"/>
                </a:cubicBezTo>
                <a:cubicBezTo>
                  <a:pt x="114" y="21"/>
                  <a:pt x="115" y="21"/>
                  <a:pt x="116" y="21"/>
                </a:cubicBezTo>
                <a:cubicBezTo>
                  <a:pt x="116" y="21"/>
                  <a:pt x="115" y="21"/>
                  <a:pt x="115" y="21"/>
                </a:cubicBezTo>
                <a:cubicBezTo>
                  <a:pt x="114" y="21"/>
                  <a:pt x="114" y="21"/>
                  <a:pt x="113" y="21"/>
                </a:cubicBezTo>
                <a:close/>
                <a:moveTo>
                  <a:pt x="112" y="19"/>
                </a:moveTo>
                <a:cubicBezTo>
                  <a:pt x="111" y="19"/>
                  <a:pt x="110" y="19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1" y="19"/>
                  <a:pt x="112" y="19"/>
                  <a:pt x="112" y="19"/>
                </a:cubicBezTo>
                <a:cubicBezTo>
                  <a:pt x="112" y="19"/>
                  <a:pt x="112" y="19"/>
                  <a:pt x="112" y="19"/>
                </a:cubicBezTo>
                <a:close/>
                <a:moveTo>
                  <a:pt x="112" y="27"/>
                </a:moveTo>
                <a:cubicBezTo>
                  <a:pt x="114" y="27"/>
                  <a:pt x="115" y="27"/>
                  <a:pt x="117" y="27"/>
                </a:cubicBezTo>
                <a:cubicBezTo>
                  <a:pt x="115" y="27"/>
                  <a:pt x="114" y="28"/>
                  <a:pt x="113" y="29"/>
                </a:cubicBezTo>
                <a:cubicBezTo>
                  <a:pt x="111" y="29"/>
                  <a:pt x="110" y="29"/>
                  <a:pt x="108" y="29"/>
                </a:cubicBezTo>
                <a:cubicBezTo>
                  <a:pt x="110" y="28"/>
                  <a:pt x="111" y="28"/>
                  <a:pt x="112" y="27"/>
                </a:cubicBezTo>
                <a:close/>
                <a:moveTo>
                  <a:pt x="156" y="17"/>
                </a:moveTo>
                <a:cubicBezTo>
                  <a:pt x="157" y="18"/>
                  <a:pt x="158" y="18"/>
                  <a:pt x="160" y="19"/>
                </a:cubicBezTo>
                <a:cubicBezTo>
                  <a:pt x="158" y="18"/>
                  <a:pt x="157" y="18"/>
                  <a:pt x="155" y="17"/>
                </a:cubicBezTo>
                <a:cubicBezTo>
                  <a:pt x="155" y="17"/>
                  <a:pt x="155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ubicBezTo>
                  <a:pt x="151" y="16"/>
                  <a:pt x="148" y="15"/>
                  <a:pt x="145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4"/>
                  <a:pt x="147" y="14"/>
                </a:cubicBezTo>
                <a:cubicBezTo>
                  <a:pt x="147" y="14"/>
                  <a:pt x="147" y="14"/>
                  <a:pt x="147" y="14"/>
                </a:cubicBezTo>
                <a:cubicBezTo>
                  <a:pt x="150" y="15"/>
                  <a:pt x="153" y="16"/>
                  <a:pt x="156" y="17"/>
                </a:cubicBezTo>
                <a:close/>
                <a:moveTo>
                  <a:pt x="149" y="12"/>
                </a:moveTo>
                <a:cubicBezTo>
                  <a:pt x="149" y="12"/>
                  <a:pt x="149" y="12"/>
                  <a:pt x="149" y="12"/>
                </a:cubicBezTo>
                <a:cubicBezTo>
                  <a:pt x="151" y="13"/>
                  <a:pt x="153" y="13"/>
                  <a:pt x="155" y="14"/>
                </a:cubicBezTo>
                <a:cubicBezTo>
                  <a:pt x="157" y="15"/>
                  <a:pt x="158" y="15"/>
                  <a:pt x="160" y="16"/>
                </a:cubicBezTo>
                <a:cubicBezTo>
                  <a:pt x="158" y="16"/>
                  <a:pt x="156" y="15"/>
                  <a:pt x="155" y="15"/>
                </a:cubicBezTo>
                <a:cubicBezTo>
                  <a:pt x="153" y="14"/>
                  <a:pt x="151" y="13"/>
                  <a:pt x="149" y="12"/>
                </a:cubicBezTo>
                <a:close/>
                <a:moveTo>
                  <a:pt x="156" y="36"/>
                </a:moveTo>
                <a:cubicBezTo>
                  <a:pt x="158" y="36"/>
                  <a:pt x="160" y="36"/>
                  <a:pt x="163" y="36"/>
                </a:cubicBezTo>
                <a:cubicBezTo>
                  <a:pt x="161" y="37"/>
                  <a:pt x="160" y="37"/>
                  <a:pt x="158" y="38"/>
                </a:cubicBezTo>
                <a:cubicBezTo>
                  <a:pt x="156" y="39"/>
                  <a:pt x="154" y="39"/>
                  <a:pt x="152" y="39"/>
                </a:cubicBezTo>
                <a:cubicBezTo>
                  <a:pt x="153" y="38"/>
                  <a:pt x="155" y="37"/>
                  <a:pt x="156" y="36"/>
                </a:cubicBezTo>
                <a:close/>
                <a:moveTo>
                  <a:pt x="155" y="34"/>
                </a:moveTo>
                <a:cubicBezTo>
                  <a:pt x="156" y="34"/>
                  <a:pt x="156" y="33"/>
                  <a:pt x="156" y="33"/>
                </a:cubicBezTo>
                <a:cubicBezTo>
                  <a:pt x="156" y="33"/>
                  <a:pt x="157" y="33"/>
                  <a:pt x="157" y="33"/>
                </a:cubicBezTo>
                <a:cubicBezTo>
                  <a:pt x="157" y="33"/>
                  <a:pt x="157" y="34"/>
                  <a:pt x="156" y="34"/>
                </a:cubicBezTo>
                <a:cubicBezTo>
                  <a:pt x="156" y="34"/>
                  <a:pt x="156" y="34"/>
                  <a:pt x="155" y="34"/>
                </a:cubicBezTo>
                <a:close/>
                <a:moveTo>
                  <a:pt x="134" y="213"/>
                </a:moveTo>
                <a:cubicBezTo>
                  <a:pt x="135" y="212"/>
                  <a:pt x="136" y="211"/>
                  <a:pt x="137" y="209"/>
                </a:cubicBezTo>
                <a:cubicBezTo>
                  <a:pt x="139" y="208"/>
                  <a:pt x="140" y="207"/>
                  <a:pt x="141" y="206"/>
                </a:cubicBezTo>
                <a:cubicBezTo>
                  <a:pt x="141" y="206"/>
                  <a:pt x="141" y="206"/>
                  <a:pt x="142" y="206"/>
                </a:cubicBezTo>
                <a:cubicBezTo>
                  <a:pt x="140" y="207"/>
                  <a:pt x="139" y="209"/>
                  <a:pt x="138" y="210"/>
                </a:cubicBezTo>
                <a:cubicBezTo>
                  <a:pt x="137" y="211"/>
                  <a:pt x="136" y="212"/>
                  <a:pt x="134" y="213"/>
                </a:cubicBezTo>
                <a:close/>
                <a:moveTo>
                  <a:pt x="137" y="217"/>
                </a:moveTo>
                <a:cubicBezTo>
                  <a:pt x="136" y="218"/>
                  <a:pt x="135" y="219"/>
                  <a:pt x="133" y="220"/>
                </a:cubicBezTo>
                <a:cubicBezTo>
                  <a:pt x="134" y="220"/>
                  <a:pt x="134" y="220"/>
                  <a:pt x="134" y="219"/>
                </a:cubicBezTo>
                <a:cubicBezTo>
                  <a:pt x="135" y="219"/>
                  <a:pt x="136" y="218"/>
                  <a:pt x="137" y="217"/>
                </a:cubicBezTo>
                <a:close/>
                <a:moveTo>
                  <a:pt x="140" y="203"/>
                </a:moveTo>
                <a:cubicBezTo>
                  <a:pt x="138" y="204"/>
                  <a:pt x="136" y="206"/>
                  <a:pt x="134" y="208"/>
                </a:cubicBezTo>
                <a:cubicBezTo>
                  <a:pt x="132" y="209"/>
                  <a:pt x="130" y="210"/>
                  <a:pt x="128" y="211"/>
                </a:cubicBezTo>
                <a:cubicBezTo>
                  <a:pt x="128" y="210"/>
                  <a:pt x="128" y="210"/>
                  <a:pt x="127" y="210"/>
                </a:cubicBezTo>
                <a:cubicBezTo>
                  <a:pt x="128" y="210"/>
                  <a:pt x="128" y="209"/>
                  <a:pt x="128" y="209"/>
                </a:cubicBezTo>
                <a:cubicBezTo>
                  <a:pt x="131" y="207"/>
                  <a:pt x="134" y="205"/>
                  <a:pt x="137" y="202"/>
                </a:cubicBezTo>
                <a:cubicBezTo>
                  <a:pt x="141" y="199"/>
                  <a:pt x="145" y="196"/>
                  <a:pt x="149" y="193"/>
                </a:cubicBezTo>
                <a:cubicBezTo>
                  <a:pt x="146" y="197"/>
                  <a:pt x="143" y="200"/>
                  <a:pt x="140" y="203"/>
                </a:cubicBezTo>
                <a:close/>
                <a:moveTo>
                  <a:pt x="117" y="206"/>
                </a:moveTo>
                <a:cubicBezTo>
                  <a:pt x="117" y="206"/>
                  <a:pt x="118" y="205"/>
                  <a:pt x="118" y="205"/>
                </a:cubicBezTo>
                <a:cubicBezTo>
                  <a:pt x="119" y="205"/>
                  <a:pt x="119" y="206"/>
                  <a:pt x="119" y="206"/>
                </a:cubicBezTo>
                <a:cubicBezTo>
                  <a:pt x="119" y="206"/>
                  <a:pt x="119" y="206"/>
                  <a:pt x="118" y="207"/>
                </a:cubicBezTo>
                <a:cubicBezTo>
                  <a:pt x="118" y="207"/>
                  <a:pt x="117" y="206"/>
                  <a:pt x="117" y="206"/>
                </a:cubicBezTo>
                <a:close/>
                <a:moveTo>
                  <a:pt x="117" y="208"/>
                </a:moveTo>
                <a:cubicBezTo>
                  <a:pt x="117" y="208"/>
                  <a:pt x="117" y="208"/>
                  <a:pt x="117" y="208"/>
                </a:cubicBezTo>
                <a:cubicBezTo>
                  <a:pt x="117" y="208"/>
                  <a:pt x="116" y="208"/>
                  <a:pt x="116" y="207"/>
                </a:cubicBezTo>
                <a:cubicBezTo>
                  <a:pt x="116" y="207"/>
                  <a:pt x="116" y="207"/>
                  <a:pt x="116" y="207"/>
                </a:cubicBezTo>
                <a:cubicBezTo>
                  <a:pt x="116" y="207"/>
                  <a:pt x="117" y="208"/>
                  <a:pt x="117" y="208"/>
                </a:cubicBezTo>
                <a:close/>
                <a:moveTo>
                  <a:pt x="116" y="202"/>
                </a:moveTo>
                <a:cubicBezTo>
                  <a:pt x="116" y="202"/>
                  <a:pt x="115" y="201"/>
                  <a:pt x="115" y="201"/>
                </a:cubicBezTo>
                <a:cubicBezTo>
                  <a:pt x="116" y="199"/>
                  <a:pt x="118" y="198"/>
                  <a:pt x="120" y="196"/>
                </a:cubicBezTo>
                <a:cubicBezTo>
                  <a:pt x="127" y="190"/>
                  <a:pt x="134" y="185"/>
                  <a:pt x="141" y="180"/>
                </a:cubicBezTo>
                <a:cubicBezTo>
                  <a:pt x="133" y="188"/>
                  <a:pt x="125" y="195"/>
                  <a:pt x="116" y="202"/>
                </a:cubicBezTo>
                <a:close/>
                <a:moveTo>
                  <a:pt x="88" y="181"/>
                </a:moveTo>
                <a:cubicBezTo>
                  <a:pt x="88" y="180"/>
                  <a:pt x="88" y="178"/>
                  <a:pt x="88" y="177"/>
                </a:cubicBezTo>
                <a:cubicBezTo>
                  <a:pt x="90" y="176"/>
                  <a:pt x="92" y="174"/>
                  <a:pt x="94" y="172"/>
                </a:cubicBezTo>
                <a:cubicBezTo>
                  <a:pt x="97" y="171"/>
                  <a:pt x="99" y="170"/>
                  <a:pt x="102" y="169"/>
                </a:cubicBezTo>
                <a:cubicBezTo>
                  <a:pt x="100" y="171"/>
                  <a:pt x="98" y="173"/>
                  <a:pt x="97" y="175"/>
                </a:cubicBezTo>
                <a:cubicBezTo>
                  <a:pt x="94" y="177"/>
                  <a:pt x="91" y="179"/>
                  <a:pt x="88" y="181"/>
                </a:cubicBezTo>
                <a:close/>
                <a:moveTo>
                  <a:pt x="89" y="194"/>
                </a:moveTo>
                <a:cubicBezTo>
                  <a:pt x="89" y="194"/>
                  <a:pt x="88" y="195"/>
                  <a:pt x="88" y="196"/>
                </a:cubicBezTo>
                <a:cubicBezTo>
                  <a:pt x="87" y="196"/>
                  <a:pt x="87" y="196"/>
                  <a:pt x="87" y="196"/>
                </a:cubicBezTo>
                <a:cubicBezTo>
                  <a:pt x="88" y="195"/>
                  <a:pt x="89" y="194"/>
                  <a:pt x="89" y="194"/>
                </a:cubicBezTo>
                <a:cubicBezTo>
                  <a:pt x="89" y="194"/>
                  <a:pt x="89" y="194"/>
                  <a:pt x="89" y="194"/>
                </a:cubicBezTo>
                <a:close/>
                <a:moveTo>
                  <a:pt x="83" y="166"/>
                </a:moveTo>
                <a:cubicBezTo>
                  <a:pt x="83" y="166"/>
                  <a:pt x="82" y="167"/>
                  <a:pt x="82" y="167"/>
                </a:cubicBezTo>
                <a:cubicBezTo>
                  <a:pt x="82" y="167"/>
                  <a:pt x="82" y="167"/>
                  <a:pt x="82" y="167"/>
                </a:cubicBezTo>
                <a:cubicBezTo>
                  <a:pt x="83" y="165"/>
                  <a:pt x="84" y="164"/>
                  <a:pt x="85" y="163"/>
                </a:cubicBezTo>
                <a:cubicBezTo>
                  <a:pt x="85" y="164"/>
                  <a:pt x="85" y="164"/>
                  <a:pt x="85" y="165"/>
                </a:cubicBezTo>
                <a:cubicBezTo>
                  <a:pt x="84" y="165"/>
                  <a:pt x="84" y="166"/>
                  <a:pt x="83" y="166"/>
                </a:cubicBezTo>
                <a:close/>
                <a:moveTo>
                  <a:pt x="85" y="175"/>
                </a:moveTo>
                <a:cubicBezTo>
                  <a:pt x="84" y="175"/>
                  <a:pt x="84" y="175"/>
                  <a:pt x="83" y="176"/>
                </a:cubicBezTo>
                <a:cubicBezTo>
                  <a:pt x="83" y="175"/>
                  <a:pt x="83" y="175"/>
                  <a:pt x="83" y="175"/>
                </a:cubicBezTo>
                <a:cubicBezTo>
                  <a:pt x="84" y="175"/>
                  <a:pt x="84" y="175"/>
                  <a:pt x="85" y="175"/>
                </a:cubicBezTo>
                <a:close/>
                <a:moveTo>
                  <a:pt x="62" y="209"/>
                </a:moveTo>
                <a:cubicBezTo>
                  <a:pt x="60" y="208"/>
                  <a:pt x="59" y="207"/>
                  <a:pt x="58" y="206"/>
                </a:cubicBezTo>
                <a:cubicBezTo>
                  <a:pt x="58" y="205"/>
                  <a:pt x="58" y="205"/>
                  <a:pt x="58" y="205"/>
                </a:cubicBezTo>
                <a:cubicBezTo>
                  <a:pt x="58" y="204"/>
                  <a:pt x="58" y="203"/>
                  <a:pt x="58" y="202"/>
                </a:cubicBezTo>
                <a:cubicBezTo>
                  <a:pt x="58" y="203"/>
                  <a:pt x="59" y="203"/>
                  <a:pt x="59" y="203"/>
                </a:cubicBezTo>
                <a:cubicBezTo>
                  <a:pt x="60" y="205"/>
                  <a:pt x="61" y="207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lose/>
                <a:moveTo>
                  <a:pt x="62" y="211"/>
                </a:moveTo>
                <a:cubicBezTo>
                  <a:pt x="62" y="211"/>
                  <a:pt x="62" y="211"/>
                  <a:pt x="62" y="211"/>
                </a:cubicBezTo>
                <a:cubicBezTo>
                  <a:pt x="63" y="211"/>
                  <a:pt x="63" y="211"/>
                  <a:pt x="63" y="211"/>
                </a:cubicBezTo>
                <a:cubicBezTo>
                  <a:pt x="61" y="211"/>
                  <a:pt x="60" y="210"/>
                  <a:pt x="59" y="210"/>
                </a:cubicBezTo>
                <a:cubicBezTo>
                  <a:pt x="60" y="210"/>
                  <a:pt x="61" y="211"/>
                  <a:pt x="62" y="211"/>
                </a:cubicBezTo>
                <a:close/>
                <a:moveTo>
                  <a:pt x="60" y="200"/>
                </a:moveTo>
                <a:cubicBezTo>
                  <a:pt x="59" y="199"/>
                  <a:pt x="58" y="197"/>
                  <a:pt x="57" y="196"/>
                </a:cubicBezTo>
                <a:cubicBezTo>
                  <a:pt x="57" y="196"/>
                  <a:pt x="57" y="196"/>
                  <a:pt x="58" y="196"/>
                </a:cubicBezTo>
                <a:cubicBezTo>
                  <a:pt x="58" y="196"/>
                  <a:pt x="58" y="196"/>
                  <a:pt x="58" y="195"/>
                </a:cubicBezTo>
                <a:cubicBezTo>
                  <a:pt x="60" y="197"/>
                  <a:pt x="61" y="199"/>
                  <a:pt x="63" y="201"/>
                </a:cubicBezTo>
                <a:cubicBezTo>
                  <a:pt x="63" y="201"/>
                  <a:pt x="63" y="201"/>
                  <a:pt x="63" y="201"/>
                </a:cubicBezTo>
                <a:cubicBezTo>
                  <a:pt x="62" y="201"/>
                  <a:pt x="61" y="200"/>
                  <a:pt x="60" y="200"/>
                </a:cubicBezTo>
                <a:cubicBezTo>
                  <a:pt x="60" y="200"/>
                  <a:pt x="60" y="200"/>
                  <a:pt x="60" y="200"/>
                </a:cubicBezTo>
                <a:close/>
                <a:moveTo>
                  <a:pt x="44" y="171"/>
                </a:moveTo>
                <a:cubicBezTo>
                  <a:pt x="45" y="173"/>
                  <a:pt x="47" y="175"/>
                  <a:pt x="48" y="176"/>
                </a:cubicBezTo>
                <a:cubicBezTo>
                  <a:pt x="48" y="177"/>
                  <a:pt x="48" y="178"/>
                  <a:pt x="48" y="180"/>
                </a:cubicBezTo>
                <a:cubicBezTo>
                  <a:pt x="48" y="179"/>
                  <a:pt x="47" y="179"/>
                  <a:pt x="47" y="179"/>
                </a:cubicBezTo>
                <a:cubicBezTo>
                  <a:pt x="47" y="178"/>
                  <a:pt x="46" y="177"/>
                  <a:pt x="46" y="176"/>
                </a:cubicBezTo>
                <a:cubicBezTo>
                  <a:pt x="45" y="174"/>
                  <a:pt x="44" y="171"/>
                  <a:pt x="43" y="168"/>
                </a:cubicBezTo>
                <a:cubicBezTo>
                  <a:pt x="43" y="169"/>
                  <a:pt x="44" y="170"/>
                  <a:pt x="44" y="170"/>
                </a:cubicBezTo>
                <a:cubicBezTo>
                  <a:pt x="44" y="170"/>
                  <a:pt x="44" y="171"/>
                  <a:pt x="44" y="171"/>
                </a:cubicBezTo>
                <a:close/>
                <a:moveTo>
                  <a:pt x="33" y="98"/>
                </a:moveTo>
                <a:cubicBezTo>
                  <a:pt x="33" y="99"/>
                  <a:pt x="33" y="100"/>
                  <a:pt x="33" y="101"/>
                </a:cubicBezTo>
                <a:cubicBezTo>
                  <a:pt x="33" y="102"/>
                  <a:pt x="32" y="103"/>
                  <a:pt x="32" y="104"/>
                </a:cubicBezTo>
                <a:cubicBezTo>
                  <a:pt x="32" y="103"/>
                  <a:pt x="31" y="101"/>
                  <a:pt x="31" y="99"/>
                </a:cubicBezTo>
                <a:cubicBezTo>
                  <a:pt x="32" y="99"/>
                  <a:pt x="32" y="99"/>
                  <a:pt x="33" y="98"/>
                </a:cubicBezTo>
                <a:close/>
                <a:moveTo>
                  <a:pt x="31" y="98"/>
                </a:moveTo>
                <a:cubicBezTo>
                  <a:pt x="30" y="97"/>
                  <a:pt x="30" y="97"/>
                  <a:pt x="30" y="97"/>
                </a:cubicBezTo>
                <a:cubicBezTo>
                  <a:pt x="31" y="97"/>
                  <a:pt x="31" y="96"/>
                  <a:pt x="32" y="96"/>
                </a:cubicBezTo>
                <a:cubicBezTo>
                  <a:pt x="32" y="96"/>
                  <a:pt x="32" y="96"/>
                  <a:pt x="32" y="97"/>
                </a:cubicBezTo>
                <a:cubicBezTo>
                  <a:pt x="32" y="97"/>
                  <a:pt x="31" y="97"/>
                  <a:pt x="31" y="98"/>
                </a:cubicBezTo>
                <a:close/>
                <a:moveTo>
                  <a:pt x="32" y="85"/>
                </a:moveTo>
                <a:cubicBezTo>
                  <a:pt x="32" y="85"/>
                  <a:pt x="32" y="85"/>
                  <a:pt x="32" y="85"/>
                </a:cubicBezTo>
                <a:cubicBezTo>
                  <a:pt x="33" y="83"/>
                  <a:pt x="34" y="82"/>
                  <a:pt x="36" y="80"/>
                </a:cubicBezTo>
                <a:cubicBezTo>
                  <a:pt x="35" y="81"/>
                  <a:pt x="35" y="81"/>
                  <a:pt x="34" y="82"/>
                </a:cubicBezTo>
                <a:cubicBezTo>
                  <a:pt x="33" y="83"/>
                  <a:pt x="33" y="84"/>
                  <a:pt x="32" y="85"/>
                </a:cubicBezTo>
                <a:close/>
                <a:moveTo>
                  <a:pt x="35" y="84"/>
                </a:moveTo>
                <a:cubicBezTo>
                  <a:pt x="35" y="84"/>
                  <a:pt x="35" y="83"/>
                  <a:pt x="36" y="83"/>
                </a:cubicBezTo>
                <a:cubicBezTo>
                  <a:pt x="36" y="83"/>
                  <a:pt x="36" y="82"/>
                  <a:pt x="37" y="82"/>
                </a:cubicBezTo>
                <a:cubicBezTo>
                  <a:pt x="36" y="83"/>
                  <a:pt x="35" y="85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5"/>
                  <a:pt x="34" y="85"/>
                  <a:pt x="35" y="84"/>
                </a:cubicBezTo>
                <a:close/>
                <a:moveTo>
                  <a:pt x="37" y="73"/>
                </a:moveTo>
                <a:cubicBezTo>
                  <a:pt x="39" y="72"/>
                  <a:pt x="40" y="71"/>
                  <a:pt x="41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1" y="71"/>
                  <a:pt x="40" y="71"/>
                  <a:pt x="40" y="71"/>
                </a:cubicBezTo>
                <a:cubicBezTo>
                  <a:pt x="39" y="72"/>
                  <a:pt x="38" y="73"/>
                  <a:pt x="36" y="74"/>
                </a:cubicBezTo>
                <a:cubicBezTo>
                  <a:pt x="37" y="74"/>
                  <a:pt x="37" y="73"/>
                  <a:pt x="37" y="73"/>
                </a:cubicBezTo>
                <a:close/>
                <a:moveTo>
                  <a:pt x="35" y="72"/>
                </a:moveTo>
                <a:cubicBezTo>
                  <a:pt x="36" y="71"/>
                  <a:pt x="37" y="70"/>
                  <a:pt x="39" y="68"/>
                </a:cubicBezTo>
                <a:cubicBezTo>
                  <a:pt x="38" y="69"/>
                  <a:pt x="37" y="70"/>
                  <a:pt x="36" y="71"/>
                </a:cubicBezTo>
                <a:cubicBezTo>
                  <a:pt x="36" y="72"/>
                  <a:pt x="35" y="72"/>
                  <a:pt x="35" y="72"/>
                </a:cubicBezTo>
                <a:close/>
                <a:moveTo>
                  <a:pt x="42" y="77"/>
                </a:moveTo>
                <a:cubicBezTo>
                  <a:pt x="42" y="76"/>
                  <a:pt x="43" y="76"/>
                  <a:pt x="43" y="76"/>
                </a:cubicBezTo>
                <a:cubicBezTo>
                  <a:pt x="42" y="77"/>
                  <a:pt x="42" y="78"/>
                  <a:pt x="41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40" y="81"/>
                  <a:pt x="39" y="82"/>
                  <a:pt x="38" y="83"/>
                </a:cubicBezTo>
                <a:cubicBezTo>
                  <a:pt x="38" y="83"/>
                  <a:pt x="38" y="83"/>
                  <a:pt x="37" y="83"/>
                </a:cubicBezTo>
                <a:cubicBezTo>
                  <a:pt x="39" y="81"/>
                  <a:pt x="40" y="79"/>
                  <a:pt x="42" y="77"/>
                </a:cubicBezTo>
                <a:close/>
                <a:moveTo>
                  <a:pt x="69" y="32"/>
                </a:moveTo>
                <a:cubicBezTo>
                  <a:pt x="67" y="34"/>
                  <a:pt x="64" y="36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0" y="38"/>
                  <a:pt x="59" y="40"/>
                  <a:pt x="57" y="41"/>
                </a:cubicBezTo>
                <a:cubicBezTo>
                  <a:pt x="58" y="39"/>
                  <a:pt x="59" y="37"/>
                  <a:pt x="60" y="36"/>
                </a:cubicBezTo>
                <a:cubicBezTo>
                  <a:pt x="63" y="35"/>
                  <a:pt x="66" y="33"/>
                  <a:pt x="69" y="32"/>
                </a:cubicBezTo>
                <a:close/>
                <a:moveTo>
                  <a:pt x="55" y="33"/>
                </a:moveTo>
                <a:cubicBezTo>
                  <a:pt x="55" y="33"/>
                  <a:pt x="55" y="33"/>
                  <a:pt x="56" y="33"/>
                </a:cubicBezTo>
                <a:cubicBezTo>
                  <a:pt x="59" y="31"/>
                  <a:pt x="63" y="29"/>
                  <a:pt x="66" y="28"/>
                </a:cubicBezTo>
                <a:cubicBezTo>
                  <a:pt x="65" y="28"/>
                  <a:pt x="64" y="29"/>
                  <a:pt x="63" y="29"/>
                </a:cubicBezTo>
                <a:cubicBezTo>
                  <a:pt x="61" y="31"/>
                  <a:pt x="58" y="32"/>
                  <a:pt x="55" y="33"/>
                </a:cubicBezTo>
                <a:close/>
                <a:moveTo>
                  <a:pt x="73" y="36"/>
                </a:moveTo>
                <a:cubicBezTo>
                  <a:pt x="74" y="36"/>
                  <a:pt x="74" y="35"/>
                  <a:pt x="74" y="35"/>
                </a:cubicBezTo>
                <a:cubicBezTo>
                  <a:pt x="73" y="38"/>
                  <a:pt x="71" y="40"/>
                  <a:pt x="69" y="42"/>
                </a:cubicBezTo>
                <a:cubicBezTo>
                  <a:pt x="67" y="43"/>
                  <a:pt x="65" y="45"/>
                  <a:pt x="64" y="46"/>
                </a:cubicBezTo>
                <a:cubicBezTo>
                  <a:pt x="67" y="43"/>
                  <a:pt x="70" y="39"/>
                  <a:pt x="73" y="36"/>
                </a:cubicBezTo>
                <a:close/>
                <a:moveTo>
                  <a:pt x="70" y="36"/>
                </a:moveTo>
                <a:cubicBezTo>
                  <a:pt x="71" y="35"/>
                  <a:pt x="72" y="34"/>
                  <a:pt x="74" y="32"/>
                </a:cubicBezTo>
                <a:cubicBezTo>
                  <a:pt x="73" y="33"/>
                  <a:pt x="73" y="33"/>
                  <a:pt x="73" y="34"/>
                </a:cubicBezTo>
                <a:cubicBezTo>
                  <a:pt x="72" y="34"/>
                  <a:pt x="71" y="35"/>
                  <a:pt x="70" y="36"/>
                </a:cubicBezTo>
                <a:close/>
                <a:moveTo>
                  <a:pt x="77" y="34"/>
                </a:moveTo>
                <a:cubicBezTo>
                  <a:pt x="78" y="33"/>
                  <a:pt x="79" y="33"/>
                  <a:pt x="80" y="32"/>
                </a:cubicBezTo>
                <a:cubicBezTo>
                  <a:pt x="78" y="34"/>
                  <a:pt x="77" y="36"/>
                  <a:pt x="75" y="37"/>
                </a:cubicBezTo>
                <a:cubicBezTo>
                  <a:pt x="74" y="38"/>
                  <a:pt x="74" y="39"/>
                  <a:pt x="73" y="39"/>
                </a:cubicBezTo>
                <a:cubicBezTo>
                  <a:pt x="74" y="37"/>
                  <a:pt x="76" y="36"/>
                  <a:pt x="77" y="34"/>
                </a:cubicBezTo>
                <a:close/>
                <a:moveTo>
                  <a:pt x="77" y="31"/>
                </a:moveTo>
                <a:cubicBezTo>
                  <a:pt x="77" y="31"/>
                  <a:pt x="77" y="30"/>
                  <a:pt x="78" y="30"/>
                </a:cubicBezTo>
                <a:cubicBezTo>
                  <a:pt x="78" y="30"/>
                  <a:pt x="78" y="30"/>
                  <a:pt x="78" y="29"/>
                </a:cubicBezTo>
                <a:cubicBezTo>
                  <a:pt x="78" y="29"/>
                  <a:pt x="78" y="29"/>
                  <a:pt x="79" y="29"/>
                </a:cubicBezTo>
                <a:cubicBezTo>
                  <a:pt x="78" y="29"/>
                  <a:pt x="78" y="30"/>
                  <a:pt x="78" y="30"/>
                </a:cubicBezTo>
                <a:cubicBezTo>
                  <a:pt x="77" y="30"/>
                  <a:pt x="77" y="31"/>
                  <a:pt x="77" y="31"/>
                </a:cubicBezTo>
                <a:close/>
                <a:moveTo>
                  <a:pt x="96" y="32"/>
                </a:moveTo>
                <a:cubicBezTo>
                  <a:pt x="96" y="32"/>
                  <a:pt x="96" y="32"/>
                  <a:pt x="96" y="32"/>
                </a:cubicBezTo>
                <a:cubicBezTo>
                  <a:pt x="95" y="34"/>
                  <a:pt x="93" y="36"/>
                  <a:pt x="91" y="38"/>
                </a:cubicBezTo>
                <a:cubicBezTo>
                  <a:pt x="91" y="38"/>
                  <a:pt x="90" y="38"/>
                  <a:pt x="90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88" y="41"/>
                  <a:pt x="87" y="43"/>
                  <a:pt x="85" y="44"/>
                </a:cubicBezTo>
                <a:cubicBezTo>
                  <a:pt x="82" y="46"/>
                  <a:pt x="80" y="48"/>
                  <a:pt x="77" y="50"/>
                </a:cubicBezTo>
                <a:cubicBezTo>
                  <a:pt x="77" y="50"/>
                  <a:pt x="77" y="50"/>
                  <a:pt x="76" y="50"/>
                </a:cubicBezTo>
                <a:cubicBezTo>
                  <a:pt x="76" y="51"/>
                  <a:pt x="75" y="51"/>
                  <a:pt x="74" y="52"/>
                </a:cubicBezTo>
                <a:cubicBezTo>
                  <a:pt x="73" y="53"/>
                  <a:pt x="73" y="53"/>
                  <a:pt x="73" y="53"/>
                </a:cubicBezTo>
                <a:cubicBezTo>
                  <a:pt x="76" y="49"/>
                  <a:pt x="80" y="45"/>
                  <a:pt x="83" y="42"/>
                </a:cubicBezTo>
                <a:cubicBezTo>
                  <a:pt x="87" y="38"/>
                  <a:pt x="91" y="35"/>
                  <a:pt x="96" y="32"/>
                </a:cubicBezTo>
                <a:close/>
                <a:moveTo>
                  <a:pt x="87" y="36"/>
                </a:moveTo>
                <a:cubicBezTo>
                  <a:pt x="87" y="36"/>
                  <a:pt x="88" y="35"/>
                  <a:pt x="88" y="35"/>
                </a:cubicBezTo>
                <a:cubicBezTo>
                  <a:pt x="89" y="35"/>
                  <a:pt x="89" y="35"/>
                  <a:pt x="90" y="34"/>
                </a:cubicBezTo>
                <a:cubicBezTo>
                  <a:pt x="89" y="35"/>
                  <a:pt x="88" y="36"/>
                  <a:pt x="87" y="36"/>
                </a:cubicBezTo>
                <a:close/>
                <a:moveTo>
                  <a:pt x="111" y="34"/>
                </a:moveTo>
                <a:cubicBezTo>
                  <a:pt x="110" y="34"/>
                  <a:pt x="110" y="34"/>
                  <a:pt x="109" y="34"/>
                </a:cubicBezTo>
                <a:cubicBezTo>
                  <a:pt x="109" y="34"/>
                  <a:pt x="108" y="34"/>
                  <a:pt x="108" y="34"/>
                </a:cubicBezTo>
                <a:cubicBezTo>
                  <a:pt x="108" y="34"/>
                  <a:pt x="108" y="33"/>
                  <a:pt x="109" y="33"/>
                </a:cubicBezTo>
                <a:cubicBezTo>
                  <a:pt x="109" y="33"/>
                  <a:pt x="109" y="32"/>
                  <a:pt x="110" y="32"/>
                </a:cubicBezTo>
                <a:cubicBezTo>
                  <a:pt x="111" y="32"/>
                  <a:pt x="112" y="32"/>
                  <a:pt x="113" y="32"/>
                </a:cubicBezTo>
                <a:cubicBezTo>
                  <a:pt x="112" y="33"/>
                  <a:pt x="112" y="33"/>
                  <a:pt x="111" y="34"/>
                </a:cubicBezTo>
                <a:close/>
                <a:moveTo>
                  <a:pt x="112" y="36"/>
                </a:moveTo>
                <a:cubicBezTo>
                  <a:pt x="111" y="36"/>
                  <a:pt x="111" y="37"/>
                  <a:pt x="110" y="37"/>
                </a:cubicBezTo>
                <a:cubicBezTo>
                  <a:pt x="110" y="37"/>
                  <a:pt x="109" y="37"/>
                  <a:pt x="109" y="37"/>
                </a:cubicBezTo>
                <a:cubicBezTo>
                  <a:pt x="110" y="37"/>
                  <a:pt x="110" y="36"/>
                  <a:pt x="111" y="36"/>
                </a:cubicBezTo>
                <a:cubicBezTo>
                  <a:pt x="111" y="36"/>
                  <a:pt x="111" y="36"/>
                  <a:pt x="112" y="36"/>
                </a:cubicBezTo>
                <a:close/>
                <a:moveTo>
                  <a:pt x="108" y="36"/>
                </a:moveTo>
                <a:cubicBezTo>
                  <a:pt x="107" y="37"/>
                  <a:pt x="106" y="37"/>
                  <a:pt x="105" y="38"/>
                </a:cubicBezTo>
                <a:cubicBezTo>
                  <a:pt x="105" y="38"/>
                  <a:pt x="105" y="39"/>
                  <a:pt x="105" y="39"/>
                </a:cubicBezTo>
                <a:cubicBezTo>
                  <a:pt x="104" y="39"/>
                  <a:pt x="104" y="39"/>
                  <a:pt x="103" y="39"/>
                </a:cubicBezTo>
                <a:cubicBezTo>
                  <a:pt x="104" y="38"/>
                  <a:pt x="105" y="37"/>
                  <a:pt x="106" y="36"/>
                </a:cubicBezTo>
                <a:cubicBezTo>
                  <a:pt x="107" y="36"/>
                  <a:pt x="107" y="36"/>
                  <a:pt x="108" y="36"/>
                </a:cubicBezTo>
                <a:close/>
                <a:moveTo>
                  <a:pt x="122" y="49"/>
                </a:moveTo>
                <a:cubicBezTo>
                  <a:pt x="125" y="49"/>
                  <a:pt x="128" y="48"/>
                  <a:pt x="132" y="47"/>
                </a:cubicBezTo>
                <a:cubicBezTo>
                  <a:pt x="131" y="48"/>
                  <a:pt x="130" y="49"/>
                  <a:pt x="129" y="50"/>
                </a:cubicBezTo>
                <a:cubicBezTo>
                  <a:pt x="128" y="50"/>
                  <a:pt x="127" y="51"/>
                  <a:pt x="126" y="51"/>
                </a:cubicBezTo>
                <a:cubicBezTo>
                  <a:pt x="126" y="51"/>
                  <a:pt x="126" y="51"/>
                  <a:pt x="126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25" y="52"/>
                  <a:pt x="126" y="51"/>
                  <a:pt x="127" y="50"/>
                </a:cubicBezTo>
                <a:cubicBezTo>
                  <a:pt x="127" y="50"/>
                  <a:pt x="126" y="48"/>
                  <a:pt x="126" y="49"/>
                </a:cubicBezTo>
                <a:cubicBezTo>
                  <a:pt x="125" y="50"/>
                  <a:pt x="124" y="51"/>
                  <a:pt x="123" y="52"/>
                </a:cubicBezTo>
                <a:cubicBezTo>
                  <a:pt x="123" y="51"/>
                  <a:pt x="122" y="51"/>
                  <a:pt x="121" y="51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1" y="51"/>
                  <a:pt x="121" y="51"/>
                  <a:pt x="122" y="50"/>
                </a:cubicBezTo>
                <a:cubicBezTo>
                  <a:pt x="122" y="50"/>
                  <a:pt x="122" y="50"/>
                  <a:pt x="122" y="49"/>
                </a:cubicBezTo>
                <a:close/>
                <a:moveTo>
                  <a:pt x="148" y="57"/>
                </a:moveTo>
                <a:cubicBezTo>
                  <a:pt x="146" y="57"/>
                  <a:pt x="143" y="58"/>
                  <a:pt x="141" y="59"/>
                </a:cubicBezTo>
                <a:cubicBezTo>
                  <a:pt x="142" y="58"/>
                  <a:pt x="143" y="57"/>
                  <a:pt x="144" y="56"/>
                </a:cubicBezTo>
                <a:cubicBezTo>
                  <a:pt x="149" y="54"/>
                  <a:pt x="153" y="52"/>
                  <a:pt x="158" y="50"/>
                </a:cubicBezTo>
                <a:cubicBezTo>
                  <a:pt x="155" y="52"/>
                  <a:pt x="151" y="54"/>
                  <a:pt x="148" y="57"/>
                </a:cubicBezTo>
                <a:close/>
                <a:moveTo>
                  <a:pt x="160" y="51"/>
                </a:moveTo>
                <a:cubicBezTo>
                  <a:pt x="159" y="52"/>
                  <a:pt x="159" y="52"/>
                  <a:pt x="159" y="52"/>
                </a:cubicBezTo>
                <a:cubicBezTo>
                  <a:pt x="158" y="53"/>
                  <a:pt x="157" y="53"/>
                  <a:pt x="156" y="54"/>
                </a:cubicBezTo>
                <a:cubicBezTo>
                  <a:pt x="157" y="53"/>
                  <a:pt x="158" y="52"/>
                  <a:pt x="160" y="51"/>
                </a:cubicBezTo>
                <a:close/>
                <a:moveTo>
                  <a:pt x="163" y="63"/>
                </a:moveTo>
                <a:cubicBezTo>
                  <a:pt x="167" y="61"/>
                  <a:pt x="171" y="59"/>
                  <a:pt x="175" y="57"/>
                </a:cubicBezTo>
                <a:cubicBezTo>
                  <a:pt x="174" y="58"/>
                  <a:pt x="173" y="60"/>
                  <a:pt x="172" y="61"/>
                </a:cubicBezTo>
                <a:cubicBezTo>
                  <a:pt x="167" y="63"/>
                  <a:pt x="161" y="66"/>
                  <a:pt x="156" y="69"/>
                </a:cubicBezTo>
                <a:cubicBezTo>
                  <a:pt x="155" y="69"/>
                  <a:pt x="154" y="70"/>
                  <a:pt x="153" y="70"/>
                </a:cubicBezTo>
                <a:cubicBezTo>
                  <a:pt x="156" y="68"/>
                  <a:pt x="159" y="65"/>
                  <a:pt x="163" y="63"/>
                </a:cubicBezTo>
                <a:close/>
                <a:moveTo>
                  <a:pt x="162" y="61"/>
                </a:moveTo>
                <a:cubicBezTo>
                  <a:pt x="163" y="60"/>
                  <a:pt x="165" y="59"/>
                  <a:pt x="166" y="57"/>
                </a:cubicBezTo>
                <a:cubicBezTo>
                  <a:pt x="168" y="57"/>
                  <a:pt x="169" y="56"/>
                  <a:pt x="171" y="56"/>
                </a:cubicBezTo>
                <a:cubicBezTo>
                  <a:pt x="168" y="57"/>
                  <a:pt x="165" y="59"/>
                  <a:pt x="162" y="61"/>
                </a:cubicBezTo>
                <a:cubicBezTo>
                  <a:pt x="162" y="61"/>
                  <a:pt x="162" y="61"/>
                  <a:pt x="162" y="61"/>
                </a:cubicBezTo>
                <a:close/>
                <a:moveTo>
                  <a:pt x="172" y="57"/>
                </a:moveTo>
                <a:cubicBezTo>
                  <a:pt x="174" y="56"/>
                  <a:pt x="176" y="54"/>
                  <a:pt x="179" y="53"/>
                </a:cubicBezTo>
                <a:cubicBezTo>
                  <a:pt x="178" y="53"/>
                  <a:pt x="178" y="54"/>
                  <a:pt x="178" y="54"/>
                </a:cubicBezTo>
                <a:cubicBezTo>
                  <a:pt x="176" y="55"/>
                  <a:pt x="174" y="56"/>
                  <a:pt x="172" y="57"/>
                </a:cubicBezTo>
                <a:close/>
                <a:moveTo>
                  <a:pt x="189" y="60"/>
                </a:moveTo>
                <a:cubicBezTo>
                  <a:pt x="185" y="62"/>
                  <a:pt x="181" y="64"/>
                  <a:pt x="176" y="66"/>
                </a:cubicBezTo>
                <a:cubicBezTo>
                  <a:pt x="178" y="64"/>
                  <a:pt x="180" y="62"/>
                  <a:pt x="182" y="60"/>
                </a:cubicBezTo>
                <a:cubicBezTo>
                  <a:pt x="184" y="60"/>
                  <a:pt x="186" y="59"/>
                  <a:pt x="187" y="59"/>
                </a:cubicBezTo>
                <a:cubicBezTo>
                  <a:pt x="188" y="59"/>
                  <a:pt x="188" y="59"/>
                  <a:pt x="189" y="60"/>
                </a:cubicBezTo>
                <a:close/>
                <a:moveTo>
                  <a:pt x="189" y="58"/>
                </a:moveTo>
                <a:cubicBezTo>
                  <a:pt x="190" y="58"/>
                  <a:pt x="192" y="57"/>
                  <a:pt x="194" y="57"/>
                </a:cubicBezTo>
                <a:cubicBezTo>
                  <a:pt x="193" y="58"/>
                  <a:pt x="191" y="59"/>
                  <a:pt x="190" y="59"/>
                </a:cubicBezTo>
                <a:cubicBezTo>
                  <a:pt x="189" y="59"/>
                  <a:pt x="189" y="59"/>
                  <a:pt x="189" y="58"/>
                </a:cubicBezTo>
                <a:close/>
                <a:moveTo>
                  <a:pt x="193" y="65"/>
                </a:moveTo>
                <a:cubicBezTo>
                  <a:pt x="194" y="65"/>
                  <a:pt x="195" y="65"/>
                  <a:pt x="196" y="64"/>
                </a:cubicBezTo>
                <a:cubicBezTo>
                  <a:pt x="194" y="65"/>
                  <a:pt x="193" y="66"/>
                  <a:pt x="191" y="67"/>
                </a:cubicBezTo>
                <a:cubicBezTo>
                  <a:pt x="188" y="69"/>
                  <a:pt x="184" y="70"/>
                  <a:pt x="181" y="72"/>
                </a:cubicBezTo>
                <a:cubicBezTo>
                  <a:pt x="182" y="71"/>
                  <a:pt x="183" y="71"/>
                  <a:pt x="184" y="70"/>
                </a:cubicBezTo>
                <a:cubicBezTo>
                  <a:pt x="187" y="68"/>
                  <a:pt x="190" y="67"/>
                  <a:pt x="193" y="65"/>
                </a:cubicBezTo>
                <a:close/>
                <a:moveTo>
                  <a:pt x="188" y="65"/>
                </a:moveTo>
                <a:cubicBezTo>
                  <a:pt x="190" y="64"/>
                  <a:pt x="192" y="63"/>
                  <a:pt x="195" y="62"/>
                </a:cubicBezTo>
                <a:cubicBezTo>
                  <a:pt x="194" y="63"/>
                  <a:pt x="193" y="63"/>
                  <a:pt x="192" y="64"/>
                </a:cubicBezTo>
                <a:cubicBezTo>
                  <a:pt x="191" y="64"/>
                  <a:pt x="189" y="65"/>
                  <a:pt x="188" y="65"/>
                </a:cubicBezTo>
                <a:cubicBezTo>
                  <a:pt x="188" y="65"/>
                  <a:pt x="188" y="65"/>
                  <a:pt x="188" y="65"/>
                </a:cubicBezTo>
                <a:close/>
                <a:moveTo>
                  <a:pt x="207" y="95"/>
                </a:moveTo>
                <a:cubicBezTo>
                  <a:pt x="210" y="94"/>
                  <a:pt x="213" y="92"/>
                  <a:pt x="215" y="91"/>
                </a:cubicBezTo>
                <a:cubicBezTo>
                  <a:pt x="216" y="92"/>
                  <a:pt x="216" y="93"/>
                  <a:pt x="217" y="95"/>
                </a:cubicBezTo>
                <a:cubicBezTo>
                  <a:pt x="212" y="97"/>
                  <a:pt x="208" y="99"/>
                  <a:pt x="204" y="101"/>
                </a:cubicBezTo>
                <a:cubicBezTo>
                  <a:pt x="204" y="101"/>
                  <a:pt x="203" y="101"/>
                  <a:pt x="203" y="101"/>
                </a:cubicBezTo>
                <a:cubicBezTo>
                  <a:pt x="202" y="102"/>
                  <a:pt x="201" y="103"/>
                  <a:pt x="199" y="104"/>
                </a:cubicBezTo>
                <a:cubicBezTo>
                  <a:pt x="199" y="104"/>
                  <a:pt x="199" y="105"/>
                  <a:pt x="198" y="105"/>
                </a:cubicBezTo>
                <a:cubicBezTo>
                  <a:pt x="198" y="105"/>
                  <a:pt x="198" y="105"/>
                  <a:pt x="198" y="105"/>
                </a:cubicBezTo>
                <a:cubicBezTo>
                  <a:pt x="199" y="104"/>
                  <a:pt x="200" y="103"/>
                  <a:pt x="200" y="102"/>
                </a:cubicBezTo>
                <a:cubicBezTo>
                  <a:pt x="203" y="100"/>
                  <a:pt x="205" y="98"/>
                  <a:pt x="208" y="96"/>
                </a:cubicBezTo>
                <a:cubicBezTo>
                  <a:pt x="208" y="96"/>
                  <a:pt x="208" y="95"/>
                  <a:pt x="207" y="95"/>
                </a:cubicBezTo>
                <a:close/>
                <a:moveTo>
                  <a:pt x="196" y="173"/>
                </a:moveTo>
                <a:cubicBezTo>
                  <a:pt x="197" y="172"/>
                  <a:pt x="198" y="171"/>
                  <a:pt x="198" y="171"/>
                </a:cubicBezTo>
                <a:cubicBezTo>
                  <a:pt x="198" y="171"/>
                  <a:pt x="198" y="171"/>
                  <a:pt x="198" y="171"/>
                </a:cubicBezTo>
                <a:cubicBezTo>
                  <a:pt x="197" y="172"/>
                  <a:pt x="196" y="173"/>
                  <a:pt x="195" y="174"/>
                </a:cubicBezTo>
                <a:cubicBezTo>
                  <a:pt x="196" y="174"/>
                  <a:pt x="196" y="173"/>
                  <a:pt x="196" y="173"/>
                </a:cubicBezTo>
                <a:close/>
                <a:moveTo>
                  <a:pt x="195" y="164"/>
                </a:moveTo>
                <a:cubicBezTo>
                  <a:pt x="195" y="165"/>
                  <a:pt x="195" y="165"/>
                  <a:pt x="194" y="165"/>
                </a:cubicBezTo>
                <a:cubicBezTo>
                  <a:pt x="195" y="164"/>
                  <a:pt x="196" y="162"/>
                  <a:pt x="197" y="161"/>
                </a:cubicBezTo>
                <a:cubicBezTo>
                  <a:pt x="196" y="162"/>
                  <a:pt x="196" y="163"/>
                  <a:pt x="195" y="164"/>
                </a:cubicBezTo>
                <a:close/>
                <a:moveTo>
                  <a:pt x="194" y="155"/>
                </a:moveTo>
                <a:cubicBezTo>
                  <a:pt x="193" y="157"/>
                  <a:pt x="191" y="158"/>
                  <a:pt x="190" y="159"/>
                </a:cubicBezTo>
                <a:cubicBezTo>
                  <a:pt x="193" y="156"/>
                  <a:pt x="196" y="153"/>
                  <a:pt x="198" y="150"/>
                </a:cubicBezTo>
                <a:cubicBezTo>
                  <a:pt x="197" y="152"/>
                  <a:pt x="196" y="154"/>
                  <a:pt x="194" y="155"/>
                </a:cubicBezTo>
                <a:close/>
                <a:moveTo>
                  <a:pt x="105" y="198"/>
                </a:moveTo>
                <a:cubicBezTo>
                  <a:pt x="105" y="198"/>
                  <a:pt x="106" y="198"/>
                  <a:pt x="106" y="197"/>
                </a:cubicBezTo>
                <a:cubicBezTo>
                  <a:pt x="106" y="197"/>
                  <a:pt x="107" y="197"/>
                  <a:pt x="107" y="197"/>
                </a:cubicBezTo>
                <a:cubicBezTo>
                  <a:pt x="106" y="198"/>
                  <a:pt x="106" y="198"/>
                  <a:pt x="105" y="199"/>
                </a:cubicBezTo>
                <a:cubicBezTo>
                  <a:pt x="105" y="199"/>
                  <a:pt x="105" y="198"/>
                  <a:pt x="105" y="198"/>
                </a:cubicBezTo>
                <a:close/>
                <a:moveTo>
                  <a:pt x="108" y="204"/>
                </a:moveTo>
                <a:cubicBezTo>
                  <a:pt x="108" y="204"/>
                  <a:pt x="108" y="204"/>
                  <a:pt x="108" y="204"/>
                </a:cubicBezTo>
                <a:cubicBezTo>
                  <a:pt x="107" y="203"/>
                  <a:pt x="105" y="202"/>
                  <a:pt x="104" y="202"/>
                </a:cubicBezTo>
                <a:cubicBezTo>
                  <a:pt x="104" y="202"/>
                  <a:pt x="104" y="201"/>
                  <a:pt x="104" y="201"/>
                </a:cubicBezTo>
                <a:cubicBezTo>
                  <a:pt x="106" y="202"/>
                  <a:pt x="107" y="203"/>
                  <a:pt x="108" y="204"/>
                </a:cubicBezTo>
                <a:close/>
                <a:moveTo>
                  <a:pt x="104" y="194"/>
                </a:moveTo>
                <a:cubicBezTo>
                  <a:pt x="104" y="194"/>
                  <a:pt x="103" y="194"/>
                  <a:pt x="103" y="193"/>
                </a:cubicBezTo>
                <a:cubicBezTo>
                  <a:pt x="104" y="192"/>
                  <a:pt x="105" y="191"/>
                  <a:pt x="106" y="190"/>
                </a:cubicBezTo>
                <a:cubicBezTo>
                  <a:pt x="107" y="189"/>
                  <a:pt x="109" y="188"/>
                  <a:pt x="110" y="186"/>
                </a:cubicBezTo>
                <a:cubicBezTo>
                  <a:pt x="115" y="183"/>
                  <a:pt x="119" y="179"/>
                  <a:pt x="123" y="176"/>
                </a:cubicBezTo>
                <a:cubicBezTo>
                  <a:pt x="125" y="175"/>
                  <a:pt x="127" y="174"/>
                  <a:pt x="129" y="173"/>
                </a:cubicBezTo>
                <a:cubicBezTo>
                  <a:pt x="124" y="177"/>
                  <a:pt x="118" y="182"/>
                  <a:pt x="112" y="187"/>
                </a:cubicBezTo>
                <a:cubicBezTo>
                  <a:pt x="110" y="189"/>
                  <a:pt x="107" y="192"/>
                  <a:pt x="104" y="194"/>
                </a:cubicBezTo>
                <a:close/>
                <a:moveTo>
                  <a:pt x="73" y="126"/>
                </a:moveTo>
                <a:cubicBezTo>
                  <a:pt x="73" y="126"/>
                  <a:pt x="72" y="127"/>
                  <a:pt x="72" y="128"/>
                </a:cubicBezTo>
                <a:cubicBezTo>
                  <a:pt x="71" y="127"/>
                  <a:pt x="71" y="126"/>
                  <a:pt x="71" y="125"/>
                </a:cubicBezTo>
                <a:cubicBezTo>
                  <a:pt x="71" y="125"/>
                  <a:pt x="71" y="124"/>
                  <a:pt x="71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3" y="125"/>
                  <a:pt x="73" y="125"/>
                  <a:pt x="73" y="126"/>
                </a:cubicBezTo>
                <a:close/>
                <a:moveTo>
                  <a:pt x="71" y="168"/>
                </a:moveTo>
                <a:cubicBezTo>
                  <a:pt x="71" y="167"/>
                  <a:pt x="71" y="167"/>
                  <a:pt x="71" y="167"/>
                </a:cubicBezTo>
                <a:cubicBezTo>
                  <a:pt x="71" y="166"/>
                  <a:pt x="71" y="166"/>
                  <a:pt x="72" y="166"/>
                </a:cubicBezTo>
                <a:cubicBezTo>
                  <a:pt x="72" y="167"/>
                  <a:pt x="72" y="167"/>
                  <a:pt x="72" y="167"/>
                </a:cubicBezTo>
                <a:cubicBezTo>
                  <a:pt x="72" y="167"/>
                  <a:pt x="71" y="168"/>
                  <a:pt x="71" y="168"/>
                </a:cubicBezTo>
                <a:close/>
                <a:moveTo>
                  <a:pt x="73" y="170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71"/>
                  <a:pt x="73" y="171"/>
                  <a:pt x="73" y="171"/>
                </a:cubicBezTo>
                <a:cubicBezTo>
                  <a:pt x="72" y="171"/>
                  <a:pt x="72" y="171"/>
                  <a:pt x="72" y="171"/>
                </a:cubicBezTo>
                <a:cubicBezTo>
                  <a:pt x="72" y="171"/>
                  <a:pt x="72" y="171"/>
                  <a:pt x="72" y="171"/>
                </a:cubicBezTo>
                <a:cubicBezTo>
                  <a:pt x="72" y="170"/>
                  <a:pt x="72" y="170"/>
                  <a:pt x="73" y="170"/>
                </a:cubicBezTo>
                <a:close/>
                <a:moveTo>
                  <a:pt x="71" y="165"/>
                </a:moveTo>
                <a:cubicBezTo>
                  <a:pt x="71" y="164"/>
                  <a:pt x="71" y="163"/>
                  <a:pt x="70" y="162"/>
                </a:cubicBezTo>
                <a:cubicBezTo>
                  <a:pt x="71" y="162"/>
                  <a:pt x="71" y="162"/>
                  <a:pt x="71" y="162"/>
                </a:cubicBezTo>
                <a:cubicBezTo>
                  <a:pt x="71" y="163"/>
                  <a:pt x="71" y="164"/>
                  <a:pt x="71" y="164"/>
                </a:cubicBezTo>
                <a:cubicBezTo>
                  <a:pt x="71" y="165"/>
                  <a:pt x="71" y="165"/>
                  <a:pt x="71" y="165"/>
                </a:cubicBezTo>
                <a:close/>
                <a:moveTo>
                  <a:pt x="61" y="51"/>
                </a:moveTo>
                <a:cubicBezTo>
                  <a:pt x="61" y="51"/>
                  <a:pt x="61" y="52"/>
                  <a:pt x="61" y="52"/>
                </a:cubicBezTo>
                <a:cubicBezTo>
                  <a:pt x="59" y="54"/>
                  <a:pt x="57" y="55"/>
                  <a:pt x="55" y="57"/>
                </a:cubicBezTo>
                <a:cubicBezTo>
                  <a:pt x="55" y="58"/>
                  <a:pt x="54" y="59"/>
                  <a:pt x="53" y="59"/>
                </a:cubicBezTo>
                <a:cubicBezTo>
                  <a:pt x="52" y="61"/>
                  <a:pt x="50" y="62"/>
                  <a:pt x="49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49" y="62"/>
                  <a:pt x="50" y="61"/>
                  <a:pt x="51" y="60"/>
                </a:cubicBezTo>
                <a:cubicBezTo>
                  <a:pt x="54" y="57"/>
                  <a:pt x="58" y="54"/>
                  <a:pt x="61" y="51"/>
                </a:cubicBezTo>
                <a:close/>
                <a:moveTo>
                  <a:pt x="54" y="54"/>
                </a:move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3"/>
                  <a:pt x="56" y="53"/>
                </a:cubicBezTo>
                <a:cubicBezTo>
                  <a:pt x="57" y="52"/>
                  <a:pt x="58" y="52"/>
                  <a:pt x="58" y="51"/>
                </a:cubicBezTo>
                <a:cubicBezTo>
                  <a:pt x="57" y="52"/>
                  <a:pt x="56" y="53"/>
                  <a:pt x="54" y="54"/>
                </a:cubicBezTo>
                <a:close/>
                <a:moveTo>
                  <a:pt x="92" y="45"/>
                </a:moveTo>
                <a:cubicBezTo>
                  <a:pt x="92" y="47"/>
                  <a:pt x="92" y="48"/>
                  <a:pt x="91" y="50"/>
                </a:cubicBezTo>
                <a:cubicBezTo>
                  <a:pt x="86" y="54"/>
                  <a:pt x="80" y="58"/>
                  <a:pt x="75" y="63"/>
                </a:cubicBezTo>
                <a:cubicBezTo>
                  <a:pt x="75" y="62"/>
                  <a:pt x="75" y="61"/>
                  <a:pt x="76" y="60"/>
                </a:cubicBezTo>
                <a:cubicBezTo>
                  <a:pt x="81" y="55"/>
                  <a:pt x="87" y="50"/>
                  <a:pt x="92" y="45"/>
                </a:cubicBezTo>
                <a:close/>
                <a:moveTo>
                  <a:pt x="82" y="53"/>
                </a:moveTo>
                <a:cubicBezTo>
                  <a:pt x="84" y="50"/>
                  <a:pt x="86" y="48"/>
                  <a:pt x="89" y="46"/>
                </a:cubicBezTo>
                <a:cubicBezTo>
                  <a:pt x="89" y="46"/>
                  <a:pt x="90" y="45"/>
                  <a:pt x="90" y="45"/>
                </a:cubicBezTo>
                <a:cubicBezTo>
                  <a:pt x="87" y="48"/>
                  <a:pt x="84" y="50"/>
                  <a:pt x="82" y="53"/>
                </a:cubicBezTo>
                <a:close/>
                <a:moveTo>
                  <a:pt x="110" y="51"/>
                </a:moveTo>
                <a:cubicBezTo>
                  <a:pt x="110" y="51"/>
                  <a:pt x="110" y="51"/>
                  <a:pt x="110" y="51"/>
                </a:cubicBezTo>
                <a:cubicBezTo>
                  <a:pt x="110" y="52"/>
                  <a:pt x="109" y="52"/>
                  <a:pt x="108" y="53"/>
                </a:cubicBezTo>
                <a:cubicBezTo>
                  <a:pt x="106" y="54"/>
                  <a:pt x="104" y="54"/>
                  <a:pt x="102" y="55"/>
                </a:cubicBezTo>
                <a:cubicBezTo>
                  <a:pt x="103" y="54"/>
                  <a:pt x="105" y="53"/>
                  <a:pt x="106" y="51"/>
                </a:cubicBezTo>
                <a:cubicBezTo>
                  <a:pt x="107" y="51"/>
                  <a:pt x="108" y="50"/>
                  <a:pt x="109" y="50"/>
                </a:cubicBezTo>
                <a:cubicBezTo>
                  <a:pt x="108" y="50"/>
                  <a:pt x="109" y="51"/>
                  <a:pt x="110" y="51"/>
                </a:cubicBezTo>
                <a:close/>
                <a:moveTo>
                  <a:pt x="112" y="77"/>
                </a:moveTo>
                <a:cubicBezTo>
                  <a:pt x="110" y="79"/>
                  <a:pt x="108" y="82"/>
                  <a:pt x="107" y="84"/>
                </a:cubicBezTo>
                <a:cubicBezTo>
                  <a:pt x="109" y="80"/>
                  <a:pt x="112" y="76"/>
                  <a:pt x="115" y="73"/>
                </a:cubicBezTo>
                <a:cubicBezTo>
                  <a:pt x="115" y="73"/>
                  <a:pt x="115" y="73"/>
                  <a:pt x="115" y="72"/>
                </a:cubicBezTo>
                <a:cubicBezTo>
                  <a:pt x="114" y="74"/>
                  <a:pt x="113" y="76"/>
                  <a:pt x="112" y="77"/>
                </a:cubicBezTo>
                <a:close/>
                <a:moveTo>
                  <a:pt x="116" y="78"/>
                </a:moveTo>
                <a:cubicBezTo>
                  <a:pt x="115" y="79"/>
                  <a:pt x="114" y="80"/>
                  <a:pt x="114" y="80"/>
                </a:cubicBezTo>
                <a:cubicBezTo>
                  <a:pt x="112" y="82"/>
                  <a:pt x="110" y="83"/>
                  <a:pt x="109" y="85"/>
                </a:cubicBezTo>
                <a:cubicBezTo>
                  <a:pt x="111" y="83"/>
                  <a:pt x="113" y="80"/>
                  <a:pt x="116" y="78"/>
                </a:cubicBezTo>
                <a:close/>
                <a:moveTo>
                  <a:pt x="98" y="92"/>
                </a:moveTo>
                <a:cubicBezTo>
                  <a:pt x="95" y="96"/>
                  <a:pt x="91" y="99"/>
                  <a:pt x="88" y="102"/>
                </a:cubicBezTo>
                <a:cubicBezTo>
                  <a:pt x="89" y="101"/>
                  <a:pt x="89" y="100"/>
                  <a:pt x="90" y="98"/>
                </a:cubicBezTo>
                <a:cubicBezTo>
                  <a:pt x="96" y="92"/>
                  <a:pt x="103" y="85"/>
                  <a:pt x="109" y="78"/>
                </a:cubicBezTo>
                <a:cubicBezTo>
                  <a:pt x="105" y="82"/>
                  <a:pt x="102" y="87"/>
                  <a:pt x="98" y="92"/>
                </a:cubicBezTo>
                <a:close/>
                <a:moveTo>
                  <a:pt x="99" y="97"/>
                </a:moveTo>
                <a:cubicBezTo>
                  <a:pt x="97" y="100"/>
                  <a:pt x="94" y="103"/>
                  <a:pt x="92" y="105"/>
                </a:cubicBezTo>
                <a:cubicBezTo>
                  <a:pt x="93" y="104"/>
                  <a:pt x="94" y="102"/>
                  <a:pt x="95" y="100"/>
                </a:cubicBezTo>
                <a:cubicBezTo>
                  <a:pt x="97" y="99"/>
                  <a:pt x="98" y="98"/>
                  <a:pt x="99" y="97"/>
                </a:cubicBezTo>
                <a:close/>
                <a:moveTo>
                  <a:pt x="128" y="67"/>
                </a:moveTo>
                <a:cubicBezTo>
                  <a:pt x="129" y="66"/>
                  <a:pt x="130" y="65"/>
                  <a:pt x="130" y="64"/>
                </a:cubicBezTo>
                <a:cubicBezTo>
                  <a:pt x="131" y="64"/>
                  <a:pt x="131" y="64"/>
                  <a:pt x="132" y="63"/>
                </a:cubicBezTo>
                <a:cubicBezTo>
                  <a:pt x="132" y="63"/>
                  <a:pt x="133" y="63"/>
                  <a:pt x="133" y="63"/>
                </a:cubicBezTo>
                <a:cubicBezTo>
                  <a:pt x="132" y="64"/>
                  <a:pt x="130" y="66"/>
                  <a:pt x="128" y="67"/>
                </a:cubicBezTo>
                <a:close/>
                <a:moveTo>
                  <a:pt x="137" y="62"/>
                </a:moveTo>
                <a:cubicBezTo>
                  <a:pt x="138" y="62"/>
                  <a:pt x="140" y="61"/>
                  <a:pt x="141" y="61"/>
                </a:cubicBezTo>
                <a:cubicBezTo>
                  <a:pt x="138" y="63"/>
                  <a:pt x="135" y="65"/>
                  <a:pt x="132" y="67"/>
                </a:cubicBezTo>
                <a:cubicBezTo>
                  <a:pt x="133" y="65"/>
                  <a:pt x="135" y="64"/>
                  <a:pt x="137" y="62"/>
                </a:cubicBezTo>
                <a:close/>
                <a:moveTo>
                  <a:pt x="132" y="76"/>
                </a:moveTo>
                <a:cubicBezTo>
                  <a:pt x="132" y="77"/>
                  <a:pt x="132" y="77"/>
                  <a:pt x="132" y="77"/>
                </a:cubicBezTo>
                <a:cubicBezTo>
                  <a:pt x="133" y="77"/>
                  <a:pt x="134" y="76"/>
                  <a:pt x="136" y="76"/>
                </a:cubicBezTo>
                <a:cubicBezTo>
                  <a:pt x="132" y="79"/>
                  <a:pt x="128" y="82"/>
                  <a:pt x="124" y="85"/>
                </a:cubicBezTo>
                <a:cubicBezTo>
                  <a:pt x="125" y="85"/>
                  <a:pt x="125" y="84"/>
                  <a:pt x="125" y="84"/>
                </a:cubicBezTo>
                <a:cubicBezTo>
                  <a:pt x="128" y="82"/>
                  <a:pt x="130" y="80"/>
                  <a:pt x="132" y="77"/>
                </a:cubicBezTo>
                <a:cubicBezTo>
                  <a:pt x="132" y="77"/>
                  <a:pt x="132" y="77"/>
                  <a:pt x="132" y="76"/>
                </a:cubicBezTo>
                <a:close/>
                <a:moveTo>
                  <a:pt x="199" y="77"/>
                </a:moveTo>
                <a:cubicBezTo>
                  <a:pt x="199" y="78"/>
                  <a:pt x="198" y="78"/>
                  <a:pt x="198" y="78"/>
                </a:cubicBezTo>
                <a:cubicBezTo>
                  <a:pt x="196" y="79"/>
                  <a:pt x="194" y="80"/>
                  <a:pt x="192" y="81"/>
                </a:cubicBezTo>
                <a:cubicBezTo>
                  <a:pt x="192" y="80"/>
                  <a:pt x="192" y="80"/>
                  <a:pt x="192" y="80"/>
                </a:cubicBezTo>
                <a:cubicBezTo>
                  <a:pt x="195" y="79"/>
                  <a:pt x="197" y="78"/>
                  <a:pt x="199" y="77"/>
                </a:cubicBezTo>
                <a:close/>
                <a:moveTo>
                  <a:pt x="196" y="75"/>
                </a:moveTo>
                <a:cubicBezTo>
                  <a:pt x="197" y="74"/>
                  <a:pt x="198" y="73"/>
                  <a:pt x="199" y="73"/>
                </a:cubicBezTo>
                <a:cubicBezTo>
                  <a:pt x="198" y="73"/>
                  <a:pt x="197" y="74"/>
                  <a:pt x="196" y="75"/>
                </a:cubicBezTo>
                <a:cubicBezTo>
                  <a:pt x="196" y="75"/>
                  <a:pt x="196" y="75"/>
                  <a:pt x="196" y="75"/>
                </a:cubicBezTo>
                <a:close/>
                <a:moveTo>
                  <a:pt x="191" y="138"/>
                </a:moveTo>
                <a:cubicBezTo>
                  <a:pt x="191" y="138"/>
                  <a:pt x="191" y="138"/>
                  <a:pt x="190" y="137"/>
                </a:cubicBezTo>
                <a:cubicBezTo>
                  <a:pt x="191" y="137"/>
                  <a:pt x="191" y="136"/>
                  <a:pt x="191" y="136"/>
                </a:cubicBezTo>
                <a:cubicBezTo>
                  <a:pt x="197" y="131"/>
                  <a:pt x="203" y="126"/>
                  <a:pt x="209" y="121"/>
                </a:cubicBezTo>
                <a:cubicBezTo>
                  <a:pt x="209" y="121"/>
                  <a:pt x="209" y="121"/>
                  <a:pt x="209" y="121"/>
                </a:cubicBezTo>
                <a:cubicBezTo>
                  <a:pt x="203" y="127"/>
                  <a:pt x="197" y="133"/>
                  <a:pt x="191" y="138"/>
                </a:cubicBezTo>
                <a:close/>
                <a:moveTo>
                  <a:pt x="205" y="126"/>
                </a:moveTo>
                <a:cubicBezTo>
                  <a:pt x="205" y="127"/>
                  <a:pt x="204" y="128"/>
                  <a:pt x="204" y="129"/>
                </a:cubicBezTo>
                <a:cubicBezTo>
                  <a:pt x="199" y="134"/>
                  <a:pt x="196" y="138"/>
                  <a:pt x="192" y="143"/>
                </a:cubicBezTo>
                <a:cubicBezTo>
                  <a:pt x="192" y="143"/>
                  <a:pt x="191" y="143"/>
                  <a:pt x="191" y="143"/>
                </a:cubicBezTo>
                <a:cubicBezTo>
                  <a:pt x="191" y="142"/>
                  <a:pt x="191" y="141"/>
                  <a:pt x="191" y="140"/>
                </a:cubicBezTo>
                <a:cubicBezTo>
                  <a:pt x="196" y="136"/>
                  <a:pt x="201" y="131"/>
                  <a:pt x="205" y="126"/>
                </a:cubicBezTo>
                <a:close/>
                <a:moveTo>
                  <a:pt x="189" y="139"/>
                </a:moveTo>
                <a:cubicBezTo>
                  <a:pt x="189" y="139"/>
                  <a:pt x="189" y="139"/>
                  <a:pt x="189" y="139"/>
                </a:cubicBezTo>
                <a:cubicBezTo>
                  <a:pt x="189" y="140"/>
                  <a:pt x="189" y="140"/>
                  <a:pt x="189" y="140"/>
                </a:cubicBezTo>
                <a:cubicBezTo>
                  <a:pt x="188" y="141"/>
                  <a:pt x="187" y="142"/>
                  <a:pt x="186" y="143"/>
                </a:cubicBezTo>
                <a:cubicBezTo>
                  <a:pt x="186" y="143"/>
                  <a:pt x="186" y="143"/>
                  <a:pt x="186" y="143"/>
                </a:cubicBezTo>
                <a:cubicBezTo>
                  <a:pt x="187" y="142"/>
                  <a:pt x="188" y="140"/>
                  <a:pt x="189" y="139"/>
                </a:cubicBezTo>
                <a:close/>
                <a:moveTo>
                  <a:pt x="183" y="144"/>
                </a:moveTo>
                <a:cubicBezTo>
                  <a:pt x="182" y="144"/>
                  <a:pt x="182" y="144"/>
                  <a:pt x="181" y="145"/>
                </a:cubicBezTo>
                <a:cubicBezTo>
                  <a:pt x="183" y="143"/>
                  <a:pt x="184" y="142"/>
                  <a:pt x="186" y="140"/>
                </a:cubicBezTo>
                <a:cubicBezTo>
                  <a:pt x="186" y="140"/>
                  <a:pt x="186" y="140"/>
                  <a:pt x="186" y="140"/>
                </a:cubicBezTo>
                <a:cubicBezTo>
                  <a:pt x="185" y="142"/>
                  <a:pt x="184" y="143"/>
                  <a:pt x="183" y="144"/>
                </a:cubicBezTo>
                <a:close/>
                <a:moveTo>
                  <a:pt x="180" y="142"/>
                </a:moveTo>
                <a:cubicBezTo>
                  <a:pt x="178" y="143"/>
                  <a:pt x="177" y="145"/>
                  <a:pt x="175" y="146"/>
                </a:cubicBezTo>
                <a:cubicBezTo>
                  <a:pt x="175" y="147"/>
                  <a:pt x="174" y="147"/>
                  <a:pt x="174" y="147"/>
                </a:cubicBezTo>
                <a:cubicBezTo>
                  <a:pt x="175" y="146"/>
                  <a:pt x="176" y="144"/>
                  <a:pt x="178" y="142"/>
                </a:cubicBezTo>
                <a:cubicBezTo>
                  <a:pt x="180" y="139"/>
                  <a:pt x="183" y="137"/>
                  <a:pt x="185" y="134"/>
                </a:cubicBezTo>
                <a:cubicBezTo>
                  <a:pt x="186" y="134"/>
                  <a:pt x="186" y="133"/>
                  <a:pt x="187" y="133"/>
                </a:cubicBezTo>
                <a:cubicBezTo>
                  <a:pt x="187" y="133"/>
                  <a:pt x="187" y="134"/>
                  <a:pt x="187" y="134"/>
                </a:cubicBezTo>
                <a:cubicBezTo>
                  <a:pt x="185" y="137"/>
                  <a:pt x="183" y="139"/>
                  <a:pt x="180" y="142"/>
                </a:cubicBezTo>
                <a:close/>
                <a:moveTo>
                  <a:pt x="129" y="154"/>
                </a:moveTo>
                <a:cubicBezTo>
                  <a:pt x="128" y="155"/>
                  <a:pt x="127" y="155"/>
                  <a:pt x="126" y="156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7" y="155"/>
                  <a:pt x="127" y="155"/>
                  <a:pt x="127" y="155"/>
                </a:cubicBezTo>
                <a:cubicBezTo>
                  <a:pt x="128" y="153"/>
                  <a:pt x="130" y="151"/>
                  <a:pt x="132" y="149"/>
                </a:cubicBezTo>
                <a:cubicBezTo>
                  <a:pt x="133" y="148"/>
                  <a:pt x="134" y="148"/>
                  <a:pt x="134" y="147"/>
                </a:cubicBezTo>
                <a:cubicBezTo>
                  <a:pt x="136" y="148"/>
                  <a:pt x="137" y="148"/>
                  <a:pt x="138" y="148"/>
                </a:cubicBezTo>
                <a:cubicBezTo>
                  <a:pt x="136" y="150"/>
                  <a:pt x="135" y="151"/>
                  <a:pt x="133" y="153"/>
                </a:cubicBezTo>
                <a:cubicBezTo>
                  <a:pt x="131" y="153"/>
                  <a:pt x="130" y="154"/>
                  <a:pt x="129" y="154"/>
                </a:cubicBezTo>
                <a:close/>
                <a:moveTo>
                  <a:pt x="130" y="160"/>
                </a:moveTo>
                <a:cubicBezTo>
                  <a:pt x="130" y="161"/>
                  <a:pt x="130" y="161"/>
                  <a:pt x="129" y="161"/>
                </a:cubicBezTo>
                <a:cubicBezTo>
                  <a:pt x="129" y="161"/>
                  <a:pt x="129" y="162"/>
                  <a:pt x="128" y="162"/>
                </a:cubicBezTo>
                <a:cubicBezTo>
                  <a:pt x="129" y="161"/>
                  <a:pt x="129" y="161"/>
                  <a:pt x="130" y="161"/>
                </a:cubicBezTo>
                <a:cubicBezTo>
                  <a:pt x="130" y="161"/>
                  <a:pt x="130" y="161"/>
                  <a:pt x="130" y="160"/>
                </a:cubicBezTo>
                <a:close/>
                <a:moveTo>
                  <a:pt x="89" y="124"/>
                </a:moveTo>
                <a:cubicBezTo>
                  <a:pt x="91" y="122"/>
                  <a:pt x="92" y="120"/>
                  <a:pt x="94" y="118"/>
                </a:cubicBezTo>
                <a:cubicBezTo>
                  <a:pt x="95" y="118"/>
                  <a:pt x="95" y="118"/>
                  <a:pt x="96" y="118"/>
                </a:cubicBezTo>
                <a:cubicBezTo>
                  <a:pt x="94" y="120"/>
                  <a:pt x="92" y="122"/>
                  <a:pt x="89" y="124"/>
                </a:cubicBezTo>
                <a:close/>
                <a:moveTo>
                  <a:pt x="91" y="127"/>
                </a:moveTo>
                <a:cubicBezTo>
                  <a:pt x="89" y="129"/>
                  <a:pt x="88" y="130"/>
                  <a:pt x="87" y="132"/>
                </a:cubicBezTo>
                <a:cubicBezTo>
                  <a:pt x="86" y="132"/>
                  <a:pt x="86" y="132"/>
                  <a:pt x="85" y="131"/>
                </a:cubicBezTo>
                <a:cubicBezTo>
                  <a:pt x="87" y="130"/>
                  <a:pt x="89" y="128"/>
                  <a:pt x="91" y="127"/>
                </a:cubicBezTo>
                <a:close/>
                <a:moveTo>
                  <a:pt x="95" y="123"/>
                </a:moveTo>
                <a:cubicBezTo>
                  <a:pt x="97" y="122"/>
                  <a:pt x="99" y="121"/>
                  <a:pt x="101" y="120"/>
                </a:cubicBezTo>
                <a:cubicBezTo>
                  <a:pt x="99" y="122"/>
                  <a:pt x="97" y="123"/>
                  <a:pt x="95" y="125"/>
                </a:cubicBezTo>
                <a:cubicBezTo>
                  <a:pt x="94" y="127"/>
                  <a:pt x="92" y="128"/>
                  <a:pt x="91" y="130"/>
                </a:cubicBezTo>
                <a:cubicBezTo>
                  <a:pt x="92" y="128"/>
                  <a:pt x="94" y="125"/>
                  <a:pt x="95" y="123"/>
                </a:cubicBezTo>
                <a:close/>
                <a:moveTo>
                  <a:pt x="94" y="130"/>
                </a:moveTo>
                <a:cubicBezTo>
                  <a:pt x="98" y="127"/>
                  <a:pt x="101" y="123"/>
                  <a:pt x="105" y="120"/>
                </a:cubicBezTo>
                <a:cubicBezTo>
                  <a:pt x="105" y="120"/>
                  <a:pt x="105" y="120"/>
                  <a:pt x="106" y="120"/>
                </a:cubicBezTo>
                <a:cubicBezTo>
                  <a:pt x="106" y="120"/>
                  <a:pt x="106" y="120"/>
                  <a:pt x="106" y="120"/>
                </a:cubicBezTo>
                <a:cubicBezTo>
                  <a:pt x="103" y="122"/>
                  <a:pt x="101" y="124"/>
                  <a:pt x="99" y="127"/>
                </a:cubicBezTo>
                <a:cubicBezTo>
                  <a:pt x="96" y="129"/>
                  <a:pt x="94" y="131"/>
                  <a:pt x="91" y="134"/>
                </a:cubicBezTo>
                <a:cubicBezTo>
                  <a:pt x="91" y="134"/>
                  <a:pt x="91" y="134"/>
                  <a:pt x="91" y="133"/>
                </a:cubicBezTo>
                <a:cubicBezTo>
                  <a:pt x="92" y="132"/>
                  <a:pt x="93" y="131"/>
                  <a:pt x="94" y="130"/>
                </a:cubicBezTo>
                <a:close/>
                <a:moveTo>
                  <a:pt x="119" y="101"/>
                </a:moveTo>
                <a:cubicBezTo>
                  <a:pt x="125" y="95"/>
                  <a:pt x="131" y="89"/>
                  <a:pt x="138" y="83"/>
                </a:cubicBezTo>
                <a:cubicBezTo>
                  <a:pt x="139" y="83"/>
                  <a:pt x="141" y="83"/>
                  <a:pt x="142" y="83"/>
                </a:cubicBezTo>
                <a:cubicBezTo>
                  <a:pt x="140" y="86"/>
                  <a:pt x="138" y="88"/>
                  <a:pt x="136" y="91"/>
                </a:cubicBezTo>
                <a:cubicBezTo>
                  <a:pt x="134" y="92"/>
                  <a:pt x="132" y="94"/>
                  <a:pt x="130" y="96"/>
                </a:cubicBezTo>
                <a:cubicBezTo>
                  <a:pt x="122" y="102"/>
                  <a:pt x="115" y="108"/>
                  <a:pt x="107" y="115"/>
                </a:cubicBezTo>
                <a:cubicBezTo>
                  <a:pt x="107" y="115"/>
                  <a:pt x="107" y="115"/>
                  <a:pt x="107" y="115"/>
                </a:cubicBezTo>
                <a:cubicBezTo>
                  <a:pt x="111" y="110"/>
                  <a:pt x="115" y="106"/>
                  <a:pt x="119" y="102"/>
                </a:cubicBezTo>
                <a:cubicBezTo>
                  <a:pt x="120" y="101"/>
                  <a:pt x="119" y="101"/>
                  <a:pt x="119" y="101"/>
                </a:cubicBezTo>
                <a:close/>
                <a:moveTo>
                  <a:pt x="127" y="102"/>
                </a:moveTo>
                <a:cubicBezTo>
                  <a:pt x="125" y="104"/>
                  <a:pt x="123" y="106"/>
                  <a:pt x="121" y="108"/>
                </a:cubicBezTo>
                <a:cubicBezTo>
                  <a:pt x="120" y="109"/>
                  <a:pt x="120" y="109"/>
                  <a:pt x="119" y="110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22" y="107"/>
                  <a:pt x="125" y="104"/>
                  <a:pt x="127" y="102"/>
                </a:cubicBezTo>
                <a:close/>
                <a:moveTo>
                  <a:pt x="189" y="111"/>
                </a:moveTo>
                <a:cubicBezTo>
                  <a:pt x="189" y="111"/>
                  <a:pt x="190" y="110"/>
                  <a:pt x="190" y="109"/>
                </a:cubicBezTo>
                <a:cubicBezTo>
                  <a:pt x="191" y="109"/>
                  <a:pt x="192" y="109"/>
                  <a:pt x="192" y="109"/>
                </a:cubicBezTo>
                <a:cubicBezTo>
                  <a:pt x="191" y="109"/>
                  <a:pt x="190" y="110"/>
                  <a:pt x="189" y="111"/>
                </a:cubicBezTo>
                <a:close/>
                <a:moveTo>
                  <a:pt x="193" y="117"/>
                </a:moveTo>
                <a:cubicBezTo>
                  <a:pt x="193" y="117"/>
                  <a:pt x="194" y="117"/>
                  <a:pt x="194" y="117"/>
                </a:cubicBezTo>
                <a:cubicBezTo>
                  <a:pt x="194" y="118"/>
                  <a:pt x="193" y="118"/>
                  <a:pt x="192" y="119"/>
                </a:cubicBezTo>
                <a:cubicBezTo>
                  <a:pt x="192" y="118"/>
                  <a:pt x="193" y="118"/>
                  <a:pt x="193" y="117"/>
                </a:cubicBezTo>
                <a:close/>
                <a:moveTo>
                  <a:pt x="189" y="107"/>
                </a:moveTo>
                <a:cubicBezTo>
                  <a:pt x="189" y="107"/>
                  <a:pt x="189" y="107"/>
                  <a:pt x="189" y="108"/>
                </a:cubicBezTo>
                <a:cubicBezTo>
                  <a:pt x="188" y="108"/>
                  <a:pt x="188" y="108"/>
                  <a:pt x="187" y="108"/>
                </a:cubicBezTo>
                <a:cubicBezTo>
                  <a:pt x="188" y="107"/>
                  <a:pt x="188" y="107"/>
                  <a:pt x="189" y="106"/>
                </a:cubicBezTo>
                <a:cubicBezTo>
                  <a:pt x="189" y="106"/>
                  <a:pt x="190" y="106"/>
                  <a:pt x="190" y="106"/>
                </a:cubicBezTo>
                <a:cubicBezTo>
                  <a:pt x="190" y="106"/>
                  <a:pt x="189" y="107"/>
                  <a:pt x="189" y="107"/>
                </a:cubicBezTo>
                <a:close/>
                <a:moveTo>
                  <a:pt x="189" y="115"/>
                </a:moveTo>
                <a:cubicBezTo>
                  <a:pt x="189" y="115"/>
                  <a:pt x="189" y="115"/>
                  <a:pt x="189" y="115"/>
                </a:cubicBezTo>
                <a:cubicBezTo>
                  <a:pt x="189" y="116"/>
                  <a:pt x="188" y="116"/>
                  <a:pt x="187" y="117"/>
                </a:cubicBezTo>
                <a:cubicBezTo>
                  <a:pt x="187" y="117"/>
                  <a:pt x="187" y="117"/>
                  <a:pt x="186" y="118"/>
                </a:cubicBezTo>
                <a:cubicBezTo>
                  <a:pt x="186" y="118"/>
                  <a:pt x="185" y="118"/>
                  <a:pt x="184" y="119"/>
                </a:cubicBezTo>
                <a:cubicBezTo>
                  <a:pt x="186" y="118"/>
                  <a:pt x="187" y="116"/>
                  <a:pt x="189" y="115"/>
                </a:cubicBezTo>
                <a:close/>
                <a:moveTo>
                  <a:pt x="191" y="117"/>
                </a:moveTo>
                <a:cubicBezTo>
                  <a:pt x="190" y="118"/>
                  <a:pt x="189" y="120"/>
                  <a:pt x="188" y="121"/>
                </a:cubicBezTo>
                <a:cubicBezTo>
                  <a:pt x="187" y="121"/>
                  <a:pt x="186" y="122"/>
                  <a:pt x="185" y="123"/>
                </a:cubicBezTo>
                <a:cubicBezTo>
                  <a:pt x="186" y="121"/>
                  <a:pt x="187" y="120"/>
                  <a:pt x="188" y="119"/>
                </a:cubicBezTo>
                <a:cubicBezTo>
                  <a:pt x="189" y="118"/>
                  <a:pt x="190" y="117"/>
                  <a:pt x="191" y="117"/>
                </a:cubicBezTo>
                <a:close/>
                <a:moveTo>
                  <a:pt x="182" y="131"/>
                </a:moveTo>
                <a:cubicBezTo>
                  <a:pt x="183" y="131"/>
                  <a:pt x="183" y="130"/>
                  <a:pt x="184" y="130"/>
                </a:cubicBezTo>
                <a:cubicBezTo>
                  <a:pt x="184" y="130"/>
                  <a:pt x="184" y="130"/>
                  <a:pt x="184" y="130"/>
                </a:cubicBezTo>
                <a:cubicBezTo>
                  <a:pt x="183" y="131"/>
                  <a:pt x="182" y="132"/>
                  <a:pt x="181" y="133"/>
                </a:cubicBezTo>
                <a:cubicBezTo>
                  <a:pt x="181" y="133"/>
                  <a:pt x="180" y="133"/>
                  <a:pt x="180" y="134"/>
                </a:cubicBezTo>
                <a:cubicBezTo>
                  <a:pt x="181" y="133"/>
                  <a:pt x="182" y="132"/>
                  <a:pt x="182" y="131"/>
                </a:cubicBezTo>
                <a:close/>
                <a:moveTo>
                  <a:pt x="180" y="124"/>
                </a:moveTo>
                <a:cubicBezTo>
                  <a:pt x="181" y="123"/>
                  <a:pt x="183" y="122"/>
                  <a:pt x="184" y="121"/>
                </a:cubicBezTo>
                <a:cubicBezTo>
                  <a:pt x="183" y="122"/>
                  <a:pt x="182" y="124"/>
                  <a:pt x="181" y="125"/>
                </a:cubicBezTo>
                <a:cubicBezTo>
                  <a:pt x="181" y="124"/>
                  <a:pt x="180" y="124"/>
                  <a:pt x="180" y="124"/>
                </a:cubicBezTo>
                <a:close/>
                <a:moveTo>
                  <a:pt x="178" y="122"/>
                </a:moveTo>
                <a:cubicBezTo>
                  <a:pt x="178" y="122"/>
                  <a:pt x="178" y="122"/>
                  <a:pt x="178" y="122"/>
                </a:cubicBezTo>
                <a:cubicBezTo>
                  <a:pt x="176" y="121"/>
                  <a:pt x="175" y="121"/>
                  <a:pt x="174" y="120"/>
                </a:cubicBezTo>
                <a:cubicBezTo>
                  <a:pt x="178" y="117"/>
                  <a:pt x="182" y="115"/>
                  <a:pt x="186" y="112"/>
                </a:cubicBezTo>
                <a:cubicBezTo>
                  <a:pt x="183" y="115"/>
                  <a:pt x="181" y="119"/>
                  <a:pt x="178" y="122"/>
                </a:cubicBezTo>
                <a:close/>
                <a:moveTo>
                  <a:pt x="178" y="128"/>
                </a:moveTo>
                <a:cubicBezTo>
                  <a:pt x="176" y="129"/>
                  <a:pt x="175" y="129"/>
                  <a:pt x="173" y="130"/>
                </a:cubicBezTo>
                <a:cubicBezTo>
                  <a:pt x="175" y="129"/>
                  <a:pt x="176" y="127"/>
                  <a:pt x="177" y="125"/>
                </a:cubicBezTo>
                <a:cubicBezTo>
                  <a:pt x="178" y="125"/>
                  <a:pt x="178" y="125"/>
                  <a:pt x="178" y="125"/>
                </a:cubicBezTo>
                <a:cubicBezTo>
                  <a:pt x="178" y="125"/>
                  <a:pt x="179" y="126"/>
                  <a:pt x="179" y="126"/>
                </a:cubicBezTo>
                <a:cubicBezTo>
                  <a:pt x="179" y="126"/>
                  <a:pt x="179" y="126"/>
                  <a:pt x="179" y="126"/>
                </a:cubicBezTo>
                <a:cubicBezTo>
                  <a:pt x="179" y="126"/>
                  <a:pt x="178" y="127"/>
                  <a:pt x="178" y="127"/>
                </a:cubicBezTo>
                <a:cubicBezTo>
                  <a:pt x="177" y="127"/>
                  <a:pt x="177" y="128"/>
                  <a:pt x="178" y="128"/>
                </a:cubicBezTo>
                <a:close/>
                <a:moveTo>
                  <a:pt x="127" y="123"/>
                </a:moveTo>
                <a:cubicBezTo>
                  <a:pt x="127" y="123"/>
                  <a:pt x="126" y="124"/>
                  <a:pt x="126" y="124"/>
                </a:cubicBezTo>
                <a:cubicBezTo>
                  <a:pt x="126" y="123"/>
                  <a:pt x="126" y="123"/>
                  <a:pt x="127" y="123"/>
                </a:cubicBezTo>
                <a:cubicBezTo>
                  <a:pt x="127" y="123"/>
                  <a:pt x="127" y="123"/>
                  <a:pt x="127" y="122"/>
                </a:cubicBezTo>
                <a:cubicBezTo>
                  <a:pt x="128" y="122"/>
                  <a:pt x="128" y="122"/>
                  <a:pt x="128" y="122"/>
                </a:cubicBezTo>
                <a:cubicBezTo>
                  <a:pt x="128" y="122"/>
                  <a:pt x="128" y="123"/>
                  <a:pt x="127" y="123"/>
                </a:cubicBezTo>
                <a:close/>
                <a:moveTo>
                  <a:pt x="136" y="122"/>
                </a:moveTo>
                <a:cubicBezTo>
                  <a:pt x="135" y="122"/>
                  <a:pt x="135" y="123"/>
                  <a:pt x="134" y="123"/>
                </a:cubicBezTo>
                <a:cubicBezTo>
                  <a:pt x="133" y="125"/>
                  <a:pt x="131" y="126"/>
                  <a:pt x="130" y="127"/>
                </a:cubicBezTo>
                <a:cubicBezTo>
                  <a:pt x="129" y="127"/>
                  <a:pt x="128" y="126"/>
                  <a:pt x="127" y="126"/>
                </a:cubicBezTo>
                <a:cubicBezTo>
                  <a:pt x="127" y="125"/>
                  <a:pt x="128" y="125"/>
                  <a:pt x="128" y="124"/>
                </a:cubicBezTo>
                <a:cubicBezTo>
                  <a:pt x="131" y="123"/>
                  <a:pt x="133" y="122"/>
                  <a:pt x="136" y="122"/>
                </a:cubicBezTo>
                <a:close/>
                <a:moveTo>
                  <a:pt x="126" y="127"/>
                </a:moveTo>
                <a:cubicBezTo>
                  <a:pt x="127" y="127"/>
                  <a:pt x="127" y="128"/>
                  <a:pt x="128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7" y="129"/>
                  <a:pt x="126" y="130"/>
                  <a:pt x="125" y="131"/>
                </a:cubicBezTo>
                <a:cubicBezTo>
                  <a:pt x="123" y="132"/>
                  <a:pt x="121" y="133"/>
                  <a:pt x="120" y="134"/>
                </a:cubicBezTo>
                <a:cubicBezTo>
                  <a:pt x="122" y="132"/>
                  <a:pt x="124" y="130"/>
                  <a:pt x="126" y="127"/>
                </a:cubicBezTo>
                <a:close/>
                <a:moveTo>
                  <a:pt x="131" y="129"/>
                </a:moveTo>
                <a:cubicBezTo>
                  <a:pt x="132" y="129"/>
                  <a:pt x="132" y="129"/>
                  <a:pt x="133" y="130"/>
                </a:cubicBezTo>
                <a:cubicBezTo>
                  <a:pt x="133" y="130"/>
                  <a:pt x="133" y="130"/>
                  <a:pt x="132" y="130"/>
                </a:cubicBezTo>
                <a:cubicBezTo>
                  <a:pt x="132" y="130"/>
                  <a:pt x="132" y="130"/>
                  <a:pt x="132" y="130"/>
                </a:cubicBezTo>
                <a:cubicBezTo>
                  <a:pt x="130" y="131"/>
                  <a:pt x="129" y="132"/>
                  <a:pt x="127" y="133"/>
                </a:cubicBezTo>
                <a:cubicBezTo>
                  <a:pt x="128" y="132"/>
                  <a:pt x="130" y="130"/>
                  <a:pt x="131" y="129"/>
                </a:cubicBezTo>
                <a:close/>
                <a:moveTo>
                  <a:pt x="132" y="128"/>
                </a:moveTo>
                <a:cubicBezTo>
                  <a:pt x="135" y="126"/>
                  <a:pt x="138" y="124"/>
                  <a:pt x="140" y="123"/>
                </a:cubicBezTo>
                <a:cubicBezTo>
                  <a:pt x="138" y="125"/>
                  <a:pt x="136" y="127"/>
                  <a:pt x="134" y="129"/>
                </a:cubicBezTo>
                <a:cubicBezTo>
                  <a:pt x="134" y="128"/>
                  <a:pt x="133" y="128"/>
                  <a:pt x="132" y="128"/>
                </a:cubicBezTo>
                <a:close/>
                <a:moveTo>
                  <a:pt x="139" y="130"/>
                </a:moveTo>
                <a:cubicBezTo>
                  <a:pt x="139" y="130"/>
                  <a:pt x="139" y="130"/>
                  <a:pt x="139" y="130"/>
                </a:cubicBezTo>
                <a:cubicBezTo>
                  <a:pt x="139" y="130"/>
                  <a:pt x="138" y="130"/>
                  <a:pt x="138" y="130"/>
                </a:cubicBezTo>
                <a:cubicBezTo>
                  <a:pt x="138" y="130"/>
                  <a:pt x="139" y="129"/>
                  <a:pt x="139" y="129"/>
                </a:cubicBezTo>
                <a:cubicBezTo>
                  <a:pt x="140" y="129"/>
                  <a:pt x="141" y="128"/>
                  <a:pt x="142" y="128"/>
                </a:cubicBezTo>
                <a:cubicBezTo>
                  <a:pt x="141" y="129"/>
                  <a:pt x="140" y="129"/>
                  <a:pt x="139" y="130"/>
                </a:cubicBezTo>
                <a:close/>
                <a:moveTo>
                  <a:pt x="148" y="136"/>
                </a:moveTo>
                <a:cubicBezTo>
                  <a:pt x="144" y="138"/>
                  <a:pt x="141" y="141"/>
                  <a:pt x="138" y="143"/>
                </a:cubicBezTo>
                <a:cubicBezTo>
                  <a:pt x="138" y="142"/>
                  <a:pt x="139" y="142"/>
                  <a:pt x="139" y="141"/>
                </a:cubicBezTo>
                <a:cubicBezTo>
                  <a:pt x="140" y="140"/>
                  <a:pt x="141" y="140"/>
                  <a:pt x="141" y="139"/>
                </a:cubicBezTo>
                <a:cubicBezTo>
                  <a:pt x="142" y="139"/>
                  <a:pt x="142" y="139"/>
                  <a:pt x="142" y="139"/>
                </a:cubicBezTo>
                <a:cubicBezTo>
                  <a:pt x="144" y="138"/>
                  <a:pt x="146" y="137"/>
                  <a:pt x="148" y="136"/>
                </a:cubicBezTo>
                <a:close/>
                <a:moveTo>
                  <a:pt x="139" y="134"/>
                </a:moveTo>
                <a:cubicBezTo>
                  <a:pt x="140" y="133"/>
                  <a:pt x="141" y="133"/>
                  <a:pt x="141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0" y="134"/>
                  <a:pt x="139" y="136"/>
                  <a:pt x="137" y="137"/>
                </a:cubicBezTo>
                <a:cubicBezTo>
                  <a:pt x="137" y="137"/>
                  <a:pt x="136" y="138"/>
                  <a:pt x="135" y="138"/>
                </a:cubicBezTo>
                <a:cubicBezTo>
                  <a:pt x="137" y="137"/>
                  <a:pt x="138" y="135"/>
                  <a:pt x="139" y="134"/>
                </a:cubicBezTo>
                <a:close/>
                <a:moveTo>
                  <a:pt x="144" y="144"/>
                </a:moveTo>
                <a:cubicBezTo>
                  <a:pt x="143" y="144"/>
                  <a:pt x="143" y="144"/>
                  <a:pt x="143" y="144"/>
                </a:cubicBezTo>
                <a:cubicBezTo>
                  <a:pt x="142" y="145"/>
                  <a:pt x="141" y="146"/>
                  <a:pt x="140" y="147"/>
                </a:cubicBezTo>
                <a:cubicBezTo>
                  <a:pt x="139" y="147"/>
                  <a:pt x="138" y="146"/>
                  <a:pt x="137" y="146"/>
                </a:cubicBezTo>
                <a:cubicBezTo>
                  <a:pt x="139" y="145"/>
                  <a:pt x="141" y="145"/>
                  <a:pt x="144" y="144"/>
                </a:cubicBezTo>
                <a:close/>
                <a:moveTo>
                  <a:pt x="146" y="152"/>
                </a:moveTo>
                <a:cubicBezTo>
                  <a:pt x="147" y="151"/>
                  <a:pt x="148" y="151"/>
                  <a:pt x="149" y="150"/>
                </a:cubicBezTo>
                <a:cubicBezTo>
                  <a:pt x="148" y="151"/>
                  <a:pt x="147" y="152"/>
                  <a:pt x="146" y="153"/>
                </a:cubicBezTo>
                <a:cubicBezTo>
                  <a:pt x="145" y="154"/>
                  <a:pt x="144" y="154"/>
                  <a:pt x="142" y="155"/>
                </a:cubicBezTo>
                <a:cubicBezTo>
                  <a:pt x="143" y="154"/>
                  <a:pt x="145" y="153"/>
                  <a:pt x="146" y="152"/>
                </a:cubicBezTo>
                <a:close/>
                <a:moveTo>
                  <a:pt x="146" y="147"/>
                </a:moveTo>
                <a:cubicBezTo>
                  <a:pt x="147" y="145"/>
                  <a:pt x="149" y="144"/>
                  <a:pt x="150" y="142"/>
                </a:cubicBezTo>
                <a:cubicBezTo>
                  <a:pt x="151" y="141"/>
                  <a:pt x="153" y="140"/>
                  <a:pt x="154" y="139"/>
                </a:cubicBezTo>
                <a:cubicBezTo>
                  <a:pt x="155" y="139"/>
                  <a:pt x="155" y="139"/>
                  <a:pt x="156" y="139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54" y="142"/>
                  <a:pt x="151" y="144"/>
                  <a:pt x="149" y="146"/>
                </a:cubicBezTo>
                <a:cubicBezTo>
                  <a:pt x="149" y="146"/>
                  <a:pt x="149" y="146"/>
                  <a:pt x="149" y="146"/>
                </a:cubicBezTo>
                <a:cubicBezTo>
                  <a:pt x="148" y="146"/>
                  <a:pt x="147" y="147"/>
                  <a:pt x="146" y="147"/>
                </a:cubicBezTo>
                <a:close/>
                <a:moveTo>
                  <a:pt x="173" y="99"/>
                </a:moveTo>
                <a:cubicBezTo>
                  <a:pt x="172" y="99"/>
                  <a:pt x="172" y="99"/>
                  <a:pt x="172" y="99"/>
                </a:cubicBezTo>
                <a:cubicBezTo>
                  <a:pt x="172" y="99"/>
                  <a:pt x="172" y="99"/>
                  <a:pt x="171" y="99"/>
                </a:cubicBezTo>
                <a:cubicBezTo>
                  <a:pt x="170" y="100"/>
                  <a:pt x="168" y="101"/>
                  <a:pt x="167" y="101"/>
                </a:cubicBezTo>
                <a:cubicBezTo>
                  <a:pt x="168" y="100"/>
                  <a:pt x="170" y="98"/>
                  <a:pt x="172" y="97"/>
                </a:cubicBezTo>
                <a:cubicBezTo>
                  <a:pt x="172" y="97"/>
                  <a:pt x="172" y="97"/>
                  <a:pt x="172" y="97"/>
                </a:cubicBezTo>
                <a:cubicBezTo>
                  <a:pt x="172" y="98"/>
                  <a:pt x="172" y="98"/>
                  <a:pt x="173" y="99"/>
                </a:cubicBezTo>
                <a:close/>
                <a:moveTo>
                  <a:pt x="168" y="111"/>
                </a:moveTo>
                <a:cubicBezTo>
                  <a:pt x="170" y="109"/>
                  <a:pt x="172" y="108"/>
                  <a:pt x="174" y="107"/>
                </a:cubicBezTo>
                <a:cubicBezTo>
                  <a:pt x="174" y="107"/>
                  <a:pt x="175" y="108"/>
                  <a:pt x="175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07"/>
                  <a:pt x="176" y="107"/>
                  <a:pt x="175" y="108"/>
                </a:cubicBezTo>
                <a:cubicBezTo>
                  <a:pt x="171" y="110"/>
                  <a:pt x="167" y="113"/>
                  <a:pt x="163" y="115"/>
                </a:cubicBezTo>
                <a:cubicBezTo>
                  <a:pt x="164" y="114"/>
                  <a:pt x="164" y="113"/>
                  <a:pt x="165" y="113"/>
                </a:cubicBezTo>
                <a:cubicBezTo>
                  <a:pt x="166" y="112"/>
                  <a:pt x="167" y="111"/>
                  <a:pt x="168" y="111"/>
                </a:cubicBezTo>
                <a:close/>
                <a:moveTo>
                  <a:pt x="165" y="124"/>
                </a:moveTo>
                <a:cubicBezTo>
                  <a:pt x="166" y="123"/>
                  <a:pt x="167" y="122"/>
                  <a:pt x="168" y="121"/>
                </a:cubicBezTo>
                <a:cubicBezTo>
                  <a:pt x="168" y="122"/>
                  <a:pt x="168" y="122"/>
                  <a:pt x="167" y="122"/>
                </a:cubicBezTo>
                <a:cubicBezTo>
                  <a:pt x="166" y="123"/>
                  <a:pt x="165" y="124"/>
                  <a:pt x="164" y="125"/>
                </a:cubicBezTo>
                <a:cubicBezTo>
                  <a:pt x="164" y="124"/>
                  <a:pt x="164" y="124"/>
                  <a:pt x="165" y="124"/>
                </a:cubicBezTo>
                <a:close/>
                <a:moveTo>
                  <a:pt x="156" y="126"/>
                </a:moveTo>
                <a:cubicBezTo>
                  <a:pt x="157" y="125"/>
                  <a:pt x="158" y="125"/>
                  <a:pt x="159" y="124"/>
                </a:cubicBezTo>
                <a:cubicBezTo>
                  <a:pt x="160" y="123"/>
                  <a:pt x="161" y="123"/>
                  <a:pt x="161" y="122"/>
                </a:cubicBezTo>
                <a:cubicBezTo>
                  <a:pt x="162" y="122"/>
                  <a:pt x="163" y="122"/>
                  <a:pt x="164" y="121"/>
                </a:cubicBezTo>
                <a:cubicBezTo>
                  <a:pt x="161" y="123"/>
                  <a:pt x="159" y="125"/>
                  <a:pt x="156" y="126"/>
                </a:cubicBezTo>
                <a:close/>
                <a:moveTo>
                  <a:pt x="165" y="127"/>
                </a:moveTo>
                <a:cubicBezTo>
                  <a:pt x="166" y="127"/>
                  <a:pt x="166" y="127"/>
                  <a:pt x="166" y="127"/>
                </a:cubicBezTo>
                <a:cubicBezTo>
                  <a:pt x="167" y="126"/>
                  <a:pt x="167" y="126"/>
                  <a:pt x="166" y="125"/>
                </a:cubicBezTo>
                <a:cubicBezTo>
                  <a:pt x="167" y="125"/>
                  <a:pt x="167" y="125"/>
                  <a:pt x="168" y="124"/>
                </a:cubicBezTo>
                <a:cubicBezTo>
                  <a:pt x="169" y="123"/>
                  <a:pt x="170" y="122"/>
                  <a:pt x="172" y="121"/>
                </a:cubicBezTo>
                <a:cubicBezTo>
                  <a:pt x="173" y="122"/>
                  <a:pt x="175" y="123"/>
                  <a:pt x="176" y="124"/>
                </a:cubicBezTo>
                <a:cubicBezTo>
                  <a:pt x="170" y="127"/>
                  <a:pt x="163" y="131"/>
                  <a:pt x="157" y="135"/>
                </a:cubicBezTo>
                <a:cubicBezTo>
                  <a:pt x="157" y="135"/>
                  <a:pt x="157" y="135"/>
                  <a:pt x="157" y="135"/>
                </a:cubicBezTo>
                <a:cubicBezTo>
                  <a:pt x="160" y="133"/>
                  <a:pt x="162" y="130"/>
                  <a:pt x="165" y="127"/>
                </a:cubicBezTo>
                <a:close/>
                <a:moveTo>
                  <a:pt x="158" y="115"/>
                </a:moveTo>
                <a:cubicBezTo>
                  <a:pt x="157" y="115"/>
                  <a:pt x="156" y="116"/>
                  <a:pt x="155" y="116"/>
                </a:cubicBezTo>
                <a:cubicBezTo>
                  <a:pt x="157" y="115"/>
                  <a:pt x="158" y="114"/>
                  <a:pt x="159" y="112"/>
                </a:cubicBezTo>
                <a:cubicBezTo>
                  <a:pt x="161" y="111"/>
                  <a:pt x="162" y="110"/>
                  <a:pt x="164" y="109"/>
                </a:cubicBezTo>
                <a:cubicBezTo>
                  <a:pt x="162" y="111"/>
                  <a:pt x="160" y="113"/>
                  <a:pt x="158" y="115"/>
                </a:cubicBezTo>
                <a:close/>
                <a:moveTo>
                  <a:pt x="159" y="127"/>
                </a:moveTo>
                <a:cubicBezTo>
                  <a:pt x="159" y="127"/>
                  <a:pt x="158" y="128"/>
                  <a:pt x="158" y="128"/>
                </a:cubicBezTo>
                <a:cubicBezTo>
                  <a:pt x="156" y="129"/>
                  <a:pt x="154" y="130"/>
                  <a:pt x="152" y="132"/>
                </a:cubicBezTo>
                <a:cubicBezTo>
                  <a:pt x="154" y="130"/>
                  <a:pt x="156" y="129"/>
                  <a:pt x="159" y="127"/>
                </a:cubicBezTo>
                <a:close/>
                <a:moveTo>
                  <a:pt x="151" y="117"/>
                </a:moveTo>
                <a:cubicBezTo>
                  <a:pt x="151" y="117"/>
                  <a:pt x="150" y="117"/>
                  <a:pt x="149" y="117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50" y="116"/>
                  <a:pt x="151" y="115"/>
                  <a:pt x="152" y="115"/>
                </a:cubicBezTo>
                <a:cubicBezTo>
                  <a:pt x="152" y="114"/>
                  <a:pt x="153" y="114"/>
                  <a:pt x="154" y="113"/>
                </a:cubicBezTo>
                <a:cubicBezTo>
                  <a:pt x="153" y="114"/>
                  <a:pt x="152" y="116"/>
                  <a:pt x="151" y="117"/>
                </a:cubicBezTo>
                <a:close/>
                <a:moveTo>
                  <a:pt x="157" y="147"/>
                </a:moveTo>
                <a:cubicBezTo>
                  <a:pt x="158" y="147"/>
                  <a:pt x="159" y="146"/>
                  <a:pt x="161" y="146"/>
                </a:cubicBezTo>
                <a:cubicBezTo>
                  <a:pt x="159" y="147"/>
                  <a:pt x="157" y="147"/>
                  <a:pt x="156" y="148"/>
                </a:cubicBezTo>
                <a:cubicBezTo>
                  <a:pt x="156" y="148"/>
                  <a:pt x="157" y="147"/>
                  <a:pt x="157" y="147"/>
                </a:cubicBezTo>
                <a:close/>
                <a:moveTo>
                  <a:pt x="159" y="137"/>
                </a:moveTo>
                <a:cubicBezTo>
                  <a:pt x="159" y="138"/>
                  <a:pt x="159" y="138"/>
                  <a:pt x="158" y="138"/>
                </a:cubicBezTo>
                <a:cubicBezTo>
                  <a:pt x="158" y="138"/>
                  <a:pt x="158" y="138"/>
                  <a:pt x="158" y="138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57" y="137"/>
                  <a:pt x="158" y="137"/>
                  <a:pt x="158" y="137"/>
                </a:cubicBezTo>
                <a:cubicBezTo>
                  <a:pt x="159" y="137"/>
                  <a:pt x="160" y="137"/>
                  <a:pt x="161" y="137"/>
                </a:cubicBezTo>
                <a:cubicBezTo>
                  <a:pt x="161" y="137"/>
                  <a:pt x="161" y="138"/>
                  <a:pt x="161" y="138"/>
                </a:cubicBezTo>
                <a:cubicBezTo>
                  <a:pt x="160" y="137"/>
                  <a:pt x="160" y="137"/>
                  <a:pt x="159" y="137"/>
                </a:cubicBezTo>
                <a:close/>
                <a:moveTo>
                  <a:pt x="160" y="136"/>
                </a:moveTo>
                <a:cubicBezTo>
                  <a:pt x="162" y="135"/>
                  <a:pt x="163" y="135"/>
                  <a:pt x="165" y="134"/>
                </a:cubicBezTo>
                <a:cubicBezTo>
                  <a:pt x="164" y="135"/>
                  <a:pt x="163" y="135"/>
                  <a:pt x="163" y="136"/>
                </a:cubicBezTo>
                <a:cubicBezTo>
                  <a:pt x="162" y="136"/>
                  <a:pt x="161" y="136"/>
                  <a:pt x="160" y="136"/>
                </a:cubicBezTo>
                <a:close/>
                <a:moveTo>
                  <a:pt x="167" y="141"/>
                </a:moveTo>
                <a:cubicBezTo>
                  <a:pt x="166" y="141"/>
                  <a:pt x="166" y="141"/>
                  <a:pt x="166" y="142"/>
                </a:cubicBezTo>
                <a:cubicBezTo>
                  <a:pt x="165" y="142"/>
                  <a:pt x="164" y="142"/>
                  <a:pt x="163" y="143"/>
                </a:cubicBezTo>
                <a:cubicBezTo>
                  <a:pt x="164" y="142"/>
                  <a:pt x="166" y="141"/>
                  <a:pt x="167" y="141"/>
                </a:cubicBezTo>
                <a:close/>
                <a:moveTo>
                  <a:pt x="165" y="146"/>
                </a:moveTo>
                <a:cubicBezTo>
                  <a:pt x="167" y="144"/>
                  <a:pt x="169" y="143"/>
                  <a:pt x="171" y="142"/>
                </a:cubicBezTo>
                <a:cubicBezTo>
                  <a:pt x="172" y="141"/>
                  <a:pt x="171" y="140"/>
                  <a:pt x="170" y="140"/>
                </a:cubicBezTo>
                <a:cubicBezTo>
                  <a:pt x="171" y="139"/>
                  <a:pt x="172" y="138"/>
                  <a:pt x="173" y="137"/>
                </a:cubicBezTo>
                <a:cubicBezTo>
                  <a:pt x="174" y="137"/>
                  <a:pt x="175" y="137"/>
                  <a:pt x="176" y="136"/>
                </a:cubicBezTo>
                <a:cubicBezTo>
                  <a:pt x="174" y="138"/>
                  <a:pt x="173" y="140"/>
                  <a:pt x="171" y="142"/>
                </a:cubicBezTo>
                <a:cubicBezTo>
                  <a:pt x="169" y="143"/>
                  <a:pt x="166" y="145"/>
                  <a:pt x="164" y="147"/>
                </a:cubicBezTo>
                <a:cubicBezTo>
                  <a:pt x="164" y="146"/>
                  <a:pt x="165" y="146"/>
                  <a:pt x="165" y="146"/>
                </a:cubicBezTo>
                <a:close/>
                <a:moveTo>
                  <a:pt x="178" y="115"/>
                </a:moveTo>
                <a:cubicBezTo>
                  <a:pt x="180" y="113"/>
                  <a:pt x="182" y="112"/>
                  <a:pt x="184" y="110"/>
                </a:cubicBezTo>
                <a:cubicBezTo>
                  <a:pt x="185" y="110"/>
                  <a:pt x="185" y="110"/>
                  <a:pt x="186" y="110"/>
                </a:cubicBezTo>
                <a:cubicBezTo>
                  <a:pt x="183" y="112"/>
                  <a:pt x="180" y="113"/>
                  <a:pt x="178" y="115"/>
                </a:cubicBezTo>
                <a:close/>
                <a:moveTo>
                  <a:pt x="180" y="108"/>
                </a:moveTo>
                <a:cubicBezTo>
                  <a:pt x="181" y="107"/>
                  <a:pt x="181" y="107"/>
                  <a:pt x="182" y="106"/>
                </a:cubicBezTo>
                <a:cubicBezTo>
                  <a:pt x="183" y="106"/>
                  <a:pt x="184" y="105"/>
                  <a:pt x="186" y="104"/>
                </a:cubicBezTo>
                <a:cubicBezTo>
                  <a:pt x="184" y="106"/>
                  <a:pt x="182" y="107"/>
                  <a:pt x="180" y="108"/>
                </a:cubicBezTo>
                <a:close/>
                <a:moveTo>
                  <a:pt x="184" y="97"/>
                </a:moveTo>
                <a:cubicBezTo>
                  <a:pt x="183" y="98"/>
                  <a:pt x="181" y="100"/>
                  <a:pt x="180" y="101"/>
                </a:cubicBezTo>
                <a:cubicBezTo>
                  <a:pt x="176" y="103"/>
                  <a:pt x="173" y="105"/>
                  <a:pt x="169" y="107"/>
                </a:cubicBezTo>
                <a:cubicBezTo>
                  <a:pt x="172" y="105"/>
                  <a:pt x="174" y="103"/>
                  <a:pt x="176" y="100"/>
                </a:cubicBezTo>
                <a:cubicBezTo>
                  <a:pt x="177" y="99"/>
                  <a:pt x="178" y="98"/>
                  <a:pt x="180" y="98"/>
                </a:cubicBezTo>
                <a:cubicBezTo>
                  <a:pt x="181" y="97"/>
                  <a:pt x="183" y="97"/>
                  <a:pt x="185" y="96"/>
                </a:cubicBezTo>
                <a:cubicBezTo>
                  <a:pt x="185" y="96"/>
                  <a:pt x="184" y="97"/>
                  <a:pt x="184" y="97"/>
                </a:cubicBezTo>
                <a:close/>
                <a:moveTo>
                  <a:pt x="181" y="91"/>
                </a:moveTo>
                <a:cubicBezTo>
                  <a:pt x="179" y="92"/>
                  <a:pt x="177" y="93"/>
                  <a:pt x="175" y="95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78" y="92"/>
                  <a:pt x="180" y="90"/>
                  <a:pt x="183" y="89"/>
                </a:cubicBezTo>
                <a:cubicBezTo>
                  <a:pt x="182" y="89"/>
                  <a:pt x="182" y="90"/>
                  <a:pt x="181" y="91"/>
                </a:cubicBezTo>
                <a:close/>
                <a:moveTo>
                  <a:pt x="172" y="93"/>
                </a:moveTo>
                <a:cubicBezTo>
                  <a:pt x="172" y="92"/>
                  <a:pt x="173" y="91"/>
                  <a:pt x="173" y="91"/>
                </a:cubicBezTo>
                <a:cubicBezTo>
                  <a:pt x="174" y="90"/>
                  <a:pt x="175" y="90"/>
                  <a:pt x="176" y="90"/>
                </a:cubicBezTo>
                <a:cubicBezTo>
                  <a:pt x="174" y="91"/>
                  <a:pt x="173" y="92"/>
                  <a:pt x="172" y="93"/>
                </a:cubicBezTo>
                <a:close/>
                <a:moveTo>
                  <a:pt x="172" y="89"/>
                </a:moveTo>
                <a:cubicBezTo>
                  <a:pt x="172" y="89"/>
                  <a:pt x="172" y="89"/>
                  <a:pt x="172" y="89"/>
                </a:cubicBezTo>
                <a:cubicBezTo>
                  <a:pt x="170" y="93"/>
                  <a:pt x="167" y="96"/>
                  <a:pt x="165" y="99"/>
                </a:cubicBezTo>
                <a:cubicBezTo>
                  <a:pt x="163" y="101"/>
                  <a:pt x="161" y="103"/>
                  <a:pt x="159" y="105"/>
                </a:cubicBezTo>
                <a:cubicBezTo>
                  <a:pt x="156" y="106"/>
                  <a:pt x="154" y="107"/>
                  <a:pt x="152" y="108"/>
                </a:cubicBezTo>
                <a:cubicBezTo>
                  <a:pt x="159" y="101"/>
                  <a:pt x="166" y="94"/>
                  <a:pt x="173" y="88"/>
                </a:cubicBezTo>
                <a:cubicBezTo>
                  <a:pt x="173" y="88"/>
                  <a:pt x="173" y="89"/>
                  <a:pt x="172" y="89"/>
                </a:cubicBezTo>
                <a:close/>
                <a:moveTo>
                  <a:pt x="152" y="111"/>
                </a:moveTo>
                <a:cubicBezTo>
                  <a:pt x="153" y="111"/>
                  <a:pt x="153" y="110"/>
                  <a:pt x="153" y="110"/>
                </a:cubicBezTo>
                <a:cubicBezTo>
                  <a:pt x="153" y="109"/>
                  <a:pt x="154" y="109"/>
                  <a:pt x="155" y="109"/>
                </a:cubicBezTo>
                <a:cubicBezTo>
                  <a:pt x="154" y="109"/>
                  <a:pt x="154" y="110"/>
                  <a:pt x="154" y="110"/>
                </a:cubicBezTo>
                <a:cubicBezTo>
                  <a:pt x="152" y="112"/>
                  <a:pt x="150" y="114"/>
                  <a:pt x="148" y="115"/>
                </a:cubicBezTo>
                <a:cubicBezTo>
                  <a:pt x="147" y="116"/>
                  <a:pt x="145" y="117"/>
                  <a:pt x="144" y="118"/>
                </a:cubicBezTo>
                <a:cubicBezTo>
                  <a:pt x="144" y="118"/>
                  <a:pt x="144" y="118"/>
                  <a:pt x="144" y="118"/>
                </a:cubicBezTo>
                <a:cubicBezTo>
                  <a:pt x="147" y="116"/>
                  <a:pt x="150" y="113"/>
                  <a:pt x="152" y="111"/>
                </a:cubicBezTo>
                <a:close/>
                <a:moveTo>
                  <a:pt x="148" y="119"/>
                </a:moveTo>
                <a:cubicBezTo>
                  <a:pt x="148" y="119"/>
                  <a:pt x="149" y="119"/>
                  <a:pt x="149" y="118"/>
                </a:cubicBezTo>
                <a:cubicBezTo>
                  <a:pt x="148" y="120"/>
                  <a:pt x="146" y="122"/>
                  <a:pt x="145" y="123"/>
                </a:cubicBezTo>
                <a:cubicBezTo>
                  <a:pt x="144" y="124"/>
                  <a:pt x="143" y="124"/>
                  <a:pt x="142" y="125"/>
                </a:cubicBezTo>
                <a:cubicBezTo>
                  <a:pt x="144" y="123"/>
                  <a:pt x="146" y="121"/>
                  <a:pt x="148" y="119"/>
                </a:cubicBezTo>
                <a:close/>
                <a:moveTo>
                  <a:pt x="138" y="119"/>
                </a:moveTo>
                <a:cubicBezTo>
                  <a:pt x="136" y="120"/>
                  <a:pt x="133" y="121"/>
                  <a:pt x="130" y="122"/>
                </a:cubicBezTo>
                <a:cubicBezTo>
                  <a:pt x="131" y="121"/>
                  <a:pt x="132" y="121"/>
                  <a:pt x="132" y="120"/>
                </a:cubicBezTo>
                <a:cubicBezTo>
                  <a:pt x="134" y="119"/>
                  <a:pt x="135" y="118"/>
                  <a:pt x="136" y="118"/>
                </a:cubicBezTo>
                <a:cubicBezTo>
                  <a:pt x="139" y="116"/>
                  <a:pt x="141" y="115"/>
                  <a:pt x="144" y="114"/>
                </a:cubicBezTo>
                <a:cubicBezTo>
                  <a:pt x="142" y="116"/>
                  <a:pt x="140" y="118"/>
                  <a:pt x="138" y="119"/>
                </a:cubicBezTo>
                <a:close/>
                <a:moveTo>
                  <a:pt x="126" y="116"/>
                </a:moveTo>
                <a:cubicBezTo>
                  <a:pt x="130" y="112"/>
                  <a:pt x="133" y="109"/>
                  <a:pt x="136" y="106"/>
                </a:cubicBezTo>
                <a:cubicBezTo>
                  <a:pt x="139" y="104"/>
                  <a:pt x="142" y="102"/>
                  <a:pt x="145" y="101"/>
                </a:cubicBezTo>
                <a:cubicBezTo>
                  <a:pt x="141" y="104"/>
                  <a:pt x="138" y="107"/>
                  <a:pt x="134" y="110"/>
                </a:cubicBezTo>
                <a:cubicBezTo>
                  <a:pt x="132" y="112"/>
                  <a:pt x="129" y="114"/>
                  <a:pt x="126" y="116"/>
                </a:cubicBezTo>
                <a:close/>
                <a:moveTo>
                  <a:pt x="131" y="116"/>
                </a:moveTo>
                <a:cubicBezTo>
                  <a:pt x="129" y="117"/>
                  <a:pt x="128" y="118"/>
                  <a:pt x="127" y="120"/>
                </a:cubicBezTo>
                <a:cubicBezTo>
                  <a:pt x="127" y="120"/>
                  <a:pt x="127" y="120"/>
                  <a:pt x="126" y="120"/>
                </a:cubicBezTo>
                <a:cubicBezTo>
                  <a:pt x="125" y="121"/>
                  <a:pt x="124" y="122"/>
                  <a:pt x="122" y="123"/>
                </a:cubicBezTo>
                <a:cubicBezTo>
                  <a:pt x="125" y="121"/>
                  <a:pt x="128" y="118"/>
                  <a:pt x="131" y="116"/>
                </a:cubicBezTo>
                <a:close/>
                <a:moveTo>
                  <a:pt x="124" y="126"/>
                </a:moveTo>
                <a:cubicBezTo>
                  <a:pt x="124" y="126"/>
                  <a:pt x="124" y="126"/>
                  <a:pt x="124" y="126"/>
                </a:cubicBezTo>
                <a:cubicBezTo>
                  <a:pt x="122" y="129"/>
                  <a:pt x="120" y="132"/>
                  <a:pt x="117" y="135"/>
                </a:cubicBezTo>
                <a:cubicBezTo>
                  <a:pt x="119" y="132"/>
                  <a:pt x="122" y="129"/>
                  <a:pt x="124" y="126"/>
                </a:cubicBezTo>
                <a:close/>
                <a:moveTo>
                  <a:pt x="113" y="117"/>
                </a:moveTo>
                <a:cubicBezTo>
                  <a:pt x="113" y="117"/>
                  <a:pt x="112" y="117"/>
                  <a:pt x="112" y="117"/>
                </a:cubicBezTo>
                <a:cubicBezTo>
                  <a:pt x="112" y="118"/>
                  <a:pt x="111" y="119"/>
                  <a:pt x="110" y="120"/>
                </a:cubicBezTo>
                <a:cubicBezTo>
                  <a:pt x="110" y="120"/>
                  <a:pt x="109" y="120"/>
                  <a:pt x="109" y="120"/>
                </a:cubicBezTo>
                <a:cubicBezTo>
                  <a:pt x="110" y="119"/>
                  <a:pt x="111" y="118"/>
                  <a:pt x="113" y="117"/>
                </a:cubicBezTo>
                <a:close/>
                <a:moveTo>
                  <a:pt x="107" y="119"/>
                </a:moveTo>
                <a:cubicBezTo>
                  <a:pt x="107" y="119"/>
                  <a:pt x="106" y="119"/>
                  <a:pt x="106" y="119"/>
                </a:cubicBezTo>
                <a:cubicBezTo>
                  <a:pt x="107" y="118"/>
                  <a:pt x="107" y="117"/>
                  <a:pt x="108" y="117"/>
                </a:cubicBezTo>
                <a:cubicBezTo>
                  <a:pt x="109" y="116"/>
                  <a:pt x="110" y="115"/>
                  <a:pt x="111" y="115"/>
                </a:cubicBezTo>
                <a:cubicBezTo>
                  <a:pt x="110" y="116"/>
                  <a:pt x="108" y="118"/>
                  <a:pt x="107" y="119"/>
                </a:cubicBezTo>
                <a:close/>
                <a:moveTo>
                  <a:pt x="112" y="125"/>
                </a:moveTo>
                <a:cubicBezTo>
                  <a:pt x="113" y="125"/>
                  <a:pt x="114" y="124"/>
                  <a:pt x="115" y="123"/>
                </a:cubicBezTo>
                <a:cubicBezTo>
                  <a:pt x="115" y="123"/>
                  <a:pt x="115" y="123"/>
                  <a:pt x="115" y="123"/>
                </a:cubicBezTo>
                <a:cubicBezTo>
                  <a:pt x="114" y="124"/>
                  <a:pt x="114" y="125"/>
                  <a:pt x="113" y="126"/>
                </a:cubicBezTo>
                <a:cubicBezTo>
                  <a:pt x="111" y="127"/>
                  <a:pt x="110" y="128"/>
                  <a:pt x="109" y="129"/>
                </a:cubicBezTo>
                <a:cubicBezTo>
                  <a:pt x="110" y="128"/>
                  <a:pt x="111" y="127"/>
                  <a:pt x="112" y="125"/>
                </a:cubicBezTo>
                <a:close/>
                <a:moveTo>
                  <a:pt x="104" y="117"/>
                </a:moveTo>
                <a:cubicBezTo>
                  <a:pt x="103" y="117"/>
                  <a:pt x="102" y="117"/>
                  <a:pt x="102" y="118"/>
                </a:cubicBezTo>
                <a:cubicBezTo>
                  <a:pt x="101" y="118"/>
                  <a:pt x="101" y="118"/>
                  <a:pt x="101" y="118"/>
                </a:cubicBezTo>
                <a:cubicBezTo>
                  <a:pt x="105" y="114"/>
                  <a:pt x="109" y="110"/>
                  <a:pt x="113" y="106"/>
                </a:cubicBezTo>
                <a:cubicBezTo>
                  <a:pt x="113" y="106"/>
                  <a:pt x="114" y="106"/>
                  <a:pt x="114" y="105"/>
                </a:cubicBezTo>
                <a:cubicBezTo>
                  <a:pt x="111" y="109"/>
                  <a:pt x="107" y="113"/>
                  <a:pt x="104" y="117"/>
                </a:cubicBezTo>
                <a:close/>
                <a:moveTo>
                  <a:pt x="99" y="129"/>
                </a:moveTo>
                <a:cubicBezTo>
                  <a:pt x="99" y="128"/>
                  <a:pt x="100" y="128"/>
                  <a:pt x="100" y="127"/>
                </a:cubicBezTo>
                <a:cubicBezTo>
                  <a:pt x="100" y="129"/>
                  <a:pt x="99" y="130"/>
                  <a:pt x="98" y="131"/>
                </a:cubicBezTo>
                <a:cubicBezTo>
                  <a:pt x="97" y="132"/>
                  <a:pt x="96" y="133"/>
                  <a:pt x="95" y="135"/>
                </a:cubicBezTo>
                <a:cubicBezTo>
                  <a:pt x="94" y="135"/>
                  <a:pt x="94" y="134"/>
                  <a:pt x="93" y="134"/>
                </a:cubicBezTo>
                <a:cubicBezTo>
                  <a:pt x="95" y="132"/>
                  <a:pt x="97" y="130"/>
                  <a:pt x="99" y="129"/>
                </a:cubicBezTo>
                <a:close/>
                <a:moveTo>
                  <a:pt x="103" y="132"/>
                </a:moveTo>
                <a:cubicBezTo>
                  <a:pt x="103" y="132"/>
                  <a:pt x="104" y="131"/>
                  <a:pt x="104" y="131"/>
                </a:cubicBezTo>
                <a:cubicBezTo>
                  <a:pt x="103" y="132"/>
                  <a:pt x="102" y="133"/>
                  <a:pt x="101" y="135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101" y="134"/>
                  <a:pt x="102" y="133"/>
                  <a:pt x="103" y="132"/>
                </a:cubicBezTo>
                <a:close/>
                <a:moveTo>
                  <a:pt x="103" y="126"/>
                </a:moveTo>
                <a:cubicBezTo>
                  <a:pt x="104" y="125"/>
                  <a:pt x="105" y="124"/>
                  <a:pt x="106" y="123"/>
                </a:cubicBezTo>
                <a:cubicBezTo>
                  <a:pt x="106" y="122"/>
                  <a:pt x="107" y="121"/>
                  <a:pt x="108" y="121"/>
                </a:cubicBezTo>
                <a:cubicBezTo>
                  <a:pt x="108" y="121"/>
                  <a:pt x="109" y="121"/>
                  <a:pt x="109" y="121"/>
                </a:cubicBezTo>
                <a:cubicBezTo>
                  <a:pt x="107" y="123"/>
                  <a:pt x="105" y="124"/>
                  <a:pt x="103" y="126"/>
                </a:cubicBezTo>
                <a:close/>
                <a:moveTo>
                  <a:pt x="110" y="141"/>
                </a:moveTo>
                <a:cubicBezTo>
                  <a:pt x="107" y="143"/>
                  <a:pt x="104" y="145"/>
                  <a:pt x="102" y="146"/>
                </a:cubicBezTo>
                <a:cubicBezTo>
                  <a:pt x="104" y="144"/>
                  <a:pt x="106" y="143"/>
                  <a:pt x="108" y="141"/>
                </a:cubicBezTo>
                <a:cubicBezTo>
                  <a:pt x="108" y="141"/>
                  <a:pt x="109" y="141"/>
                  <a:pt x="110" y="141"/>
                </a:cubicBezTo>
                <a:close/>
                <a:moveTo>
                  <a:pt x="109" y="139"/>
                </a:moveTo>
                <a:cubicBezTo>
                  <a:pt x="112" y="137"/>
                  <a:pt x="114" y="134"/>
                  <a:pt x="117" y="132"/>
                </a:cubicBezTo>
                <a:cubicBezTo>
                  <a:pt x="117" y="132"/>
                  <a:pt x="117" y="131"/>
                  <a:pt x="118" y="131"/>
                </a:cubicBezTo>
                <a:cubicBezTo>
                  <a:pt x="115" y="134"/>
                  <a:pt x="113" y="137"/>
                  <a:pt x="111" y="140"/>
                </a:cubicBezTo>
                <a:cubicBezTo>
                  <a:pt x="111" y="140"/>
                  <a:pt x="111" y="140"/>
                  <a:pt x="111" y="140"/>
                </a:cubicBezTo>
                <a:cubicBezTo>
                  <a:pt x="111" y="140"/>
                  <a:pt x="110" y="139"/>
                  <a:pt x="109" y="139"/>
                </a:cubicBezTo>
                <a:close/>
                <a:moveTo>
                  <a:pt x="116" y="122"/>
                </a:moveTo>
                <a:cubicBezTo>
                  <a:pt x="117" y="121"/>
                  <a:pt x="119" y="120"/>
                  <a:pt x="120" y="119"/>
                </a:cubicBezTo>
                <a:cubicBezTo>
                  <a:pt x="119" y="120"/>
                  <a:pt x="118" y="121"/>
                  <a:pt x="116" y="122"/>
                </a:cubicBezTo>
                <a:close/>
                <a:moveTo>
                  <a:pt x="116" y="145"/>
                </a:moveTo>
                <a:cubicBezTo>
                  <a:pt x="116" y="144"/>
                  <a:pt x="117" y="144"/>
                  <a:pt x="118" y="143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7" y="145"/>
                </a:cubicBezTo>
                <a:cubicBezTo>
                  <a:pt x="116" y="145"/>
                  <a:pt x="115" y="146"/>
                  <a:pt x="114" y="146"/>
                </a:cubicBezTo>
                <a:cubicBezTo>
                  <a:pt x="115" y="146"/>
                  <a:pt x="115" y="145"/>
                  <a:pt x="116" y="145"/>
                </a:cubicBezTo>
                <a:close/>
                <a:moveTo>
                  <a:pt x="122" y="144"/>
                </a:moveTo>
                <a:cubicBezTo>
                  <a:pt x="122" y="145"/>
                  <a:pt x="122" y="145"/>
                  <a:pt x="122" y="145"/>
                </a:cubicBezTo>
                <a:cubicBezTo>
                  <a:pt x="121" y="146"/>
                  <a:pt x="120" y="147"/>
                  <a:pt x="119" y="148"/>
                </a:cubicBezTo>
                <a:cubicBezTo>
                  <a:pt x="119" y="148"/>
                  <a:pt x="119" y="148"/>
                  <a:pt x="118" y="148"/>
                </a:cubicBezTo>
                <a:cubicBezTo>
                  <a:pt x="119" y="147"/>
                  <a:pt x="120" y="146"/>
                  <a:pt x="122" y="144"/>
                </a:cubicBezTo>
                <a:close/>
                <a:moveTo>
                  <a:pt x="120" y="140"/>
                </a:moveTo>
                <a:cubicBezTo>
                  <a:pt x="120" y="139"/>
                  <a:pt x="121" y="139"/>
                  <a:pt x="122" y="138"/>
                </a:cubicBezTo>
                <a:cubicBezTo>
                  <a:pt x="125" y="137"/>
                  <a:pt x="128" y="135"/>
                  <a:pt x="131" y="133"/>
                </a:cubicBezTo>
                <a:cubicBezTo>
                  <a:pt x="130" y="134"/>
                  <a:pt x="128" y="135"/>
                  <a:pt x="127" y="136"/>
                </a:cubicBezTo>
                <a:cubicBezTo>
                  <a:pt x="125" y="137"/>
                  <a:pt x="122" y="139"/>
                  <a:pt x="120" y="140"/>
                </a:cubicBezTo>
                <a:close/>
                <a:moveTo>
                  <a:pt x="129" y="143"/>
                </a:moveTo>
                <a:cubicBezTo>
                  <a:pt x="129" y="143"/>
                  <a:pt x="128" y="143"/>
                  <a:pt x="128" y="143"/>
                </a:cubicBezTo>
                <a:cubicBezTo>
                  <a:pt x="128" y="144"/>
                  <a:pt x="127" y="144"/>
                  <a:pt x="127" y="144"/>
                </a:cubicBezTo>
                <a:cubicBezTo>
                  <a:pt x="127" y="144"/>
                  <a:pt x="127" y="144"/>
                  <a:pt x="127" y="144"/>
                </a:cubicBezTo>
                <a:cubicBezTo>
                  <a:pt x="127" y="143"/>
                  <a:pt x="128" y="143"/>
                  <a:pt x="128" y="142"/>
                </a:cubicBezTo>
                <a:cubicBezTo>
                  <a:pt x="129" y="141"/>
                  <a:pt x="130" y="140"/>
                  <a:pt x="131" y="140"/>
                </a:cubicBezTo>
                <a:cubicBezTo>
                  <a:pt x="130" y="140"/>
                  <a:pt x="129" y="141"/>
                  <a:pt x="129" y="142"/>
                </a:cubicBezTo>
                <a:cubicBezTo>
                  <a:pt x="129" y="142"/>
                  <a:pt x="129" y="142"/>
                  <a:pt x="129" y="143"/>
                </a:cubicBezTo>
                <a:close/>
                <a:moveTo>
                  <a:pt x="129" y="146"/>
                </a:moveTo>
                <a:cubicBezTo>
                  <a:pt x="129" y="146"/>
                  <a:pt x="129" y="146"/>
                  <a:pt x="130" y="146"/>
                </a:cubicBezTo>
                <a:cubicBezTo>
                  <a:pt x="129" y="147"/>
                  <a:pt x="129" y="148"/>
                  <a:pt x="128" y="148"/>
                </a:cubicBezTo>
                <a:cubicBezTo>
                  <a:pt x="127" y="149"/>
                  <a:pt x="126" y="149"/>
                  <a:pt x="125" y="150"/>
                </a:cubicBezTo>
                <a:cubicBezTo>
                  <a:pt x="126" y="149"/>
                  <a:pt x="128" y="148"/>
                  <a:pt x="129" y="146"/>
                </a:cubicBezTo>
                <a:close/>
                <a:moveTo>
                  <a:pt x="134" y="157"/>
                </a:moveTo>
                <a:cubicBezTo>
                  <a:pt x="135" y="156"/>
                  <a:pt x="136" y="156"/>
                  <a:pt x="136" y="156"/>
                </a:cubicBezTo>
                <a:cubicBezTo>
                  <a:pt x="134" y="157"/>
                  <a:pt x="133" y="159"/>
                  <a:pt x="131" y="160"/>
                </a:cubicBezTo>
                <a:cubicBezTo>
                  <a:pt x="132" y="159"/>
                  <a:pt x="133" y="158"/>
                  <a:pt x="134" y="157"/>
                </a:cubicBezTo>
                <a:close/>
                <a:moveTo>
                  <a:pt x="133" y="167"/>
                </a:moveTo>
                <a:cubicBezTo>
                  <a:pt x="135" y="165"/>
                  <a:pt x="138" y="163"/>
                  <a:pt x="140" y="162"/>
                </a:cubicBezTo>
                <a:cubicBezTo>
                  <a:pt x="139" y="163"/>
                  <a:pt x="138" y="164"/>
                  <a:pt x="137" y="165"/>
                </a:cubicBezTo>
                <a:cubicBezTo>
                  <a:pt x="136" y="165"/>
                  <a:pt x="135" y="166"/>
                  <a:pt x="134" y="166"/>
                </a:cubicBezTo>
                <a:cubicBezTo>
                  <a:pt x="134" y="167"/>
                  <a:pt x="133" y="167"/>
                  <a:pt x="133" y="167"/>
                </a:cubicBezTo>
                <a:cubicBezTo>
                  <a:pt x="133" y="167"/>
                  <a:pt x="133" y="167"/>
                  <a:pt x="133" y="167"/>
                </a:cubicBezTo>
                <a:close/>
                <a:moveTo>
                  <a:pt x="138" y="160"/>
                </a:moveTo>
                <a:cubicBezTo>
                  <a:pt x="137" y="160"/>
                  <a:pt x="137" y="161"/>
                  <a:pt x="137" y="161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9" y="159"/>
                  <a:pt x="140" y="158"/>
                  <a:pt x="142" y="157"/>
                </a:cubicBezTo>
                <a:cubicBezTo>
                  <a:pt x="142" y="157"/>
                  <a:pt x="142" y="158"/>
                  <a:pt x="142" y="158"/>
                </a:cubicBezTo>
                <a:cubicBezTo>
                  <a:pt x="140" y="159"/>
                  <a:pt x="139" y="160"/>
                  <a:pt x="138" y="160"/>
                </a:cubicBezTo>
                <a:close/>
                <a:moveTo>
                  <a:pt x="143" y="160"/>
                </a:moveTo>
                <a:cubicBezTo>
                  <a:pt x="145" y="159"/>
                  <a:pt x="148" y="158"/>
                  <a:pt x="150" y="157"/>
                </a:cubicBezTo>
                <a:cubicBezTo>
                  <a:pt x="149" y="158"/>
                  <a:pt x="148" y="159"/>
                  <a:pt x="147" y="160"/>
                </a:cubicBezTo>
                <a:cubicBezTo>
                  <a:pt x="145" y="161"/>
                  <a:pt x="143" y="162"/>
                  <a:pt x="141" y="163"/>
                </a:cubicBezTo>
                <a:cubicBezTo>
                  <a:pt x="142" y="162"/>
                  <a:pt x="142" y="161"/>
                  <a:pt x="143" y="160"/>
                </a:cubicBezTo>
                <a:close/>
                <a:moveTo>
                  <a:pt x="147" y="162"/>
                </a:moveTo>
                <a:cubicBezTo>
                  <a:pt x="148" y="161"/>
                  <a:pt x="149" y="161"/>
                  <a:pt x="150" y="160"/>
                </a:cubicBezTo>
                <a:cubicBezTo>
                  <a:pt x="150" y="161"/>
                  <a:pt x="149" y="161"/>
                  <a:pt x="149" y="162"/>
                </a:cubicBezTo>
                <a:cubicBezTo>
                  <a:pt x="148" y="162"/>
                  <a:pt x="147" y="162"/>
                  <a:pt x="146" y="163"/>
                </a:cubicBezTo>
                <a:cubicBezTo>
                  <a:pt x="146" y="162"/>
                  <a:pt x="147" y="162"/>
                  <a:pt x="147" y="162"/>
                </a:cubicBezTo>
                <a:close/>
                <a:moveTo>
                  <a:pt x="150" y="163"/>
                </a:moveTo>
                <a:cubicBezTo>
                  <a:pt x="150" y="163"/>
                  <a:pt x="151" y="163"/>
                  <a:pt x="152" y="162"/>
                </a:cubicBezTo>
                <a:cubicBezTo>
                  <a:pt x="150" y="164"/>
                  <a:pt x="148" y="166"/>
                  <a:pt x="146" y="168"/>
                </a:cubicBezTo>
                <a:cubicBezTo>
                  <a:pt x="147" y="166"/>
                  <a:pt x="148" y="165"/>
                  <a:pt x="150" y="163"/>
                </a:cubicBezTo>
                <a:close/>
                <a:moveTo>
                  <a:pt x="146" y="157"/>
                </a:moveTo>
                <a:cubicBezTo>
                  <a:pt x="146" y="157"/>
                  <a:pt x="146" y="157"/>
                  <a:pt x="146" y="157"/>
                </a:cubicBezTo>
                <a:cubicBezTo>
                  <a:pt x="147" y="156"/>
                  <a:pt x="149" y="155"/>
                  <a:pt x="150" y="153"/>
                </a:cubicBezTo>
                <a:cubicBezTo>
                  <a:pt x="152" y="153"/>
                  <a:pt x="153" y="152"/>
                  <a:pt x="155" y="151"/>
                </a:cubicBezTo>
                <a:cubicBezTo>
                  <a:pt x="155" y="151"/>
                  <a:pt x="155" y="151"/>
                  <a:pt x="156" y="151"/>
                </a:cubicBezTo>
                <a:cubicBezTo>
                  <a:pt x="156" y="152"/>
                  <a:pt x="155" y="152"/>
                  <a:pt x="155" y="152"/>
                </a:cubicBezTo>
                <a:cubicBezTo>
                  <a:pt x="152" y="154"/>
                  <a:pt x="149" y="156"/>
                  <a:pt x="146" y="157"/>
                </a:cubicBezTo>
                <a:close/>
                <a:moveTo>
                  <a:pt x="154" y="158"/>
                </a:moveTo>
                <a:cubicBezTo>
                  <a:pt x="155" y="158"/>
                  <a:pt x="156" y="157"/>
                  <a:pt x="157" y="157"/>
                </a:cubicBezTo>
                <a:cubicBezTo>
                  <a:pt x="157" y="157"/>
                  <a:pt x="156" y="158"/>
                  <a:pt x="155" y="159"/>
                </a:cubicBezTo>
                <a:cubicBezTo>
                  <a:pt x="154" y="159"/>
                  <a:pt x="153" y="160"/>
                  <a:pt x="152" y="160"/>
                </a:cubicBezTo>
                <a:cubicBezTo>
                  <a:pt x="153" y="160"/>
                  <a:pt x="153" y="159"/>
                  <a:pt x="154" y="158"/>
                </a:cubicBezTo>
                <a:close/>
                <a:moveTo>
                  <a:pt x="157" y="155"/>
                </a:moveTo>
                <a:cubicBezTo>
                  <a:pt x="158" y="154"/>
                  <a:pt x="159" y="153"/>
                  <a:pt x="160" y="151"/>
                </a:cubicBezTo>
                <a:cubicBezTo>
                  <a:pt x="162" y="150"/>
                  <a:pt x="164" y="149"/>
                  <a:pt x="166" y="147"/>
                </a:cubicBezTo>
                <a:cubicBezTo>
                  <a:pt x="165" y="149"/>
                  <a:pt x="163" y="151"/>
                  <a:pt x="161" y="153"/>
                </a:cubicBezTo>
                <a:cubicBezTo>
                  <a:pt x="160" y="153"/>
                  <a:pt x="158" y="154"/>
                  <a:pt x="157" y="155"/>
                </a:cubicBezTo>
                <a:close/>
                <a:moveTo>
                  <a:pt x="162" y="154"/>
                </a:moveTo>
                <a:cubicBezTo>
                  <a:pt x="164" y="154"/>
                  <a:pt x="165" y="153"/>
                  <a:pt x="167" y="152"/>
                </a:cubicBezTo>
                <a:cubicBezTo>
                  <a:pt x="167" y="153"/>
                  <a:pt x="167" y="153"/>
                  <a:pt x="167" y="153"/>
                </a:cubicBezTo>
                <a:cubicBezTo>
                  <a:pt x="165" y="154"/>
                  <a:pt x="164" y="155"/>
                  <a:pt x="163" y="156"/>
                </a:cubicBezTo>
                <a:cubicBezTo>
                  <a:pt x="162" y="156"/>
                  <a:pt x="161" y="157"/>
                  <a:pt x="160" y="157"/>
                </a:cubicBezTo>
                <a:cubicBezTo>
                  <a:pt x="161" y="156"/>
                  <a:pt x="162" y="155"/>
                  <a:pt x="162" y="154"/>
                </a:cubicBezTo>
                <a:close/>
                <a:moveTo>
                  <a:pt x="164" y="159"/>
                </a:moveTo>
                <a:cubicBezTo>
                  <a:pt x="165" y="158"/>
                  <a:pt x="166" y="157"/>
                  <a:pt x="167" y="156"/>
                </a:cubicBezTo>
                <a:cubicBezTo>
                  <a:pt x="167" y="156"/>
                  <a:pt x="167" y="156"/>
                  <a:pt x="168" y="156"/>
                </a:cubicBezTo>
                <a:cubicBezTo>
                  <a:pt x="166" y="157"/>
                  <a:pt x="164" y="159"/>
                  <a:pt x="162" y="161"/>
                </a:cubicBezTo>
                <a:cubicBezTo>
                  <a:pt x="163" y="160"/>
                  <a:pt x="163" y="160"/>
                  <a:pt x="164" y="159"/>
                </a:cubicBezTo>
                <a:close/>
                <a:moveTo>
                  <a:pt x="169" y="156"/>
                </a:moveTo>
                <a:cubicBezTo>
                  <a:pt x="168" y="158"/>
                  <a:pt x="166" y="160"/>
                  <a:pt x="165" y="162"/>
                </a:cubicBezTo>
                <a:cubicBezTo>
                  <a:pt x="164" y="162"/>
                  <a:pt x="163" y="162"/>
                  <a:pt x="163" y="163"/>
                </a:cubicBezTo>
                <a:cubicBezTo>
                  <a:pt x="165" y="161"/>
                  <a:pt x="167" y="159"/>
                  <a:pt x="169" y="156"/>
                </a:cubicBezTo>
                <a:close/>
                <a:moveTo>
                  <a:pt x="166" y="151"/>
                </a:moveTo>
                <a:cubicBezTo>
                  <a:pt x="169" y="147"/>
                  <a:pt x="173" y="144"/>
                  <a:pt x="176" y="140"/>
                </a:cubicBezTo>
                <a:cubicBezTo>
                  <a:pt x="177" y="140"/>
                  <a:pt x="177" y="140"/>
                  <a:pt x="178" y="139"/>
                </a:cubicBezTo>
                <a:cubicBezTo>
                  <a:pt x="177" y="140"/>
                  <a:pt x="177" y="140"/>
                  <a:pt x="177" y="141"/>
                </a:cubicBezTo>
                <a:cubicBezTo>
                  <a:pt x="174" y="144"/>
                  <a:pt x="172" y="146"/>
                  <a:pt x="170" y="149"/>
                </a:cubicBezTo>
                <a:cubicBezTo>
                  <a:pt x="168" y="150"/>
                  <a:pt x="167" y="150"/>
                  <a:pt x="166" y="151"/>
                </a:cubicBezTo>
                <a:close/>
                <a:moveTo>
                  <a:pt x="177" y="151"/>
                </a:moveTo>
                <a:cubicBezTo>
                  <a:pt x="175" y="153"/>
                  <a:pt x="174" y="155"/>
                  <a:pt x="172" y="157"/>
                </a:cubicBezTo>
                <a:cubicBezTo>
                  <a:pt x="172" y="157"/>
                  <a:pt x="171" y="157"/>
                  <a:pt x="171" y="158"/>
                </a:cubicBezTo>
                <a:cubicBezTo>
                  <a:pt x="173" y="156"/>
                  <a:pt x="174" y="154"/>
                  <a:pt x="175" y="152"/>
                </a:cubicBezTo>
                <a:cubicBezTo>
                  <a:pt x="176" y="152"/>
                  <a:pt x="177" y="151"/>
                  <a:pt x="177" y="151"/>
                </a:cubicBezTo>
                <a:close/>
                <a:moveTo>
                  <a:pt x="186" y="127"/>
                </a:moveTo>
                <a:cubicBezTo>
                  <a:pt x="186" y="126"/>
                  <a:pt x="187" y="126"/>
                  <a:pt x="187" y="125"/>
                </a:cubicBezTo>
                <a:cubicBezTo>
                  <a:pt x="189" y="124"/>
                  <a:pt x="191" y="123"/>
                  <a:pt x="193" y="122"/>
                </a:cubicBezTo>
                <a:cubicBezTo>
                  <a:pt x="193" y="122"/>
                  <a:pt x="193" y="122"/>
                  <a:pt x="193" y="122"/>
                </a:cubicBezTo>
                <a:cubicBezTo>
                  <a:pt x="191" y="124"/>
                  <a:pt x="188" y="125"/>
                  <a:pt x="186" y="127"/>
                </a:cubicBezTo>
                <a:close/>
                <a:moveTo>
                  <a:pt x="198" y="122"/>
                </a:moveTo>
                <a:cubicBezTo>
                  <a:pt x="198" y="123"/>
                  <a:pt x="197" y="124"/>
                  <a:pt x="196" y="124"/>
                </a:cubicBezTo>
                <a:cubicBezTo>
                  <a:pt x="195" y="125"/>
                  <a:pt x="194" y="126"/>
                  <a:pt x="192" y="127"/>
                </a:cubicBezTo>
                <a:cubicBezTo>
                  <a:pt x="194" y="125"/>
                  <a:pt x="196" y="123"/>
                  <a:pt x="198" y="122"/>
                </a:cubicBezTo>
                <a:close/>
                <a:moveTo>
                  <a:pt x="203" y="120"/>
                </a:moveTo>
                <a:cubicBezTo>
                  <a:pt x="204" y="119"/>
                  <a:pt x="204" y="119"/>
                  <a:pt x="204" y="118"/>
                </a:cubicBezTo>
                <a:cubicBezTo>
                  <a:pt x="205" y="118"/>
                  <a:pt x="205" y="118"/>
                  <a:pt x="206" y="117"/>
                </a:cubicBezTo>
                <a:cubicBezTo>
                  <a:pt x="205" y="118"/>
                  <a:pt x="204" y="119"/>
                  <a:pt x="203" y="120"/>
                </a:cubicBezTo>
                <a:close/>
                <a:moveTo>
                  <a:pt x="207" y="110"/>
                </a:moveTo>
                <a:cubicBezTo>
                  <a:pt x="207" y="110"/>
                  <a:pt x="206" y="110"/>
                  <a:pt x="206" y="110"/>
                </a:cubicBezTo>
                <a:cubicBezTo>
                  <a:pt x="204" y="112"/>
                  <a:pt x="201" y="113"/>
                  <a:pt x="199" y="114"/>
                </a:cubicBezTo>
                <a:cubicBezTo>
                  <a:pt x="198" y="115"/>
                  <a:pt x="197" y="115"/>
                  <a:pt x="197" y="115"/>
                </a:cubicBezTo>
                <a:cubicBezTo>
                  <a:pt x="199" y="114"/>
                  <a:pt x="200" y="113"/>
                  <a:pt x="202" y="112"/>
                </a:cubicBezTo>
                <a:cubicBezTo>
                  <a:pt x="204" y="111"/>
                  <a:pt x="206" y="110"/>
                  <a:pt x="208" y="109"/>
                </a:cubicBezTo>
                <a:cubicBezTo>
                  <a:pt x="208" y="109"/>
                  <a:pt x="207" y="110"/>
                  <a:pt x="207" y="110"/>
                </a:cubicBezTo>
                <a:close/>
                <a:moveTo>
                  <a:pt x="195" y="112"/>
                </a:moveTo>
                <a:cubicBezTo>
                  <a:pt x="194" y="112"/>
                  <a:pt x="194" y="112"/>
                  <a:pt x="193" y="112"/>
                </a:cubicBezTo>
                <a:cubicBezTo>
                  <a:pt x="194" y="112"/>
                  <a:pt x="194" y="111"/>
                  <a:pt x="195" y="110"/>
                </a:cubicBezTo>
                <a:cubicBezTo>
                  <a:pt x="196" y="109"/>
                  <a:pt x="198" y="108"/>
                  <a:pt x="199" y="106"/>
                </a:cubicBezTo>
                <a:cubicBezTo>
                  <a:pt x="199" y="106"/>
                  <a:pt x="199" y="106"/>
                  <a:pt x="199" y="106"/>
                </a:cubicBezTo>
                <a:cubicBezTo>
                  <a:pt x="198" y="108"/>
                  <a:pt x="197" y="110"/>
                  <a:pt x="195" y="112"/>
                </a:cubicBezTo>
                <a:close/>
                <a:moveTo>
                  <a:pt x="193" y="106"/>
                </a:moveTo>
                <a:cubicBezTo>
                  <a:pt x="194" y="106"/>
                  <a:pt x="195" y="105"/>
                  <a:pt x="196" y="104"/>
                </a:cubicBezTo>
                <a:cubicBezTo>
                  <a:pt x="196" y="105"/>
                  <a:pt x="196" y="105"/>
                  <a:pt x="195" y="106"/>
                </a:cubicBezTo>
                <a:cubicBezTo>
                  <a:pt x="195" y="106"/>
                  <a:pt x="194" y="106"/>
                  <a:pt x="193" y="106"/>
                </a:cubicBezTo>
                <a:close/>
                <a:moveTo>
                  <a:pt x="196" y="97"/>
                </a:moveTo>
                <a:cubicBezTo>
                  <a:pt x="196" y="97"/>
                  <a:pt x="195" y="97"/>
                  <a:pt x="195" y="98"/>
                </a:cubicBezTo>
                <a:cubicBezTo>
                  <a:pt x="193" y="98"/>
                  <a:pt x="191" y="99"/>
                  <a:pt x="189" y="100"/>
                </a:cubicBezTo>
                <a:cubicBezTo>
                  <a:pt x="190" y="100"/>
                  <a:pt x="190" y="99"/>
                  <a:pt x="191" y="98"/>
                </a:cubicBezTo>
                <a:cubicBezTo>
                  <a:pt x="193" y="97"/>
                  <a:pt x="195" y="96"/>
                  <a:pt x="197" y="95"/>
                </a:cubicBezTo>
                <a:cubicBezTo>
                  <a:pt x="196" y="96"/>
                  <a:pt x="196" y="97"/>
                  <a:pt x="196" y="97"/>
                </a:cubicBezTo>
                <a:close/>
                <a:moveTo>
                  <a:pt x="195" y="92"/>
                </a:moveTo>
                <a:cubicBezTo>
                  <a:pt x="192" y="94"/>
                  <a:pt x="189" y="95"/>
                  <a:pt x="187" y="97"/>
                </a:cubicBezTo>
                <a:cubicBezTo>
                  <a:pt x="187" y="96"/>
                  <a:pt x="188" y="96"/>
                  <a:pt x="189" y="95"/>
                </a:cubicBezTo>
                <a:cubicBezTo>
                  <a:pt x="191" y="94"/>
                  <a:pt x="193" y="93"/>
                  <a:pt x="196" y="92"/>
                </a:cubicBezTo>
                <a:cubicBezTo>
                  <a:pt x="196" y="92"/>
                  <a:pt x="195" y="92"/>
                  <a:pt x="195" y="92"/>
                </a:cubicBezTo>
                <a:close/>
                <a:moveTo>
                  <a:pt x="190" y="89"/>
                </a:moveTo>
                <a:cubicBezTo>
                  <a:pt x="189" y="90"/>
                  <a:pt x="188" y="90"/>
                  <a:pt x="187" y="91"/>
                </a:cubicBezTo>
                <a:cubicBezTo>
                  <a:pt x="189" y="90"/>
                  <a:pt x="190" y="89"/>
                  <a:pt x="191" y="88"/>
                </a:cubicBezTo>
                <a:lnTo>
                  <a:pt x="190" y="89"/>
                </a:lnTo>
                <a:close/>
                <a:moveTo>
                  <a:pt x="190" y="86"/>
                </a:moveTo>
                <a:cubicBezTo>
                  <a:pt x="189" y="87"/>
                  <a:pt x="187" y="87"/>
                  <a:pt x="186" y="88"/>
                </a:cubicBezTo>
                <a:cubicBezTo>
                  <a:pt x="187" y="87"/>
                  <a:pt x="187" y="86"/>
                  <a:pt x="188" y="86"/>
                </a:cubicBezTo>
                <a:cubicBezTo>
                  <a:pt x="190" y="84"/>
                  <a:pt x="193" y="83"/>
                  <a:pt x="195" y="82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193" y="84"/>
                  <a:pt x="192" y="85"/>
                  <a:pt x="190" y="86"/>
                </a:cubicBezTo>
                <a:close/>
                <a:moveTo>
                  <a:pt x="195" y="86"/>
                </a:moveTo>
                <a:cubicBezTo>
                  <a:pt x="196" y="85"/>
                  <a:pt x="197" y="85"/>
                  <a:pt x="199" y="84"/>
                </a:cubicBezTo>
                <a:cubicBezTo>
                  <a:pt x="198" y="85"/>
                  <a:pt x="197" y="86"/>
                  <a:pt x="196" y="87"/>
                </a:cubicBezTo>
                <a:cubicBezTo>
                  <a:pt x="195" y="87"/>
                  <a:pt x="195" y="87"/>
                  <a:pt x="194" y="87"/>
                </a:cubicBezTo>
                <a:cubicBezTo>
                  <a:pt x="195" y="87"/>
                  <a:pt x="195" y="87"/>
                  <a:pt x="195" y="86"/>
                </a:cubicBezTo>
                <a:close/>
                <a:moveTo>
                  <a:pt x="187" y="80"/>
                </a:moveTo>
                <a:cubicBezTo>
                  <a:pt x="185" y="81"/>
                  <a:pt x="182" y="82"/>
                  <a:pt x="179" y="83"/>
                </a:cubicBezTo>
                <a:cubicBezTo>
                  <a:pt x="179" y="82"/>
                  <a:pt x="179" y="82"/>
                  <a:pt x="179" y="82"/>
                </a:cubicBezTo>
                <a:cubicBezTo>
                  <a:pt x="182" y="81"/>
                  <a:pt x="184" y="80"/>
                  <a:pt x="187" y="79"/>
                </a:cubicBezTo>
                <a:cubicBezTo>
                  <a:pt x="189" y="78"/>
                  <a:pt x="191" y="77"/>
                  <a:pt x="192" y="76"/>
                </a:cubicBezTo>
                <a:cubicBezTo>
                  <a:pt x="191" y="78"/>
                  <a:pt x="189" y="79"/>
                  <a:pt x="187" y="80"/>
                </a:cubicBezTo>
                <a:close/>
                <a:moveTo>
                  <a:pt x="179" y="85"/>
                </a:moveTo>
                <a:cubicBezTo>
                  <a:pt x="178" y="85"/>
                  <a:pt x="177" y="86"/>
                  <a:pt x="177" y="86"/>
                </a:cubicBezTo>
                <a:cubicBezTo>
                  <a:pt x="177" y="86"/>
                  <a:pt x="177" y="85"/>
                  <a:pt x="177" y="85"/>
                </a:cubicBezTo>
                <a:cubicBezTo>
                  <a:pt x="178" y="85"/>
                  <a:pt x="179" y="85"/>
                  <a:pt x="179" y="85"/>
                </a:cubicBezTo>
                <a:close/>
                <a:moveTo>
                  <a:pt x="175" y="84"/>
                </a:moveTo>
                <a:cubicBezTo>
                  <a:pt x="174" y="84"/>
                  <a:pt x="172" y="84"/>
                  <a:pt x="171" y="85"/>
                </a:cubicBezTo>
                <a:cubicBezTo>
                  <a:pt x="171" y="84"/>
                  <a:pt x="172" y="84"/>
                  <a:pt x="173" y="83"/>
                </a:cubicBezTo>
                <a:cubicBezTo>
                  <a:pt x="174" y="83"/>
                  <a:pt x="175" y="83"/>
                  <a:pt x="177" y="82"/>
                </a:cubicBezTo>
                <a:cubicBezTo>
                  <a:pt x="176" y="83"/>
                  <a:pt x="176" y="83"/>
                  <a:pt x="175" y="84"/>
                </a:cubicBezTo>
                <a:close/>
                <a:moveTo>
                  <a:pt x="172" y="81"/>
                </a:moveTo>
                <a:cubicBezTo>
                  <a:pt x="172" y="81"/>
                  <a:pt x="172" y="81"/>
                  <a:pt x="171" y="82"/>
                </a:cubicBezTo>
                <a:cubicBezTo>
                  <a:pt x="172" y="81"/>
                  <a:pt x="173" y="80"/>
                  <a:pt x="174" y="79"/>
                </a:cubicBezTo>
                <a:cubicBezTo>
                  <a:pt x="174" y="79"/>
                  <a:pt x="174" y="79"/>
                  <a:pt x="174" y="79"/>
                </a:cubicBezTo>
                <a:cubicBezTo>
                  <a:pt x="176" y="78"/>
                  <a:pt x="178" y="78"/>
                  <a:pt x="179" y="77"/>
                </a:cubicBezTo>
                <a:cubicBezTo>
                  <a:pt x="177" y="78"/>
                  <a:pt x="174" y="80"/>
                  <a:pt x="172" y="81"/>
                </a:cubicBezTo>
                <a:close/>
                <a:moveTo>
                  <a:pt x="177" y="74"/>
                </a:moveTo>
                <a:cubicBezTo>
                  <a:pt x="175" y="75"/>
                  <a:pt x="173" y="76"/>
                  <a:pt x="171" y="77"/>
                </a:cubicBezTo>
                <a:cubicBezTo>
                  <a:pt x="171" y="76"/>
                  <a:pt x="170" y="76"/>
                  <a:pt x="170" y="76"/>
                </a:cubicBezTo>
                <a:cubicBezTo>
                  <a:pt x="171" y="75"/>
                  <a:pt x="172" y="75"/>
                  <a:pt x="173" y="74"/>
                </a:cubicBezTo>
                <a:cubicBezTo>
                  <a:pt x="176" y="73"/>
                  <a:pt x="178" y="72"/>
                  <a:pt x="180" y="72"/>
                </a:cubicBezTo>
                <a:cubicBezTo>
                  <a:pt x="179" y="73"/>
                  <a:pt x="178" y="73"/>
                  <a:pt x="177" y="74"/>
                </a:cubicBezTo>
                <a:close/>
                <a:moveTo>
                  <a:pt x="172" y="86"/>
                </a:moveTo>
                <a:cubicBezTo>
                  <a:pt x="164" y="94"/>
                  <a:pt x="155" y="102"/>
                  <a:pt x="147" y="110"/>
                </a:cubicBezTo>
                <a:cubicBezTo>
                  <a:pt x="143" y="112"/>
                  <a:pt x="139" y="114"/>
                  <a:pt x="135" y="116"/>
                </a:cubicBezTo>
                <a:cubicBezTo>
                  <a:pt x="137" y="114"/>
                  <a:pt x="139" y="112"/>
                  <a:pt x="141" y="110"/>
                </a:cubicBezTo>
                <a:cubicBezTo>
                  <a:pt x="147" y="104"/>
                  <a:pt x="154" y="99"/>
                  <a:pt x="160" y="93"/>
                </a:cubicBezTo>
                <a:cubicBezTo>
                  <a:pt x="162" y="91"/>
                  <a:pt x="164" y="88"/>
                  <a:pt x="167" y="86"/>
                </a:cubicBezTo>
                <a:cubicBezTo>
                  <a:pt x="167" y="87"/>
                  <a:pt x="167" y="87"/>
                  <a:pt x="167" y="87"/>
                </a:cubicBezTo>
                <a:cubicBezTo>
                  <a:pt x="169" y="87"/>
                  <a:pt x="171" y="86"/>
                  <a:pt x="172" y="86"/>
                </a:cubicBezTo>
                <a:close/>
                <a:moveTo>
                  <a:pt x="168" y="82"/>
                </a:moveTo>
                <a:cubicBezTo>
                  <a:pt x="167" y="82"/>
                  <a:pt x="167" y="83"/>
                  <a:pt x="167" y="83"/>
                </a:cubicBezTo>
                <a:cubicBezTo>
                  <a:pt x="160" y="90"/>
                  <a:pt x="152" y="97"/>
                  <a:pt x="145" y="104"/>
                </a:cubicBezTo>
                <a:cubicBezTo>
                  <a:pt x="152" y="97"/>
                  <a:pt x="160" y="89"/>
                  <a:pt x="167" y="81"/>
                </a:cubicBezTo>
                <a:cubicBezTo>
                  <a:pt x="168" y="81"/>
                  <a:pt x="168" y="81"/>
                  <a:pt x="169" y="81"/>
                </a:cubicBezTo>
                <a:cubicBezTo>
                  <a:pt x="168" y="81"/>
                  <a:pt x="168" y="81"/>
                  <a:pt x="168" y="82"/>
                </a:cubicBezTo>
                <a:close/>
                <a:moveTo>
                  <a:pt x="167" y="72"/>
                </a:moveTo>
                <a:cubicBezTo>
                  <a:pt x="166" y="73"/>
                  <a:pt x="166" y="73"/>
                  <a:pt x="165" y="74"/>
                </a:cubicBezTo>
                <a:cubicBezTo>
                  <a:pt x="165" y="74"/>
                  <a:pt x="164" y="74"/>
                  <a:pt x="164" y="74"/>
                </a:cubicBezTo>
                <a:cubicBezTo>
                  <a:pt x="164" y="74"/>
                  <a:pt x="164" y="75"/>
                  <a:pt x="163" y="75"/>
                </a:cubicBezTo>
                <a:cubicBezTo>
                  <a:pt x="164" y="74"/>
                  <a:pt x="164" y="73"/>
                  <a:pt x="165" y="73"/>
                </a:cubicBezTo>
                <a:cubicBezTo>
                  <a:pt x="166" y="72"/>
                  <a:pt x="167" y="72"/>
                  <a:pt x="167" y="72"/>
                </a:cubicBezTo>
                <a:cubicBezTo>
                  <a:pt x="167" y="72"/>
                  <a:pt x="167" y="72"/>
                  <a:pt x="167" y="72"/>
                </a:cubicBezTo>
                <a:close/>
                <a:moveTo>
                  <a:pt x="164" y="82"/>
                </a:moveTo>
                <a:cubicBezTo>
                  <a:pt x="159" y="87"/>
                  <a:pt x="155" y="91"/>
                  <a:pt x="150" y="96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47" y="97"/>
                  <a:pt x="145" y="99"/>
                  <a:pt x="142" y="100"/>
                </a:cubicBezTo>
                <a:cubicBezTo>
                  <a:pt x="146" y="97"/>
                  <a:pt x="149" y="93"/>
                  <a:pt x="152" y="90"/>
                </a:cubicBezTo>
                <a:cubicBezTo>
                  <a:pt x="155" y="87"/>
                  <a:pt x="159" y="85"/>
                  <a:pt x="163" y="82"/>
                </a:cubicBezTo>
                <a:cubicBezTo>
                  <a:pt x="163" y="82"/>
                  <a:pt x="163" y="82"/>
                  <a:pt x="164" y="82"/>
                </a:cubicBezTo>
                <a:close/>
                <a:moveTo>
                  <a:pt x="159" y="78"/>
                </a:moveTo>
                <a:cubicBezTo>
                  <a:pt x="158" y="78"/>
                  <a:pt x="158" y="79"/>
                  <a:pt x="158" y="79"/>
                </a:cubicBezTo>
                <a:cubicBezTo>
                  <a:pt x="157" y="79"/>
                  <a:pt x="157" y="80"/>
                  <a:pt x="157" y="80"/>
                </a:cubicBezTo>
                <a:cubicBezTo>
                  <a:pt x="157" y="80"/>
                  <a:pt x="157" y="80"/>
                  <a:pt x="157" y="81"/>
                </a:cubicBezTo>
                <a:cubicBezTo>
                  <a:pt x="151" y="86"/>
                  <a:pt x="146" y="91"/>
                  <a:pt x="140" y="96"/>
                </a:cubicBezTo>
                <a:cubicBezTo>
                  <a:pt x="136" y="99"/>
                  <a:pt x="133" y="102"/>
                  <a:pt x="129" y="105"/>
                </a:cubicBezTo>
                <a:cubicBezTo>
                  <a:pt x="126" y="108"/>
                  <a:pt x="122" y="111"/>
                  <a:pt x="118" y="113"/>
                </a:cubicBezTo>
                <a:cubicBezTo>
                  <a:pt x="120" y="112"/>
                  <a:pt x="121" y="110"/>
                  <a:pt x="123" y="109"/>
                </a:cubicBezTo>
                <a:cubicBezTo>
                  <a:pt x="130" y="103"/>
                  <a:pt x="136" y="97"/>
                  <a:pt x="142" y="90"/>
                </a:cubicBezTo>
                <a:cubicBezTo>
                  <a:pt x="143" y="90"/>
                  <a:pt x="143" y="90"/>
                  <a:pt x="143" y="90"/>
                </a:cubicBezTo>
                <a:cubicBezTo>
                  <a:pt x="147" y="85"/>
                  <a:pt x="152" y="81"/>
                  <a:pt x="158" y="77"/>
                </a:cubicBezTo>
                <a:cubicBezTo>
                  <a:pt x="158" y="77"/>
                  <a:pt x="159" y="77"/>
                  <a:pt x="159" y="77"/>
                </a:cubicBezTo>
                <a:cubicBezTo>
                  <a:pt x="159" y="78"/>
                  <a:pt x="159" y="78"/>
                  <a:pt x="159" y="78"/>
                </a:cubicBezTo>
                <a:close/>
                <a:moveTo>
                  <a:pt x="153" y="77"/>
                </a:moveTo>
                <a:cubicBezTo>
                  <a:pt x="153" y="77"/>
                  <a:pt x="153" y="77"/>
                  <a:pt x="153" y="77"/>
                </a:cubicBezTo>
                <a:cubicBezTo>
                  <a:pt x="149" y="81"/>
                  <a:pt x="145" y="84"/>
                  <a:pt x="141" y="87"/>
                </a:cubicBezTo>
                <a:cubicBezTo>
                  <a:pt x="142" y="85"/>
                  <a:pt x="143" y="84"/>
                  <a:pt x="144" y="83"/>
                </a:cubicBezTo>
                <a:cubicBezTo>
                  <a:pt x="144" y="82"/>
                  <a:pt x="144" y="82"/>
                  <a:pt x="143" y="82"/>
                </a:cubicBezTo>
                <a:cubicBezTo>
                  <a:pt x="142" y="82"/>
                  <a:pt x="141" y="82"/>
                  <a:pt x="140" y="82"/>
                </a:cubicBezTo>
                <a:cubicBezTo>
                  <a:pt x="142" y="79"/>
                  <a:pt x="145" y="77"/>
                  <a:pt x="148" y="74"/>
                </a:cubicBezTo>
                <a:cubicBezTo>
                  <a:pt x="148" y="75"/>
                  <a:pt x="149" y="75"/>
                  <a:pt x="149" y="75"/>
                </a:cubicBezTo>
                <a:cubicBezTo>
                  <a:pt x="151" y="75"/>
                  <a:pt x="152" y="75"/>
                  <a:pt x="154" y="75"/>
                </a:cubicBezTo>
                <a:cubicBezTo>
                  <a:pt x="154" y="75"/>
                  <a:pt x="153" y="75"/>
                  <a:pt x="153" y="76"/>
                </a:cubicBezTo>
                <a:cubicBezTo>
                  <a:pt x="152" y="76"/>
                  <a:pt x="152" y="77"/>
                  <a:pt x="153" y="77"/>
                </a:cubicBezTo>
                <a:close/>
                <a:moveTo>
                  <a:pt x="138" y="78"/>
                </a:moveTo>
                <a:cubicBezTo>
                  <a:pt x="139" y="77"/>
                  <a:pt x="140" y="76"/>
                  <a:pt x="141" y="75"/>
                </a:cubicBezTo>
                <a:cubicBezTo>
                  <a:pt x="142" y="75"/>
                  <a:pt x="142" y="75"/>
                  <a:pt x="143" y="75"/>
                </a:cubicBezTo>
                <a:cubicBezTo>
                  <a:pt x="141" y="76"/>
                  <a:pt x="140" y="77"/>
                  <a:pt x="138" y="78"/>
                </a:cubicBezTo>
                <a:close/>
                <a:moveTo>
                  <a:pt x="138" y="74"/>
                </a:moveTo>
                <a:cubicBezTo>
                  <a:pt x="137" y="74"/>
                  <a:pt x="137" y="74"/>
                  <a:pt x="136" y="74"/>
                </a:cubicBezTo>
                <a:cubicBezTo>
                  <a:pt x="138" y="73"/>
                  <a:pt x="140" y="72"/>
                  <a:pt x="142" y="70"/>
                </a:cubicBezTo>
                <a:cubicBezTo>
                  <a:pt x="141" y="72"/>
                  <a:pt x="139" y="73"/>
                  <a:pt x="138" y="74"/>
                </a:cubicBezTo>
                <a:close/>
                <a:moveTo>
                  <a:pt x="139" y="76"/>
                </a:moveTo>
                <a:cubicBezTo>
                  <a:pt x="138" y="77"/>
                  <a:pt x="136" y="78"/>
                  <a:pt x="135" y="80"/>
                </a:cubicBezTo>
                <a:cubicBezTo>
                  <a:pt x="134" y="81"/>
                  <a:pt x="133" y="82"/>
                  <a:pt x="131" y="83"/>
                </a:cubicBezTo>
                <a:cubicBezTo>
                  <a:pt x="130" y="84"/>
                  <a:pt x="129" y="84"/>
                  <a:pt x="129" y="84"/>
                </a:cubicBezTo>
                <a:cubicBezTo>
                  <a:pt x="129" y="84"/>
                  <a:pt x="130" y="83"/>
                  <a:pt x="131" y="82"/>
                </a:cubicBezTo>
                <a:cubicBezTo>
                  <a:pt x="133" y="80"/>
                  <a:pt x="136" y="78"/>
                  <a:pt x="139" y="76"/>
                </a:cubicBezTo>
                <a:close/>
                <a:moveTo>
                  <a:pt x="127" y="87"/>
                </a:moveTo>
                <a:cubicBezTo>
                  <a:pt x="125" y="89"/>
                  <a:pt x="122" y="91"/>
                  <a:pt x="120" y="92"/>
                </a:cubicBezTo>
                <a:cubicBezTo>
                  <a:pt x="121" y="91"/>
                  <a:pt x="123" y="90"/>
                  <a:pt x="124" y="88"/>
                </a:cubicBezTo>
                <a:cubicBezTo>
                  <a:pt x="125" y="88"/>
                  <a:pt x="126" y="87"/>
                  <a:pt x="127" y="87"/>
                </a:cubicBezTo>
                <a:close/>
                <a:moveTo>
                  <a:pt x="127" y="78"/>
                </a:moveTo>
                <a:cubicBezTo>
                  <a:pt x="124" y="81"/>
                  <a:pt x="121" y="84"/>
                  <a:pt x="118" y="87"/>
                </a:cubicBezTo>
                <a:cubicBezTo>
                  <a:pt x="117" y="87"/>
                  <a:pt x="117" y="87"/>
                  <a:pt x="117" y="87"/>
                </a:cubicBezTo>
                <a:cubicBezTo>
                  <a:pt x="121" y="82"/>
                  <a:pt x="126" y="77"/>
                  <a:pt x="130" y="72"/>
                </a:cubicBezTo>
                <a:cubicBezTo>
                  <a:pt x="129" y="74"/>
                  <a:pt x="128" y="76"/>
                  <a:pt x="127" y="78"/>
                </a:cubicBezTo>
                <a:close/>
                <a:moveTo>
                  <a:pt x="120" y="87"/>
                </a:moveTo>
                <a:cubicBezTo>
                  <a:pt x="118" y="88"/>
                  <a:pt x="117" y="90"/>
                  <a:pt x="115" y="92"/>
                </a:cubicBezTo>
                <a:cubicBezTo>
                  <a:pt x="114" y="92"/>
                  <a:pt x="114" y="93"/>
                  <a:pt x="113" y="93"/>
                </a:cubicBezTo>
                <a:cubicBezTo>
                  <a:pt x="114" y="92"/>
                  <a:pt x="115" y="91"/>
                  <a:pt x="116" y="90"/>
                </a:cubicBezTo>
                <a:cubicBezTo>
                  <a:pt x="117" y="89"/>
                  <a:pt x="119" y="88"/>
                  <a:pt x="120" y="87"/>
                </a:cubicBezTo>
                <a:close/>
                <a:moveTo>
                  <a:pt x="128" y="89"/>
                </a:moveTo>
                <a:cubicBezTo>
                  <a:pt x="130" y="87"/>
                  <a:pt x="132" y="86"/>
                  <a:pt x="133" y="84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25" y="92"/>
                  <a:pt x="117" y="100"/>
                  <a:pt x="108" y="108"/>
                </a:cubicBezTo>
                <a:cubicBezTo>
                  <a:pt x="107" y="109"/>
                  <a:pt x="106" y="110"/>
                  <a:pt x="105" y="110"/>
                </a:cubicBezTo>
                <a:cubicBezTo>
                  <a:pt x="108" y="108"/>
                  <a:pt x="110" y="105"/>
                  <a:pt x="112" y="102"/>
                </a:cubicBezTo>
                <a:cubicBezTo>
                  <a:pt x="117" y="98"/>
                  <a:pt x="123" y="93"/>
                  <a:pt x="128" y="89"/>
                </a:cubicBezTo>
                <a:close/>
                <a:moveTo>
                  <a:pt x="99" y="116"/>
                </a:moveTo>
                <a:cubicBezTo>
                  <a:pt x="98" y="116"/>
                  <a:pt x="98" y="116"/>
                  <a:pt x="97" y="117"/>
                </a:cubicBezTo>
                <a:cubicBezTo>
                  <a:pt x="97" y="117"/>
                  <a:pt x="96" y="117"/>
                  <a:pt x="95" y="116"/>
                </a:cubicBezTo>
                <a:cubicBezTo>
                  <a:pt x="96" y="115"/>
                  <a:pt x="97" y="113"/>
                  <a:pt x="98" y="112"/>
                </a:cubicBezTo>
                <a:cubicBezTo>
                  <a:pt x="101" y="110"/>
                  <a:pt x="104" y="108"/>
                  <a:pt x="107" y="106"/>
                </a:cubicBezTo>
                <a:cubicBezTo>
                  <a:pt x="104" y="109"/>
                  <a:pt x="102" y="112"/>
                  <a:pt x="99" y="116"/>
                </a:cubicBezTo>
                <a:close/>
                <a:moveTo>
                  <a:pt x="99" y="107"/>
                </a:moveTo>
                <a:cubicBezTo>
                  <a:pt x="96" y="110"/>
                  <a:pt x="93" y="113"/>
                  <a:pt x="89" y="116"/>
                </a:cubicBezTo>
                <a:cubicBezTo>
                  <a:pt x="89" y="116"/>
                  <a:pt x="89" y="116"/>
                  <a:pt x="88" y="116"/>
                </a:cubicBezTo>
                <a:cubicBezTo>
                  <a:pt x="89" y="115"/>
                  <a:pt x="90" y="114"/>
                  <a:pt x="91" y="114"/>
                </a:cubicBezTo>
                <a:cubicBezTo>
                  <a:pt x="93" y="111"/>
                  <a:pt x="95" y="109"/>
                  <a:pt x="98" y="107"/>
                </a:cubicBezTo>
                <a:cubicBezTo>
                  <a:pt x="99" y="105"/>
                  <a:pt x="101" y="104"/>
                  <a:pt x="103" y="103"/>
                </a:cubicBezTo>
                <a:cubicBezTo>
                  <a:pt x="102" y="104"/>
                  <a:pt x="100" y="106"/>
                  <a:pt x="99" y="107"/>
                </a:cubicBezTo>
                <a:close/>
                <a:moveTo>
                  <a:pt x="84" y="115"/>
                </a:moveTo>
                <a:cubicBezTo>
                  <a:pt x="83" y="116"/>
                  <a:pt x="83" y="116"/>
                  <a:pt x="82" y="116"/>
                </a:cubicBezTo>
                <a:cubicBezTo>
                  <a:pt x="84" y="113"/>
                  <a:pt x="87" y="110"/>
                  <a:pt x="89" y="107"/>
                </a:cubicBezTo>
                <a:cubicBezTo>
                  <a:pt x="87" y="110"/>
                  <a:pt x="85" y="112"/>
                  <a:pt x="84" y="115"/>
                </a:cubicBezTo>
                <a:close/>
                <a:moveTo>
                  <a:pt x="56" y="130"/>
                </a:moveTo>
                <a:cubicBezTo>
                  <a:pt x="55" y="127"/>
                  <a:pt x="55" y="125"/>
                  <a:pt x="54" y="123"/>
                </a:cubicBezTo>
                <a:cubicBezTo>
                  <a:pt x="54" y="122"/>
                  <a:pt x="55" y="122"/>
                  <a:pt x="55" y="122"/>
                </a:cubicBezTo>
                <a:cubicBezTo>
                  <a:pt x="55" y="122"/>
                  <a:pt x="55" y="122"/>
                  <a:pt x="55" y="121"/>
                </a:cubicBezTo>
                <a:cubicBezTo>
                  <a:pt x="56" y="123"/>
                  <a:pt x="57" y="125"/>
                  <a:pt x="58" y="127"/>
                </a:cubicBezTo>
                <a:cubicBezTo>
                  <a:pt x="57" y="128"/>
                  <a:pt x="57" y="129"/>
                  <a:pt x="56" y="130"/>
                </a:cubicBezTo>
                <a:close/>
                <a:moveTo>
                  <a:pt x="58" y="146"/>
                </a:moveTo>
                <a:cubicBezTo>
                  <a:pt x="58" y="145"/>
                  <a:pt x="58" y="145"/>
                  <a:pt x="59" y="145"/>
                </a:cubicBezTo>
                <a:cubicBezTo>
                  <a:pt x="59" y="145"/>
                  <a:pt x="59" y="145"/>
                  <a:pt x="59" y="146"/>
                </a:cubicBezTo>
                <a:cubicBezTo>
                  <a:pt x="58" y="146"/>
                  <a:pt x="58" y="147"/>
                  <a:pt x="58" y="148"/>
                </a:cubicBezTo>
                <a:cubicBezTo>
                  <a:pt x="57" y="148"/>
                  <a:pt x="57" y="147"/>
                  <a:pt x="57" y="147"/>
                </a:cubicBezTo>
                <a:cubicBezTo>
                  <a:pt x="57" y="146"/>
                  <a:pt x="58" y="146"/>
                  <a:pt x="58" y="146"/>
                </a:cubicBezTo>
                <a:close/>
                <a:moveTo>
                  <a:pt x="56" y="142"/>
                </a:moveTo>
                <a:cubicBezTo>
                  <a:pt x="56" y="141"/>
                  <a:pt x="55" y="140"/>
                  <a:pt x="55" y="139"/>
                </a:cubicBezTo>
                <a:cubicBezTo>
                  <a:pt x="55" y="139"/>
                  <a:pt x="56" y="138"/>
                  <a:pt x="56" y="138"/>
                </a:cubicBezTo>
                <a:cubicBezTo>
                  <a:pt x="56" y="139"/>
                  <a:pt x="57" y="140"/>
                  <a:pt x="57" y="140"/>
                </a:cubicBezTo>
                <a:cubicBezTo>
                  <a:pt x="57" y="141"/>
                  <a:pt x="56" y="142"/>
                  <a:pt x="56" y="142"/>
                </a:cubicBezTo>
                <a:close/>
                <a:moveTo>
                  <a:pt x="56" y="160"/>
                </a:moveTo>
                <a:cubicBezTo>
                  <a:pt x="56" y="161"/>
                  <a:pt x="56" y="161"/>
                  <a:pt x="56" y="161"/>
                </a:cubicBezTo>
                <a:cubicBezTo>
                  <a:pt x="56" y="162"/>
                  <a:pt x="55" y="162"/>
                  <a:pt x="55" y="162"/>
                </a:cubicBezTo>
                <a:cubicBezTo>
                  <a:pt x="55" y="162"/>
                  <a:pt x="55" y="161"/>
                  <a:pt x="55" y="161"/>
                </a:cubicBezTo>
                <a:cubicBezTo>
                  <a:pt x="55" y="161"/>
                  <a:pt x="56" y="161"/>
                  <a:pt x="56" y="160"/>
                </a:cubicBezTo>
                <a:close/>
                <a:moveTo>
                  <a:pt x="55" y="103"/>
                </a:moveTo>
                <a:cubicBezTo>
                  <a:pt x="55" y="103"/>
                  <a:pt x="55" y="103"/>
                  <a:pt x="54" y="103"/>
                </a:cubicBezTo>
                <a:cubicBezTo>
                  <a:pt x="54" y="102"/>
                  <a:pt x="54" y="101"/>
                  <a:pt x="54" y="101"/>
                </a:cubicBezTo>
                <a:cubicBezTo>
                  <a:pt x="55" y="100"/>
                  <a:pt x="55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5" y="100"/>
                  <a:pt x="55" y="100"/>
                </a:cubicBezTo>
                <a:cubicBezTo>
                  <a:pt x="55" y="101"/>
                  <a:pt x="55" y="102"/>
                  <a:pt x="56" y="101"/>
                </a:cubicBezTo>
                <a:cubicBezTo>
                  <a:pt x="56" y="101"/>
                  <a:pt x="56" y="101"/>
                  <a:pt x="57" y="101"/>
                </a:cubicBezTo>
                <a:cubicBezTo>
                  <a:pt x="57" y="101"/>
                  <a:pt x="57" y="101"/>
                  <a:pt x="57" y="101"/>
                </a:cubicBezTo>
                <a:cubicBezTo>
                  <a:pt x="56" y="102"/>
                  <a:pt x="55" y="103"/>
                  <a:pt x="55" y="103"/>
                </a:cubicBezTo>
                <a:close/>
                <a:moveTo>
                  <a:pt x="53" y="134"/>
                </a:moveTo>
                <a:cubicBezTo>
                  <a:pt x="53" y="131"/>
                  <a:pt x="52" y="129"/>
                  <a:pt x="51" y="127"/>
                </a:cubicBezTo>
                <a:cubicBezTo>
                  <a:pt x="51" y="127"/>
                  <a:pt x="51" y="126"/>
                  <a:pt x="52" y="126"/>
                </a:cubicBezTo>
                <a:cubicBezTo>
                  <a:pt x="52" y="128"/>
                  <a:pt x="53" y="130"/>
                  <a:pt x="54" y="132"/>
                </a:cubicBezTo>
                <a:cubicBezTo>
                  <a:pt x="54" y="133"/>
                  <a:pt x="54" y="133"/>
                  <a:pt x="53" y="134"/>
                </a:cubicBezTo>
                <a:close/>
                <a:moveTo>
                  <a:pt x="53" y="146"/>
                </a:moveTo>
                <a:cubicBezTo>
                  <a:pt x="53" y="146"/>
                  <a:pt x="53" y="147"/>
                  <a:pt x="53" y="147"/>
                </a:cubicBezTo>
                <a:cubicBezTo>
                  <a:pt x="53" y="146"/>
                  <a:pt x="52" y="145"/>
                  <a:pt x="52" y="144"/>
                </a:cubicBezTo>
                <a:cubicBezTo>
                  <a:pt x="52" y="144"/>
                  <a:pt x="52" y="144"/>
                  <a:pt x="52" y="143"/>
                </a:cubicBezTo>
                <a:cubicBezTo>
                  <a:pt x="53" y="144"/>
                  <a:pt x="53" y="145"/>
                  <a:pt x="53" y="146"/>
                </a:cubicBezTo>
                <a:close/>
                <a:moveTo>
                  <a:pt x="51" y="90"/>
                </a:moveTo>
                <a:cubicBezTo>
                  <a:pt x="51" y="90"/>
                  <a:pt x="51" y="91"/>
                  <a:pt x="50" y="91"/>
                </a:cubicBezTo>
                <a:cubicBezTo>
                  <a:pt x="50" y="92"/>
                  <a:pt x="49" y="92"/>
                  <a:pt x="49" y="92"/>
                </a:cubicBezTo>
                <a:cubicBezTo>
                  <a:pt x="50" y="92"/>
                  <a:pt x="50" y="91"/>
                  <a:pt x="51" y="90"/>
                </a:cubicBezTo>
                <a:close/>
                <a:moveTo>
                  <a:pt x="50" y="88"/>
                </a:moveTo>
                <a:cubicBezTo>
                  <a:pt x="51" y="87"/>
                  <a:pt x="51" y="86"/>
                  <a:pt x="52" y="85"/>
                </a:cubicBezTo>
                <a:cubicBezTo>
                  <a:pt x="52" y="85"/>
                  <a:pt x="53" y="84"/>
                  <a:pt x="53" y="84"/>
                </a:cubicBezTo>
                <a:cubicBezTo>
                  <a:pt x="53" y="85"/>
                  <a:pt x="53" y="85"/>
                  <a:pt x="52" y="86"/>
                </a:cubicBezTo>
                <a:cubicBezTo>
                  <a:pt x="52" y="87"/>
                  <a:pt x="51" y="88"/>
                  <a:pt x="50" y="88"/>
                </a:cubicBezTo>
                <a:close/>
                <a:moveTo>
                  <a:pt x="51" y="107"/>
                </a:moveTo>
                <a:cubicBezTo>
                  <a:pt x="50" y="108"/>
                  <a:pt x="48" y="109"/>
                  <a:pt x="47" y="109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48" y="108"/>
                  <a:pt x="49" y="106"/>
                  <a:pt x="50" y="105"/>
                </a:cubicBezTo>
                <a:cubicBezTo>
                  <a:pt x="50" y="106"/>
                  <a:pt x="51" y="106"/>
                  <a:pt x="51" y="107"/>
                </a:cubicBezTo>
                <a:close/>
                <a:moveTo>
                  <a:pt x="50" y="110"/>
                </a:moveTo>
                <a:cubicBezTo>
                  <a:pt x="49" y="111"/>
                  <a:pt x="49" y="111"/>
                  <a:pt x="48" y="112"/>
                </a:cubicBezTo>
                <a:cubicBezTo>
                  <a:pt x="48" y="112"/>
                  <a:pt x="48" y="111"/>
                  <a:pt x="48" y="111"/>
                </a:cubicBezTo>
                <a:cubicBezTo>
                  <a:pt x="48" y="111"/>
                  <a:pt x="49" y="110"/>
                  <a:pt x="50" y="110"/>
                </a:cubicBezTo>
                <a:close/>
                <a:moveTo>
                  <a:pt x="51" y="110"/>
                </a:moveTo>
                <a:cubicBezTo>
                  <a:pt x="51" y="111"/>
                  <a:pt x="51" y="112"/>
                  <a:pt x="51" y="112"/>
                </a:cubicBezTo>
                <a:cubicBezTo>
                  <a:pt x="51" y="113"/>
                  <a:pt x="50" y="113"/>
                  <a:pt x="49" y="114"/>
                </a:cubicBezTo>
                <a:cubicBezTo>
                  <a:pt x="50" y="113"/>
                  <a:pt x="51" y="112"/>
                  <a:pt x="51" y="110"/>
                </a:cubicBezTo>
                <a:close/>
                <a:moveTo>
                  <a:pt x="54" y="110"/>
                </a:moveTo>
                <a:cubicBezTo>
                  <a:pt x="54" y="110"/>
                  <a:pt x="54" y="110"/>
                  <a:pt x="54" y="110"/>
                </a:cubicBezTo>
                <a:cubicBezTo>
                  <a:pt x="53" y="110"/>
                  <a:pt x="53" y="110"/>
                  <a:pt x="53" y="109"/>
                </a:cubicBezTo>
                <a:cubicBezTo>
                  <a:pt x="53" y="109"/>
                  <a:pt x="53" y="108"/>
                  <a:pt x="53" y="108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4" y="108"/>
                  <a:pt x="54" y="109"/>
                  <a:pt x="54" y="110"/>
                </a:cubicBezTo>
                <a:close/>
                <a:moveTo>
                  <a:pt x="54" y="87"/>
                </a:moveTo>
                <a:cubicBezTo>
                  <a:pt x="54" y="87"/>
                  <a:pt x="54" y="87"/>
                  <a:pt x="54" y="87"/>
                </a:cubicBezTo>
                <a:cubicBezTo>
                  <a:pt x="55" y="86"/>
                  <a:pt x="55" y="86"/>
                  <a:pt x="56" y="85"/>
                </a:cubicBezTo>
                <a:cubicBezTo>
                  <a:pt x="55" y="86"/>
                  <a:pt x="55" y="87"/>
                  <a:pt x="54" y="88"/>
                </a:cubicBezTo>
                <a:cubicBezTo>
                  <a:pt x="54" y="88"/>
                  <a:pt x="54" y="88"/>
                  <a:pt x="54" y="87"/>
                </a:cubicBezTo>
                <a:close/>
                <a:moveTo>
                  <a:pt x="54" y="96"/>
                </a:moveTo>
                <a:cubicBezTo>
                  <a:pt x="54" y="96"/>
                  <a:pt x="54" y="96"/>
                  <a:pt x="54" y="96"/>
                </a:cubicBezTo>
                <a:cubicBezTo>
                  <a:pt x="54" y="96"/>
                  <a:pt x="55" y="96"/>
                  <a:pt x="55" y="95"/>
                </a:cubicBezTo>
                <a:cubicBezTo>
                  <a:pt x="55" y="96"/>
                  <a:pt x="55" y="96"/>
                  <a:pt x="55" y="97"/>
                </a:cubicBezTo>
                <a:cubicBezTo>
                  <a:pt x="55" y="97"/>
                  <a:pt x="55" y="98"/>
                  <a:pt x="54" y="98"/>
                </a:cubicBezTo>
                <a:cubicBezTo>
                  <a:pt x="54" y="98"/>
                  <a:pt x="54" y="97"/>
                  <a:pt x="54" y="96"/>
                </a:cubicBezTo>
                <a:close/>
                <a:moveTo>
                  <a:pt x="55" y="83"/>
                </a:moveTo>
                <a:cubicBezTo>
                  <a:pt x="56" y="82"/>
                  <a:pt x="56" y="82"/>
                  <a:pt x="56" y="81"/>
                </a:cubicBezTo>
                <a:cubicBezTo>
                  <a:pt x="58" y="80"/>
                  <a:pt x="60" y="78"/>
                  <a:pt x="61" y="76"/>
                </a:cubicBezTo>
                <a:cubicBezTo>
                  <a:pt x="61" y="77"/>
                  <a:pt x="61" y="77"/>
                  <a:pt x="60" y="78"/>
                </a:cubicBezTo>
                <a:cubicBezTo>
                  <a:pt x="59" y="80"/>
                  <a:pt x="57" y="81"/>
                  <a:pt x="55" y="83"/>
                </a:cubicBezTo>
                <a:close/>
                <a:moveTo>
                  <a:pt x="88" y="57"/>
                </a:moveTo>
                <a:cubicBezTo>
                  <a:pt x="86" y="59"/>
                  <a:pt x="84" y="61"/>
                  <a:pt x="82" y="63"/>
                </a:cubicBezTo>
                <a:cubicBezTo>
                  <a:pt x="78" y="67"/>
                  <a:pt x="75" y="70"/>
                  <a:pt x="71" y="73"/>
                </a:cubicBezTo>
                <a:cubicBezTo>
                  <a:pt x="71" y="73"/>
                  <a:pt x="71" y="74"/>
                  <a:pt x="70" y="74"/>
                </a:cubicBezTo>
                <a:cubicBezTo>
                  <a:pt x="69" y="76"/>
                  <a:pt x="67" y="77"/>
                  <a:pt x="65" y="79"/>
                </a:cubicBezTo>
                <a:cubicBezTo>
                  <a:pt x="67" y="77"/>
                  <a:pt x="68" y="75"/>
                  <a:pt x="69" y="73"/>
                </a:cubicBezTo>
                <a:cubicBezTo>
                  <a:pt x="71" y="71"/>
                  <a:pt x="73" y="69"/>
                  <a:pt x="75" y="67"/>
                </a:cubicBezTo>
                <a:cubicBezTo>
                  <a:pt x="79" y="64"/>
                  <a:pt x="84" y="60"/>
                  <a:pt x="88" y="57"/>
                </a:cubicBezTo>
                <a:close/>
                <a:moveTo>
                  <a:pt x="86" y="57"/>
                </a:moveTo>
                <a:cubicBezTo>
                  <a:pt x="87" y="55"/>
                  <a:pt x="89" y="54"/>
                  <a:pt x="90" y="53"/>
                </a:cubicBezTo>
                <a:cubicBezTo>
                  <a:pt x="90" y="53"/>
                  <a:pt x="90" y="53"/>
                  <a:pt x="90" y="54"/>
                </a:cubicBezTo>
                <a:cubicBezTo>
                  <a:pt x="88" y="55"/>
                  <a:pt x="87" y="56"/>
                  <a:pt x="86" y="57"/>
                </a:cubicBezTo>
                <a:close/>
                <a:moveTo>
                  <a:pt x="105" y="58"/>
                </a:moveTo>
                <a:cubicBezTo>
                  <a:pt x="105" y="58"/>
                  <a:pt x="105" y="58"/>
                  <a:pt x="105" y="58"/>
                </a:cubicBezTo>
                <a:cubicBezTo>
                  <a:pt x="105" y="58"/>
                  <a:pt x="105" y="58"/>
                  <a:pt x="105" y="59"/>
                </a:cubicBezTo>
                <a:cubicBezTo>
                  <a:pt x="102" y="61"/>
                  <a:pt x="100" y="62"/>
                  <a:pt x="97" y="64"/>
                </a:cubicBezTo>
                <a:cubicBezTo>
                  <a:pt x="97" y="64"/>
                  <a:pt x="98" y="64"/>
                  <a:pt x="98" y="64"/>
                </a:cubicBezTo>
                <a:cubicBezTo>
                  <a:pt x="100" y="62"/>
                  <a:pt x="102" y="60"/>
                  <a:pt x="105" y="58"/>
                </a:cubicBezTo>
                <a:close/>
                <a:moveTo>
                  <a:pt x="100" y="59"/>
                </a:moveTo>
                <a:cubicBezTo>
                  <a:pt x="100" y="59"/>
                  <a:pt x="100" y="58"/>
                  <a:pt x="101" y="58"/>
                </a:cubicBezTo>
                <a:cubicBezTo>
                  <a:pt x="102" y="57"/>
                  <a:pt x="103" y="57"/>
                  <a:pt x="104" y="56"/>
                </a:cubicBezTo>
                <a:cubicBezTo>
                  <a:pt x="103" y="57"/>
                  <a:pt x="101" y="58"/>
                  <a:pt x="100" y="59"/>
                </a:cubicBezTo>
                <a:close/>
                <a:moveTo>
                  <a:pt x="86" y="81"/>
                </a:moveTo>
                <a:cubicBezTo>
                  <a:pt x="87" y="81"/>
                  <a:pt x="88" y="80"/>
                  <a:pt x="88" y="79"/>
                </a:cubicBezTo>
                <a:cubicBezTo>
                  <a:pt x="92" y="75"/>
                  <a:pt x="96" y="71"/>
                  <a:pt x="100" y="67"/>
                </a:cubicBezTo>
                <a:cubicBezTo>
                  <a:pt x="100" y="69"/>
                  <a:pt x="99" y="70"/>
                  <a:pt x="98" y="72"/>
                </a:cubicBezTo>
                <a:cubicBezTo>
                  <a:pt x="97" y="72"/>
                  <a:pt x="96" y="73"/>
                  <a:pt x="96" y="74"/>
                </a:cubicBezTo>
                <a:cubicBezTo>
                  <a:pt x="92" y="76"/>
                  <a:pt x="89" y="79"/>
                  <a:pt x="86" y="81"/>
                </a:cubicBezTo>
                <a:close/>
                <a:moveTo>
                  <a:pt x="93" y="78"/>
                </a:moveTo>
                <a:cubicBezTo>
                  <a:pt x="90" y="81"/>
                  <a:pt x="87" y="84"/>
                  <a:pt x="85" y="86"/>
                </a:cubicBezTo>
                <a:cubicBezTo>
                  <a:pt x="85" y="86"/>
                  <a:pt x="85" y="85"/>
                  <a:pt x="85" y="85"/>
                </a:cubicBezTo>
                <a:cubicBezTo>
                  <a:pt x="86" y="84"/>
                  <a:pt x="88" y="83"/>
                  <a:pt x="89" y="82"/>
                </a:cubicBezTo>
                <a:cubicBezTo>
                  <a:pt x="90" y="80"/>
                  <a:pt x="92" y="79"/>
                  <a:pt x="93" y="78"/>
                </a:cubicBezTo>
                <a:close/>
                <a:moveTo>
                  <a:pt x="92" y="73"/>
                </a:moveTo>
                <a:cubicBezTo>
                  <a:pt x="93" y="71"/>
                  <a:pt x="94" y="69"/>
                  <a:pt x="95" y="68"/>
                </a:cubicBezTo>
                <a:cubicBezTo>
                  <a:pt x="98" y="66"/>
                  <a:pt x="101" y="64"/>
                  <a:pt x="103" y="62"/>
                </a:cubicBezTo>
                <a:cubicBezTo>
                  <a:pt x="103" y="62"/>
                  <a:pt x="103" y="63"/>
                  <a:pt x="102" y="63"/>
                </a:cubicBezTo>
                <a:cubicBezTo>
                  <a:pt x="99" y="66"/>
                  <a:pt x="96" y="69"/>
                  <a:pt x="92" y="73"/>
                </a:cubicBezTo>
                <a:close/>
                <a:moveTo>
                  <a:pt x="85" y="64"/>
                </a:moveTo>
                <a:cubicBezTo>
                  <a:pt x="84" y="65"/>
                  <a:pt x="83" y="66"/>
                  <a:pt x="82" y="66"/>
                </a:cubicBezTo>
                <a:cubicBezTo>
                  <a:pt x="82" y="66"/>
                  <a:pt x="82" y="66"/>
                  <a:pt x="82" y="66"/>
                </a:cubicBezTo>
                <a:cubicBezTo>
                  <a:pt x="83" y="65"/>
                  <a:pt x="84" y="64"/>
                  <a:pt x="85" y="64"/>
                </a:cubicBezTo>
                <a:cubicBezTo>
                  <a:pt x="85" y="64"/>
                  <a:pt x="85" y="64"/>
                  <a:pt x="85" y="64"/>
                </a:cubicBezTo>
                <a:close/>
                <a:moveTo>
                  <a:pt x="89" y="65"/>
                </a:moveTo>
                <a:cubicBezTo>
                  <a:pt x="86" y="68"/>
                  <a:pt x="84" y="70"/>
                  <a:pt x="81" y="73"/>
                </a:cubicBezTo>
                <a:cubicBezTo>
                  <a:pt x="82" y="72"/>
                  <a:pt x="82" y="71"/>
                  <a:pt x="83" y="70"/>
                </a:cubicBezTo>
                <a:cubicBezTo>
                  <a:pt x="85" y="69"/>
                  <a:pt x="87" y="67"/>
                  <a:pt x="89" y="65"/>
                </a:cubicBezTo>
                <a:close/>
                <a:moveTo>
                  <a:pt x="83" y="68"/>
                </a:moveTo>
                <a:cubicBezTo>
                  <a:pt x="82" y="68"/>
                  <a:pt x="82" y="68"/>
                  <a:pt x="82" y="69"/>
                </a:cubicBezTo>
                <a:cubicBezTo>
                  <a:pt x="81" y="70"/>
                  <a:pt x="79" y="71"/>
                  <a:pt x="78" y="72"/>
                </a:cubicBezTo>
                <a:cubicBezTo>
                  <a:pt x="78" y="71"/>
                  <a:pt x="79" y="71"/>
                  <a:pt x="79" y="70"/>
                </a:cubicBezTo>
                <a:cubicBezTo>
                  <a:pt x="80" y="69"/>
                  <a:pt x="81" y="69"/>
                  <a:pt x="83" y="68"/>
                </a:cubicBezTo>
                <a:close/>
                <a:moveTo>
                  <a:pt x="78" y="74"/>
                </a:moveTo>
                <a:cubicBezTo>
                  <a:pt x="77" y="76"/>
                  <a:pt x="76" y="77"/>
                  <a:pt x="75" y="79"/>
                </a:cubicBezTo>
                <a:cubicBezTo>
                  <a:pt x="74" y="80"/>
                  <a:pt x="73" y="81"/>
                  <a:pt x="72" y="82"/>
                </a:cubicBezTo>
                <a:cubicBezTo>
                  <a:pt x="73" y="81"/>
                  <a:pt x="73" y="79"/>
                  <a:pt x="74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6" y="76"/>
                  <a:pt x="77" y="75"/>
                  <a:pt x="78" y="74"/>
                </a:cubicBezTo>
                <a:close/>
                <a:moveTo>
                  <a:pt x="74" y="83"/>
                </a:moveTo>
                <a:cubicBezTo>
                  <a:pt x="76" y="81"/>
                  <a:pt x="79" y="78"/>
                  <a:pt x="82" y="76"/>
                </a:cubicBezTo>
                <a:cubicBezTo>
                  <a:pt x="82" y="76"/>
                  <a:pt x="82" y="77"/>
                  <a:pt x="82" y="77"/>
                </a:cubicBezTo>
                <a:cubicBezTo>
                  <a:pt x="78" y="80"/>
                  <a:pt x="75" y="82"/>
                  <a:pt x="72" y="85"/>
                </a:cubicBezTo>
                <a:cubicBezTo>
                  <a:pt x="72" y="84"/>
                  <a:pt x="73" y="84"/>
                  <a:pt x="74" y="83"/>
                </a:cubicBezTo>
                <a:close/>
                <a:moveTo>
                  <a:pt x="81" y="75"/>
                </a:moveTo>
                <a:cubicBezTo>
                  <a:pt x="86" y="70"/>
                  <a:pt x="92" y="65"/>
                  <a:pt x="97" y="60"/>
                </a:cubicBezTo>
                <a:cubicBezTo>
                  <a:pt x="97" y="60"/>
                  <a:pt x="98" y="60"/>
                  <a:pt x="98" y="59"/>
                </a:cubicBezTo>
                <a:cubicBezTo>
                  <a:pt x="98" y="60"/>
                  <a:pt x="98" y="60"/>
                  <a:pt x="97" y="61"/>
                </a:cubicBezTo>
                <a:cubicBezTo>
                  <a:pt x="94" y="64"/>
                  <a:pt x="91" y="66"/>
                  <a:pt x="88" y="69"/>
                </a:cubicBezTo>
                <a:cubicBezTo>
                  <a:pt x="86" y="71"/>
                  <a:pt x="83" y="73"/>
                  <a:pt x="81" y="75"/>
                </a:cubicBezTo>
                <a:close/>
                <a:moveTo>
                  <a:pt x="90" y="70"/>
                </a:moveTo>
                <a:cubicBezTo>
                  <a:pt x="92" y="69"/>
                  <a:pt x="93" y="67"/>
                  <a:pt x="94" y="66"/>
                </a:cubicBezTo>
                <a:cubicBezTo>
                  <a:pt x="94" y="67"/>
                  <a:pt x="94" y="67"/>
                  <a:pt x="94" y="67"/>
                </a:cubicBezTo>
                <a:cubicBezTo>
                  <a:pt x="93" y="68"/>
                  <a:pt x="91" y="69"/>
                  <a:pt x="90" y="70"/>
                </a:cubicBezTo>
                <a:cubicBezTo>
                  <a:pt x="90" y="70"/>
                  <a:pt x="90" y="70"/>
                  <a:pt x="90" y="70"/>
                </a:cubicBezTo>
                <a:close/>
                <a:moveTo>
                  <a:pt x="97" y="58"/>
                </a:moveTo>
                <a:cubicBezTo>
                  <a:pt x="93" y="60"/>
                  <a:pt x="89" y="63"/>
                  <a:pt x="86" y="66"/>
                </a:cubicBezTo>
                <a:cubicBezTo>
                  <a:pt x="86" y="66"/>
                  <a:pt x="86" y="65"/>
                  <a:pt x="86" y="65"/>
                </a:cubicBezTo>
                <a:cubicBezTo>
                  <a:pt x="90" y="62"/>
                  <a:pt x="95" y="59"/>
                  <a:pt x="99" y="56"/>
                </a:cubicBezTo>
                <a:cubicBezTo>
                  <a:pt x="98" y="57"/>
                  <a:pt x="98" y="57"/>
                  <a:pt x="97" y="58"/>
                </a:cubicBezTo>
                <a:close/>
                <a:moveTo>
                  <a:pt x="70" y="69"/>
                </a:moveTo>
                <a:cubicBezTo>
                  <a:pt x="69" y="69"/>
                  <a:pt x="69" y="70"/>
                  <a:pt x="69" y="70"/>
                </a:cubicBezTo>
                <a:cubicBezTo>
                  <a:pt x="68" y="71"/>
                  <a:pt x="67" y="72"/>
                  <a:pt x="65" y="73"/>
                </a:cubicBezTo>
                <a:cubicBezTo>
                  <a:pt x="66" y="73"/>
                  <a:pt x="66" y="72"/>
                  <a:pt x="66" y="72"/>
                </a:cubicBezTo>
                <a:cubicBezTo>
                  <a:pt x="67" y="71"/>
                  <a:pt x="68" y="70"/>
                  <a:pt x="70" y="69"/>
                </a:cubicBezTo>
                <a:close/>
                <a:moveTo>
                  <a:pt x="69" y="67"/>
                </a:moveTo>
                <a:cubicBezTo>
                  <a:pt x="70" y="66"/>
                  <a:pt x="71" y="64"/>
                  <a:pt x="73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3"/>
                  <a:pt x="72" y="64"/>
                  <a:pt x="72" y="65"/>
                </a:cubicBezTo>
                <a:cubicBezTo>
                  <a:pt x="71" y="66"/>
                  <a:pt x="70" y="67"/>
                  <a:pt x="69" y="67"/>
                </a:cubicBezTo>
                <a:close/>
                <a:moveTo>
                  <a:pt x="73" y="67"/>
                </a:moveTo>
                <a:cubicBezTo>
                  <a:pt x="73" y="66"/>
                  <a:pt x="73" y="66"/>
                  <a:pt x="73" y="66"/>
                </a:cubicBezTo>
                <a:cubicBezTo>
                  <a:pt x="75" y="65"/>
                  <a:pt x="77" y="63"/>
                  <a:pt x="78" y="62"/>
                </a:cubicBezTo>
                <a:cubicBezTo>
                  <a:pt x="76" y="63"/>
                  <a:pt x="75" y="65"/>
                  <a:pt x="73" y="67"/>
                </a:cubicBezTo>
                <a:close/>
                <a:moveTo>
                  <a:pt x="72" y="60"/>
                </a:moveTo>
                <a:cubicBezTo>
                  <a:pt x="71" y="61"/>
                  <a:pt x="69" y="63"/>
                  <a:pt x="68" y="65"/>
                </a:cubicBezTo>
                <a:cubicBezTo>
                  <a:pt x="65" y="67"/>
                  <a:pt x="62" y="70"/>
                  <a:pt x="59" y="73"/>
                </a:cubicBezTo>
                <a:cubicBezTo>
                  <a:pt x="60" y="72"/>
                  <a:pt x="61" y="70"/>
                  <a:pt x="62" y="69"/>
                </a:cubicBezTo>
                <a:cubicBezTo>
                  <a:pt x="66" y="65"/>
                  <a:pt x="70" y="61"/>
                  <a:pt x="75" y="57"/>
                </a:cubicBezTo>
                <a:cubicBezTo>
                  <a:pt x="74" y="58"/>
                  <a:pt x="73" y="59"/>
                  <a:pt x="72" y="60"/>
                </a:cubicBezTo>
                <a:close/>
                <a:moveTo>
                  <a:pt x="60" y="68"/>
                </a:moveTo>
                <a:cubicBezTo>
                  <a:pt x="60" y="69"/>
                  <a:pt x="59" y="69"/>
                  <a:pt x="58" y="70"/>
                </a:cubicBezTo>
                <a:cubicBezTo>
                  <a:pt x="58" y="69"/>
                  <a:pt x="58" y="68"/>
                  <a:pt x="58" y="67"/>
                </a:cubicBezTo>
                <a:cubicBezTo>
                  <a:pt x="60" y="66"/>
                  <a:pt x="61" y="65"/>
                  <a:pt x="62" y="64"/>
                </a:cubicBezTo>
                <a:cubicBezTo>
                  <a:pt x="63" y="63"/>
                  <a:pt x="63" y="63"/>
                  <a:pt x="64" y="62"/>
                </a:cubicBezTo>
                <a:cubicBezTo>
                  <a:pt x="65" y="62"/>
                  <a:pt x="65" y="61"/>
                  <a:pt x="66" y="60"/>
                </a:cubicBezTo>
                <a:cubicBezTo>
                  <a:pt x="64" y="63"/>
                  <a:pt x="62" y="65"/>
                  <a:pt x="60" y="68"/>
                </a:cubicBezTo>
                <a:close/>
                <a:moveTo>
                  <a:pt x="67" y="68"/>
                </a:moveTo>
                <a:cubicBezTo>
                  <a:pt x="66" y="69"/>
                  <a:pt x="65" y="70"/>
                  <a:pt x="64" y="72"/>
                </a:cubicBezTo>
                <a:cubicBezTo>
                  <a:pt x="62" y="74"/>
                  <a:pt x="59" y="76"/>
                  <a:pt x="57" y="79"/>
                </a:cubicBezTo>
                <a:cubicBezTo>
                  <a:pt x="57" y="79"/>
                  <a:pt x="57" y="79"/>
                  <a:pt x="57" y="78"/>
                </a:cubicBezTo>
                <a:cubicBezTo>
                  <a:pt x="60" y="75"/>
                  <a:pt x="63" y="72"/>
                  <a:pt x="67" y="68"/>
                </a:cubicBezTo>
                <a:close/>
                <a:moveTo>
                  <a:pt x="64" y="77"/>
                </a:moveTo>
                <a:cubicBezTo>
                  <a:pt x="63" y="79"/>
                  <a:pt x="62" y="81"/>
                  <a:pt x="60" y="83"/>
                </a:cubicBezTo>
                <a:cubicBezTo>
                  <a:pt x="59" y="84"/>
                  <a:pt x="58" y="85"/>
                  <a:pt x="58" y="85"/>
                </a:cubicBezTo>
                <a:cubicBezTo>
                  <a:pt x="59" y="84"/>
                  <a:pt x="60" y="82"/>
                  <a:pt x="61" y="80"/>
                </a:cubicBezTo>
                <a:cubicBezTo>
                  <a:pt x="62" y="79"/>
                  <a:pt x="63" y="78"/>
                  <a:pt x="64" y="77"/>
                </a:cubicBezTo>
                <a:close/>
                <a:moveTo>
                  <a:pt x="58" y="90"/>
                </a:moveTo>
                <a:cubicBezTo>
                  <a:pt x="58" y="90"/>
                  <a:pt x="58" y="89"/>
                  <a:pt x="59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59" y="88"/>
                  <a:pt x="60" y="88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2" y="85"/>
                  <a:pt x="64" y="82"/>
                  <a:pt x="67" y="80"/>
                </a:cubicBezTo>
                <a:cubicBezTo>
                  <a:pt x="70" y="78"/>
                  <a:pt x="72" y="75"/>
                  <a:pt x="75" y="73"/>
                </a:cubicBezTo>
                <a:cubicBezTo>
                  <a:pt x="75" y="74"/>
                  <a:pt x="74" y="75"/>
                  <a:pt x="74" y="76"/>
                </a:cubicBezTo>
                <a:cubicBezTo>
                  <a:pt x="68" y="81"/>
                  <a:pt x="63" y="86"/>
                  <a:pt x="57" y="91"/>
                </a:cubicBezTo>
                <a:cubicBezTo>
                  <a:pt x="57" y="91"/>
                  <a:pt x="58" y="90"/>
                  <a:pt x="58" y="90"/>
                </a:cubicBezTo>
                <a:close/>
                <a:moveTo>
                  <a:pt x="67" y="115"/>
                </a:moveTo>
                <a:cubicBezTo>
                  <a:pt x="67" y="115"/>
                  <a:pt x="67" y="114"/>
                  <a:pt x="66" y="113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8" y="113"/>
                  <a:pt x="68" y="114"/>
                  <a:pt x="68" y="114"/>
                </a:cubicBezTo>
                <a:cubicBezTo>
                  <a:pt x="67" y="114"/>
                  <a:pt x="67" y="115"/>
                  <a:pt x="67" y="115"/>
                </a:cubicBezTo>
                <a:close/>
                <a:moveTo>
                  <a:pt x="68" y="133"/>
                </a:moveTo>
                <a:cubicBezTo>
                  <a:pt x="67" y="134"/>
                  <a:pt x="67" y="135"/>
                  <a:pt x="66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6" y="134"/>
                  <a:pt x="67" y="134"/>
                  <a:pt x="67" y="133"/>
                </a:cubicBezTo>
                <a:cubicBezTo>
                  <a:pt x="67" y="133"/>
                  <a:pt x="67" y="133"/>
                  <a:pt x="67" y="133"/>
                </a:cubicBezTo>
                <a:cubicBezTo>
                  <a:pt x="67" y="133"/>
                  <a:pt x="67" y="133"/>
                  <a:pt x="68" y="133"/>
                </a:cubicBezTo>
                <a:close/>
                <a:moveTo>
                  <a:pt x="64" y="150"/>
                </a:moveTo>
                <a:cubicBezTo>
                  <a:pt x="64" y="150"/>
                  <a:pt x="64" y="149"/>
                  <a:pt x="63" y="149"/>
                </a:cubicBezTo>
                <a:cubicBezTo>
                  <a:pt x="64" y="148"/>
                  <a:pt x="64" y="147"/>
                  <a:pt x="65" y="146"/>
                </a:cubicBezTo>
                <a:cubicBezTo>
                  <a:pt x="65" y="147"/>
                  <a:pt x="65" y="147"/>
                  <a:pt x="65" y="148"/>
                </a:cubicBezTo>
                <a:cubicBezTo>
                  <a:pt x="65" y="148"/>
                  <a:pt x="64" y="149"/>
                  <a:pt x="64" y="150"/>
                </a:cubicBezTo>
                <a:close/>
                <a:moveTo>
                  <a:pt x="64" y="163"/>
                </a:moveTo>
                <a:cubicBezTo>
                  <a:pt x="64" y="163"/>
                  <a:pt x="64" y="163"/>
                  <a:pt x="63" y="163"/>
                </a:cubicBezTo>
                <a:cubicBezTo>
                  <a:pt x="63" y="163"/>
                  <a:pt x="63" y="163"/>
                  <a:pt x="63" y="163"/>
                </a:cubicBezTo>
                <a:cubicBezTo>
                  <a:pt x="63" y="162"/>
                  <a:pt x="64" y="162"/>
                  <a:pt x="64" y="162"/>
                </a:cubicBezTo>
                <a:cubicBezTo>
                  <a:pt x="64" y="162"/>
                  <a:pt x="64" y="162"/>
                  <a:pt x="64" y="163"/>
                </a:cubicBezTo>
                <a:close/>
                <a:moveTo>
                  <a:pt x="65" y="122"/>
                </a:moveTo>
                <a:cubicBezTo>
                  <a:pt x="65" y="121"/>
                  <a:pt x="65" y="121"/>
                  <a:pt x="65" y="121"/>
                </a:cubicBezTo>
                <a:cubicBezTo>
                  <a:pt x="65" y="121"/>
                  <a:pt x="65" y="120"/>
                  <a:pt x="65" y="120"/>
                </a:cubicBezTo>
                <a:cubicBezTo>
                  <a:pt x="65" y="120"/>
                  <a:pt x="65" y="120"/>
                  <a:pt x="65" y="121"/>
                </a:cubicBezTo>
                <a:cubicBezTo>
                  <a:pt x="65" y="121"/>
                  <a:pt x="65" y="121"/>
                  <a:pt x="65" y="122"/>
                </a:cubicBezTo>
                <a:close/>
                <a:moveTo>
                  <a:pt x="65" y="110"/>
                </a:moveTo>
                <a:cubicBezTo>
                  <a:pt x="66" y="109"/>
                  <a:pt x="66" y="109"/>
                  <a:pt x="67" y="108"/>
                </a:cubicBezTo>
                <a:cubicBezTo>
                  <a:pt x="67" y="109"/>
                  <a:pt x="67" y="110"/>
                  <a:pt x="67" y="111"/>
                </a:cubicBezTo>
                <a:cubicBezTo>
                  <a:pt x="67" y="111"/>
                  <a:pt x="66" y="111"/>
                  <a:pt x="66" y="112"/>
                </a:cubicBezTo>
                <a:cubicBezTo>
                  <a:pt x="66" y="111"/>
                  <a:pt x="66" y="110"/>
                  <a:pt x="65" y="110"/>
                </a:cubicBezTo>
                <a:close/>
                <a:moveTo>
                  <a:pt x="67" y="86"/>
                </a:moveTo>
                <a:cubicBezTo>
                  <a:pt x="67" y="86"/>
                  <a:pt x="67" y="86"/>
                  <a:pt x="67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5"/>
                  <a:pt x="66" y="85"/>
                  <a:pt x="66" y="85"/>
                </a:cubicBezTo>
                <a:cubicBezTo>
                  <a:pt x="67" y="84"/>
                  <a:pt x="69" y="82"/>
                  <a:pt x="70" y="81"/>
                </a:cubicBezTo>
                <a:cubicBezTo>
                  <a:pt x="70" y="82"/>
                  <a:pt x="69" y="83"/>
                  <a:pt x="69" y="83"/>
                </a:cubicBezTo>
                <a:cubicBezTo>
                  <a:pt x="68" y="84"/>
                  <a:pt x="68" y="85"/>
                  <a:pt x="67" y="86"/>
                </a:cubicBezTo>
                <a:close/>
                <a:moveTo>
                  <a:pt x="65" y="93"/>
                </a:moveTo>
                <a:cubicBezTo>
                  <a:pt x="66" y="94"/>
                  <a:pt x="66" y="96"/>
                  <a:pt x="66" y="97"/>
                </a:cubicBezTo>
                <a:cubicBezTo>
                  <a:pt x="65" y="98"/>
                  <a:pt x="64" y="98"/>
                  <a:pt x="63" y="99"/>
                </a:cubicBezTo>
                <a:cubicBezTo>
                  <a:pt x="63" y="97"/>
                  <a:pt x="63" y="97"/>
                  <a:pt x="63" y="97"/>
                </a:cubicBezTo>
                <a:cubicBezTo>
                  <a:pt x="64" y="96"/>
                  <a:pt x="65" y="94"/>
                  <a:pt x="65" y="93"/>
                </a:cubicBezTo>
                <a:cubicBezTo>
                  <a:pt x="65" y="93"/>
                  <a:pt x="65" y="93"/>
                  <a:pt x="65" y="93"/>
                </a:cubicBezTo>
                <a:close/>
                <a:moveTo>
                  <a:pt x="63" y="131"/>
                </a:moveTo>
                <a:cubicBezTo>
                  <a:pt x="63" y="132"/>
                  <a:pt x="63" y="132"/>
                  <a:pt x="62" y="132"/>
                </a:cubicBezTo>
                <a:cubicBezTo>
                  <a:pt x="62" y="132"/>
                  <a:pt x="62" y="131"/>
                  <a:pt x="62" y="130"/>
                </a:cubicBezTo>
                <a:cubicBezTo>
                  <a:pt x="62" y="130"/>
                  <a:pt x="62" y="129"/>
                  <a:pt x="62" y="129"/>
                </a:cubicBezTo>
                <a:cubicBezTo>
                  <a:pt x="63" y="129"/>
                  <a:pt x="63" y="130"/>
                  <a:pt x="63" y="131"/>
                </a:cubicBezTo>
                <a:close/>
                <a:moveTo>
                  <a:pt x="63" y="159"/>
                </a:moveTo>
                <a:cubicBezTo>
                  <a:pt x="63" y="159"/>
                  <a:pt x="63" y="159"/>
                  <a:pt x="63" y="159"/>
                </a:cubicBezTo>
                <a:cubicBezTo>
                  <a:pt x="63" y="160"/>
                  <a:pt x="62" y="160"/>
                  <a:pt x="62" y="161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159"/>
                  <a:pt x="63" y="159"/>
                  <a:pt x="63" y="159"/>
                </a:cubicBezTo>
                <a:close/>
                <a:moveTo>
                  <a:pt x="64" y="168"/>
                </a:moveTo>
                <a:cubicBezTo>
                  <a:pt x="64" y="169"/>
                  <a:pt x="65" y="170"/>
                  <a:pt x="66" y="17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5" y="172"/>
                  <a:pt x="65" y="172"/>
                  <a:pt x="65" y="172"/>
                </a:cubicBezTo>
                <a:cubicBezTo>
                  <a:pt x="64" y="171"/>
                  <a:pt x="64" y="170"/>
                  <a:pt x="63" y="169"/>
                </a:cubicBezTo>
                <a:cubicBezTo>
                  <a:pt x="63" y="168"/>
                  <a:pt x="63" y="168"/>
                  <a:pt x="64" y="168"/>
                </a:cubicBezTo>
                <a:close/>
                <a:moveTo>
                  <a:pt x="65" y="153"/>
                </a:moveTo>
                <a:cubicBezTo>
                  <a:pt x="65" y="153"/>
                  <a:pt x="65" y="152"/>
                  <a:pt x="64" y="152"/>
                </a:cubicBezTo>
                <a:cubicBezTo>
                  <a:pt x="65" y="151"/>
                  <a:pt x="65" y="151"/>
                  <a:pt x="66" y="150"/>
                </a:cubicBezTo>
                <a:cubicBezTo>
                  <a:pt x="66" y="151"/>
                  <a:pt x="66" y="152"/>
                  <a:pt x="66" y="153"/>
                </a:cubicBezTo>
                <a:cubicBezTo>
                  <a:pt x="66" y="153"/>
                  <a:pt x="65" y="153"/>
                  <a:pt x="65" y="153"/>
                </a:cubicBezTo>
                <a:close/>
                <a:moveTo>
                  <a:pt x="66" y="124"/>
                </a:moveTo>
                <a:cubicBezTo>
                  <a:pt x="66" y="124"/>
                  <a:pt x="66" y="124"/>
                  <a:pt x="66" y="123"/>
                </a:cubicBezTo>
                <a:cubicBezTo>
                  <a:pt x="67" y="124"/>
                  <a:pt x="67" y="124"/>
                  <a:pt x="67" y="125"/>
                </a:cubicBezTo>
                <a:cubicBezTo>
                  <a:pt x="67" y="125"/>
                  <a:pt x="67" y="125"/>
                  <a:pt x="66" y="126"/>
                </a:cubicBezTo>
                <a:cubicBezTo>
                  <a:pt x="66" y="125"/>
                  <a:pt x="66" y="125"/>
                  <a:pt x="66" y="124"/>
                </a:cubicBezTo>
                <a:close/>
                <a:moveTo>
                  <a:pt x="67" y="179"/>
                </a:moveTo>
                <a:cubicBezTo>
                  <a:pt x="67" y="179"/>
                  <a:pt x="67" y="179"/>
                  <a:pt x="67" y="179"/>
                </a:cubicBezTo>
                <a:cubicBezTo>
                  <a:pt x="67" y="180"/>
                  <a:pt x="68" y="180"/>
                  <a:pt x="68" y="179"/>
                </a:cubicBezTo>
                <a:cubicBezTo>
                  <a:pt x="68" y="179"/>
                  <a:pt x="68" y="179"/>
                  <a:pt x="68" y="179"/>
                </a:cubicBezTo>
                <a:cubicBezTo>
                  <a:pt x="68" y="180"/>
                  <a:pt x="67" y="180"/>
                  <a:pt x="67" y="180"/>
                </a:cubicBezTo>
                <a:cubicBezTo>
                  <a:pt x="67" y="180"/>
                  <a:pt x="66" y="179"/>
                  <a:pt x="66" y="178"/>
                </a:cubicBezTo>
                <a:cubicBezTo>
                  <a:pt x="66" y="179"/>
                  <a:pt x="66" y="179"/>
                  <a:pt x="67" y="179"/>
                </a:cubicBezTo>
                <a:close/>
                <a:moveTo>
                  <a:pt x="67" y="170"/>
                </a:moveTo>
                <a:cubicBezTo>
                  <a:pt x="67" y="169"/>
                  <a:pt x="67" y="169"/>
                  <a:pt x="67" y="168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8" y="167"/>
                  <a:pt x="68" y="167"/>
                  <a:pt x="69" y="167"/>
                </a:cubicBezTo>
                <a:cubicBezTo>
                  <a:pt x="69" y="168"/>
                  <a:pt x="69" y="168"/>
                  <a:pt x="69" y="169"/>
                </a:cubicBezTo>
                <a:cubicBezTo>
                  <a:pt x="69" y="169"/>
                  <a:pt x="68" y="170"/>
                  <a:pt x="68" y="170"/>
                </a:cubicBezTo>
                <a:cubicBezTo>
                  <a:pt x="68" y="170"/>
                  <a:pt x="68" y="170"/>
                  <a:pt x="67" y="170"/>
                </a:cubicBezTo>
                <a:close/>
                <a:moveTo>
                  <a:pt x="68" y="145"/>
                </a:moveTo>
                <a:cubicBezTo>
                  <a:pt x="68" y="144"/>
                  <a:pt x="68" y="144"/>
                  <a:pt x="68" y="143"/>
                </a:cubicBezTo>
                <a:cubicBezTo>
                  <a:pt x="69" y="143"/>
                  <a:pt x="70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0" y="143"/>
                  <a:pt x="69" y="144"/>
                  <a:pt x="68" y="145"/>
                </a:cubicBezTo>
                <a:close/>
                <a:moveTo>
                  <a:pt x="68" y="90"/>
                </a:moveTo>
                <a:cubicBezTo>
                  <a:pt x="71" y="88"/>
                  <a:pt x="74" y="85"/>
                  <a:pt x="77" y="83"/>
                </a:cubicBezTo>
                <a:cubicBezTo>
                  <a:pt x="74" y="86"/>
                  <a:pt x="72" y="90"/>
                  <a:pt x="69" y="94"/>
                </a:cubicBezTo>
                <a:cubicBezTo>
                  <a:pt x="69" y="93"/>
                  <a:pt x="68" y="92"/>
                  <a:pt x="68" y="90"/>
                </a:cubicBezTo>
                <a:close/>
                <a:moveTo>
                  <a:pt x="83" y="77"/>
                </a:moveTo>
                <a:cubicBezTo>
                  <a:pt x="86" y="75"/>
                  <a:pt x="89" y="73"/>
                  <a:pt x="92" y="71"/>
                </a:cubicBezTo>
                <a:cubicBezTo>
                  <a:pt x="90" y="73"/>
                  <a:pt x="89" y="75"/>
                  <a:pt x="87" y="78"/>
                </a:cubicBezTo>
                <a:cubicBezTo>
                  <a:pt x="83" y="82"/>
                  <a:pt x="78" y="86"/>
                  <a:pt x="74" y="90"/>
                </a:cubicBezTo>
                <a:cubicBezTo>
                  <a:pt x="77" y="86"/>
                  <a:pt x="80" y="82"/>
                  <a:pt x="83" y="77"/>
                </a:cubicBezTo>
                <a:close/>
                <a:moveTo>
                  <a:pt x="78" y="104"/>
                </a:moveTo>
                <a:cubicBezTo>
                  <a:pt x="81" y="101"/>
                  <a:pt x="84" y="98"/>
                  <a:pt x="87" y="95"/>
                </a:cubicBezTo>
                <a:cubicBezTo>
                  <a:pt x="85" y="100"/>
                  <a:pt x="82" y="104"/>
                  <a:pt x="79" y="108"/>
                </a:cubicBezTo>
                <a:cubicBezTo>
                  <a:pt x="78" y="109"/>
                  <a:pt x="76" y="110"/>
                  <a:pt x="75" y="111"/>
                </a:cubicBezTo>
                <a:cubicBezTo>
                  <a:pt x="76" y="109"/>
                  <a:pt x="77" y="107"/>
                  <a:pt x="78" y="105"/>
                </a:cubicBezTo>
                <a:cubicBezTo>
                  <a:pt x="78" y="104"/>
                  <a:pt x="78" y="104"/>
                  <a:pt x="78" y="104"/>
                </a:cubicBezTo>
                <a:close/>
                <a:moveTo>
                  <a:pt x="93" y="90"/>
                </a:moveTo>
                <a:cubicBezTo>
                  <a:pt x="97" y="87"/>
                  <a:pt x="100" y="84"/>
                  <a:pt x="103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99" y="86"/>
                  <a:pt x="93" y="93"/>
                  <a:pt x="87" y="99"/>
                </a:cubicBezTo>
                <a:cubicBezTo>
                  <a:pt x="87" y="100"/>
                  <a:pt x="86" y="101"/>
                  <a:pt x="85" y="102"/>
                </a:cubicBezTo>
                <a:cubicBezTo>
                  <a:pt x="88" y="98"/>
                  <a:pt x="90" y="94"/>
                  <a:pt x="93" y="90"/>
                </a:cubicBezTo>
                <a:close/>
                <a:moveTo>
                  <a:pt x="101" y="79"/>
                </a:moveTo>
                <a:cubicBezTo>
                  <a:pt x="102" y="78"/>
                  <a:pt x="102" y="77"/>
                  <a:pt x="103" y="77"/>
                </a:cubicBezTo>
                <a:cubicBezTo>
                  <a:pt x="103" y="77"/>
                  <a:pt x="103" y="77"/>
                  <a:pt x="103" y="77"/>
                </a:cubicBezTo>
                <a:cubicBezTo>
                  <a:pt x="103" y="77"/>
                  <a:pt x="103" y="77"/>
                  <a:pt x="104" y="77"/>
                </a:cubicBezTo>
                <a:cubicBezTo>
                  <a:pt x="103" y="78"/>
                  <a:pt x="102" y="78"/>
                  <a:pt x="101" y="79"/>
                </a:cubicBezTo>
                <a:close/>
                <a:moveTo>
                  <a:pt x="102" y="68"/>
                </a:moveTo>
                <a:cubicBezTo>
                  <a:pt x="103" y="67"/>
                  <a:pt x="103" y="65"/>
                  <a:pt x="104" y="64"/>
                </a:cubicBezTo>
                <a:cubicBezTo>
                  <a:pt x="108" y="61"/>
                  <a:pt x="112" y="57"/>
                  <a:pt x="116" y="54"/>
                </a:cubicBezTo>
                <a:cubicBezTo>
                  <a:pt x="116" y="54"/>
                  <a:pt x="116" y="55"/>
                  <a:pt x="116" y="55"/>
                </a:cubicBezTo>
                <a:cubicBezTo>
                  <a:pt x="116" y="55"/>
                  <a:pt x="115" y="55"/>
                  <a:pt x="115" y="55"/>
                </a:cubicBezTo>
                <a:cubicBezTo>
                  <a:pt x="111" y="59"/>
                  <a:pt x="106" y="63"/>
                  <a:pt x="102" y="68"/>
                </a:cubicBezTo>
                <a:close/>
                <a:moveTo>
                  <a:pt x="106" y="60"/>
                </a:moveTo>
                <a:cubicBezTo>
                  <a:pt x="106" y="60"/>
                  <a:pt x="106" y="60"/>
                  <a:pt x="106" y="60"/>
                </a:cubicBezTo>
                <a:cubicBezTo>
                  <a:pt x="107" y="59"/>
                  <a:pt x="108" y="58"/>
                  <a:pt x="110" y="57"/>
                </a:cubicBezTo>
                <a:cubicBezTo>
                  <a:pt x="108" y="58"/>
                  <a:pt x="107" y="59"/>
                  <a:pt x="106" y="60"/>
                </a:cubicBezTo>
                <a:close/>
                <a:moveTo>
                  <a:pt x="107" y="57"/>
                </a:moveTo>
                <a:cubicBezTo>
                  <a:pt x="107" y="57"/>
                  <a:pt x="107" y="56"/>
                  <a:pt x="108" y="56"/>
                </a:cubicBezTo>
                <a:cubicBezTo>
                  <a:pt x="108" y="56"/>
                  <a:pt x="108" y="56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9" y="54"/>
                  <a:pt x="110" y="54"/>
                  <a:pt x="112" y="54"/>
                </a:cubicBezTo>
                <a:cubicBezTo>
                  <a:pt x="110" y="55"/>
                  <a:pt x="109" y="56"/>
                  <a:pt x="107" y="57"/>
                </a:cubicBezTo>
                <a:close/>
                <a:moveTo>
                  <a:pt x="101" y="53"/>
                </a:moveTo>
                <a:cubicBezTo>
                  <a:pt x="97" y="56"/>
                  <a:pt x="92" y="59"/>
                  <a:pt x="88" y="62"/>
                </a:cubicBezTo>
                <a:cubicBezTo>
                  <a:pt x="88" y="62"/>
                  <a:pt x="88" y="61"/>
                  <a:pt x="88" y="61"/>
                </a:cubicBezTo>
                <a:cubicBezTo>
                  <a:pt x="93" y="57"/>
                  <a:pt x="98" y="53"/>
                  <a:pt x="103" y="49"/>
                </a:cubicBezTo>
                <a:cubicBezTo>
                  <a:pt x="102" y="50"/>
                  <a:pt x="102" y="52"/>
                  <a:pt x="101" y="53"/>
                </a:cubicBezTo>
                <a:close/>
                <a:moveTo>
                  <a:pt x="90" y="57"/>
                </a:moveTo>
                <a:cubicBezTo>
                  <a:pt x="90" y="57"/>
                  <a:pt x="90" y="56"/>
                  <a:pt x="90" y="56"/>
                </a:cubicBezTo>
                <a:cubicBezTo>
                  <a:pt x="94" y="52"/>
                  <a:pt x="99" y="49"/>
                  <a:pt x="104" y="46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99" y="50"/>
                  <a:pt x="95" y="53"/>
                  <a:pt x="90" y="57"/>
                </a:cubicBezTo>
                <a:close/>
                <a:moveTo>
                  <a:pt x="76" y="54"/>
                </a:moveTo>
                <a:cubicBezTo>
                  <a:pt x="73" y="56"/>
                  <a:pt x="70" y="59"/>
                  <a:pt x="67" y="62"/>
                </a:cubicBezTo>
                <a:cubicBezTo>
                  <a:pt x="70" y="59"/>
                  <a:pt x="72" y="56"/>
                  <a:pt x="75" y="53"/>
                </a:cubicBezTo>
                <a:cubicBezTo>
                  <a:pt x="75" y="53"/>
                  <a:pt x="76" y="53"/>
                  <a:pt x="76" y="53"/>
                </a:cubicBezTo>
                <a:cubicBezTo>
                  <a:pt x="76" y="53"/>
                  <a:pt x="76" y="53"/>
                  <a:pt x="76" y="54"/>
                </a:cubicBezTo>
                <a:close/>
                <a:moveTo>
                  <a:pt x="61" y="63"/>
                </a:moveTo>
                <a:cubicBezTo>
                  <a:pt x="60" y="63"/>
                  <a:pt x="59" y="64"/>
                  <a:pt x="58" y="65"/>
                </a:cubicBezTo>
                <a:cubicBezTo>
                  <a:pt x="58" y="65"/>
                  <a:pt x="58" y="65"/>
                  <a:pt x="58" y="64"/>
                </a:cubicBezTo>
                <a:cubicBezTo>
                  <a:pt x="62" y="60"/>
                  <a:pt x="66" y="56"/>
                  <a:pt x="69" y="52"/>
                </a:cubicBezTo>
                <a:cubicBezTo>
                  <a:pt x="72" y="50"/>
                  <a:pt x="74" y="48"/>
                  <a:pt x="77" y="46"/>
                </a:cubicBezTo>
                <a:cubicBezTo>
                  <a:pt x="72" y="52"/>
                  <a:pt x="66" y="58"/>
                  <a:pt x="61" y="63"/>
                </a:cubicBezTo>
                <a:close/>
                <a:moveTo>
                  <a:pt x="61" y="57"/>
                </a:moveTo>
                <a:cubicBezTo>
                  <a:pt x="60" y="58"/>
                  <a:pt x="59" y="59"/>
                  <a:pt x="58" y="60"/>
                </a:cubicBezTo>
                <a:cubicBezTo>
                  <a:pt x="58" y="60"/>
                  <a:pt x="58" y="60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9" y="58"/>
                  <a:pt x="61" y="57"/>
                  <a:pt x="62" y="57"/>
                </a:cubicBezTo>
                <a:lnTo>
                  <a:pt x="61" y="57"/>
                </a:lnTo>
                <a:close/>
                <a:moveTo>
                  <a:pt x="57" y="61"/>
                </a:moveTo>
                <a:cubicBezTo>
                  <a:pt x="55" y="63"/>
                  <a:pt x="53" y="64"/>
                  <a:pt x="51" y="66"/>
                </a:cubicBezTo>
                <a:cubicBezTo>
                  <a:pt x="53" y="64"/>
                  <a:pt x="55" y="62"/>
                  <a:pt x="56" y="61"/>
                </a:cubicBezTo>
                <a:cubicBezTo>
                  <a:pt x="56" y="61"/>
                  <a:pt x="56" y="61"/>
                  <a:pt x="57" y="61"/>
                </a:cubicBezTo>
                <a:close/>
                <a:moveTo>
                  <a:pt x="53" y="66"/>
                </a:moveTo>
                <a:cubicBezTo>
                  <a:pt x="50" y="70"/>
                  <a:pt x="47" y="73"/>
                  <a:pt x="44" y="76"/>
                </a:cubicBezTo>
                <a:cubicBezTo>
                  <a:pt x="45" y="75"/>
                  <a:pt x="45" y="74"/>
                  <a:pt x="46" y="73"/>
                </a:cubicBezTo>
                <a:cubicBezTo>
                  <a:pt x="48" y="71"/>
                  <a:pt x="51" y="68"/>
                  <a:pt x="53" y="66"/>
                </a:cubicBezTo>
                <a:close/>
                <a:moveTo>
                  <a:pt x="50" y="74"/>
                </a:moveTo>
                <a:cubicBezTo>
                  <a:pt x="53" y="73"/>
                  <a:pt x="55" y="71"/>
                  <a:pt x="57" y="69"/>
                </a:cubicBezTo>
                <a:cubicBezTo>
                  <a:pt x="57" y="70"/>
                  <a:pt x="56" y="71"/>
                  <a:pt x="56" y="72"/>
                </a:cubicBezTo>
                <a:cubicBezTo>
                  <a:pt x="51" y="76"/>
                  <a:pt x="46" y="81"/>
                  <a:pt x="41" y="85"/>
                </a:cubicBezTo>
                <a:cubicBezTo>
                  <a:pt x="41" y="85"/>
                  <a:pt x="41" y="84"/>
                  <a:pt x="41" y="84"/>
                </a:cubicBezTo>
                <a:cubicBezTo>
                  <a:pt x="44" y="80"/>
                  <a:pt x="47" y="77"/>
                  <a:pt x="50" y="74"/>
                </a:cubicBezTo>
                <a:close/>
                <a:moveTo>
                  <a:pt x="56" y="74"/>
                </a:moveTo>
                <a:cubicBezTo>
                  <a:pt x="56" y="75"/>
                  <a:pt x="56" y="75"/>
                  <a:pt x="56" y="76"/>
                </a:cubicBezTo>
                <a:cubicBezTo>
                  <a:pt x="55" y="76"/>
                  <a:pt x="55" y="77"/>
                  <a:pt x="54" y="78"/>
                </a:cubicBezTo>
                <a:cubicBezTo>
                  <a:pt x="52" y="80"/>
                  <a:pt x="50" y="83"/>
                  <a:pt x="48" y="85"/>
                </a:cubicBezTo>
                <a:cubicBezTo>
                  <a:pt x="45" y="88"/>
                  <a:pt x="42" y="90"/>
                  <a:pt x="39" y="92"/>
                </a:cubicBezTo>
                <a:cubicBezTo>
                  <a:pt x="40" y="91"/>
                  <a:pt x="40" y="89"/>
                  <a:pt x="40" y="88"/>
                </a:cubicBezTo>
                <a:cubicBezTo>
                  <a:pt x="45" y="84"/>
                  <a:pt x="51" y="79"/>
                  <a:pt x="56" y="74"/>
                </a:cubicBezTo>
                <a:close/>
                <a:moveTo>
                  <a:pt x="49" y="100"/>
                </a:moveTo>
                <a:cubicBezTo>
                  <a:pt x="49" y="101"/>
                  <a:pt x="49" y="101"/>
                  <a:pt x="49" y="101"/>
                </a:cubicBezTo>
                <a:cubicBezTo>
                  <a:pt x="48" y="103"/>
                  <a:pt x="47" y="105"/>
                  <a:pt x="46" y="107"/>
                </a:cubicBezTo>
                <a:cubicBezTo>
                  <a:pt x="46" y="107"/>
                  <a:pt x="46" y="106"/>
                  <a:pt x="46" y="106"/>
                </a:cubicBezTo>
                <a:cubicBezTo>
                  <a:pt x="47" y="104"/>
                  <a:pt x="48" y="103"/>
                  <a:pt x="49" y="101"/>
                </a:cubicBezTo>
                <a:cubicBezTo>
                  <a:pt x="49" y="101"/>
                  <a:pt x="49" y="101"/>
                  <a:pt x="49" y="100"/>
                </a:cubicBezTo>
                <a:close/>
                <a:moveTo>
                  <a:pt x="45" y="101"/>
                </a:moveTo>
                <a:cubicBezTo>
                  <a:pt x="45" y="102"/>
                  <a:pt x="45" y="102"/>
                  <a:pt x="44" y="102"/>
                </a:cubicBezTo>
                <a:cubicBezTo>
                  <a:pt x="44" y="102"/>
                  <a:pt x="44" y="102"/>
                  <a:pt x="44" y="102"/>
                </a:cubicBezTo>
                <a:cubicBezTo>
                  <a:pt x="45" y="101"/>
                  <a:pt x="46" y="100"/>
                  <a:pt x="47" y="99"/>
                </a:cubicBezTo>
                <a:cubicBezTo>
                  <a:pt x="46" y="100"/>
                  <a:pt x="46" y="101"/>
                  <a:pt x="45" y="101"/>
                </a:cubicBezTo>
                <a:close/>
                <a:moveTo>
                  <a:pt x="46" y="112"/>
                </a:moveTo>
                <a:cubicBezTo>
                  <a:pt x="46" y="113"/>
                  <a:pt x="46" y="113"/>
                  <a:pt x="47" y="114"/>
                </a:cubicBezTo>
                <a:cubicBezTo>
                  <a:pt x="47" y="114"/>
                  <a:pt x="46" y="115"/>
                  <a:pt x="46" y="115"/>
                </a:cubicBezTo>
                <a:cubicBezTo>
                  <a:pt x="46" y="114"/>
                  <a:pt x="45" y="113"/>
                  <a:pt x="45" y="112"/>
                </a:cubicBezTo>
                <a:cubicBezTo>
                  <a:pt x="45" y="112"/>
                  <a:pt x="46" y="112"/>
                  <a:pt x="46" y="112"/>
                </a:cubicBezTo>
                <a:close/>
                <a:moveTo>
                  <a:pt x="46" y="135"/>
                </a:moveTo>
                <a:cubicBezTo>
                  <a:pt x="46" y="136"/>
                  <a:pt x="46" y="137"/>
                  <a:pt x="47" y="138"/>
                </a:cubicBezTo>
                <a:cubicBezTo>
                  <a:pt x="47" y="139"/>
                  <a:pt x="48" y="140"/>
                  <a:pt x="48" y="141"/>
                </a:cubicBezTo>
                <a:cubicBezTo>
                  <a:pt x="47" y="143"/>
                  <a:pt x="47" y="144"/>
                  <a:pt x="46" y="145"/>
                </a:cubicBezTo>
                <a:cubicBezTo>
                  <a:pt x="45" y="143"/>
                  <a:pt x="45" y="140"/>
                  <a:pt x="44" y="138"/>
                </a:cubicBezTo>
                <a:cubicBezTo>
                  <a:pt x="45" y="137"/>
                  <a:pt x="45" y="136"/>
                  <a:pt x="46" y="135"/>
                </a:cubicBezTo>
                <a:close/>
                <a:moveTo>
                  <a:pt x="50" y="146"/>
                </a:moveTo>
                <a:cubicBezTo>
                  <a:pt x="50" y="147"/>
                  <a:pt x="50" y="148"/>
                  <a:pt x="50" y="148"/>
                </a:cubicBezTo>
                <a:cubicBezTo>
                  <a:pt x="49" y="149"/>
                  <a:pt x="48" y="150"/>
                  <a:pt x="47" y="150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8" y="149"/>
                  <a:pt x="49" y="148"/>
                  <a:pt x="50" y="146"/>
                </a:cubicBezTo>
                <a:close/>
                <a:moveTo>
                  <a:pt x="51" y="150"/>
                </a:moveTo>
                <a:cubicBezTo>
                  <a:pt x="51" y="150"/>
                  <a:pt x="51" y="151"/>
                  <a:pt x="51" y="151"/>
                </a:cubicBezTo>
                <a:cubicBezTo>
                  <a:pt x="50" y="152"/>
                  <a:pt x="49" y="154"/>
                  <a:pt x="49" y="155"/>
                </a:cubicBezTo>
                <a:cubicBezTo>
                  <a:pt x="48" y="154"/>
                  <a:pt x="48" y="153"/>
                  <a:pt x="48" y="152"/>
                </a:cubicBezTo>
                <a:cubicBezTo>
                  <a:pt x="49" y="151"/>
                  <a:pt x="50" y="151"/>
                  <a:pt x="51" y="150"/>
                </a:cubicBezTo>
                <a:close/>
                <a:moveTo>
                  <a:pt x="50" y="157"/>
                </a:moveTo>
                <a:cubicBezTo>
                  <a:pt x="50" y="156"/>
                  <a:pt x="51" y="155"/>
                  <a:pt x="52" y="154"/>
                </a:cubicBezTo>
                <a:cubicBezTo>
                  <a:pt x="52" y="155"/>
                  <a:pt x="52" y="156"/>
                  <a:pt x="52" y="156"/>
                </a:cubicBezTo>
                <a:cubicBezTo>
                  <a:pt x="51" y="157"/>
                  <a:pt x="51" y="159"/>
                  <a:pt x="50" y="160"/>
                </a:cubicBezTo>
                <a:cubicBezTo>
                  <a:pt x="50" y="159"/>
                  <a:pt x="49" y="158"/>
                  <a:pt x="49" y="158"/>
                </a:cubicBezTo>
                <a:cubicBezTo>
                  <a:pt x="49" y="158"/>
                  <a:pt x="50" y="157"/>
                  <a:pt x="50" y="157"/>
                </a:cubicBezTo>
                <a:close/>
                <a:moveTo>
                  <a:pt x="51" y="161"/>
                </a:moveTo>
                <a:cubicBezTo>
                  <a:pt x="52" y="161"/>
                  <a:pt x="52" y="160"/>
                  <a:pt x="53" y="159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3" y="161"/>
                  <a:pt x="52" y="162"/>
                  <a:pt x="52" y="163"/>
                </a:cubicBezTo>
                <a:cubicBezTo>
                  <a:pt x="52" y="163"/>
                  <a:pt x="52" y="163"/>
                  <a:pt x="51" y="163"/>
                </a:cubicBezTo>
                <a:cubicBezTo>
                  <a:pt x="51" y="163"/>
                  <a:pt x="51" y="162"/>
                  <a:pt x="50" y="161"/>
                </a:cubicBezTo>
                <a:cubicBezTo>
                  <a:pt x="51" y="162"/>
                  <a:pt x="51" y="161"/>
                  <a:pt x="51" y="161"/>
                </a:cubicBezTo>
                <a:close/>
                <a:moveTo>
                  <a:pt x="53" y="165"/>
                </a:moveTo>
                <a:cubicBezTo>
                  <a:pt x="54" y="165"/>
                  <a:pt x="54" y="165"/>
                  <a:pt x="54" y="165"/>
                </a:cubicBezTo>
                <a:cubicBezTo>
                  <a:pt x="54" y="166"/>
                  <a:pt x="55" y="167"/>
                  <a:pt x="55" y="168"/>
                </a:cubicBezTo>
                <a:cubicBezTo>
                  <a:pt x="55" y="169"/>
                  <a:pt x="55" y="169"/>
                  <a:pt x="55" y="170"/>
                </a:cubicBezTo>
                <a:cubicBezTo>
                  <a:pt x="54" y="168"/>
                  <a:pt x="53" y="167"/>
                  <a:pt x="52" y="166"/>
                </a:cubicBezTo>
                <a:cubicBezTo>
                  <a:pt x="53" y="165"/>
                  <a:pt x="53" y="165"/>
                  <a:pt x="53" y="165"/>
                </a:cubicBezTo>
                <a:close/>
                <a:moveTo>
                  <a:pt x="55" y="173"/>
                </a:moveTo>
                <a:cubicBezTo>
                  <a:pt x="55" y="173"/>
                  <a:pt x="54" y="174"/>
                  <a:pt x="54" y="174"/>
                </a:cubicBezTo>
                <a:cubicBezTo>
                  <a:pt x="54" y="172"/>
                  <a:pt x="53" y="171"/>
                  <a:pt x="53" y="169"/>
                </a:cubicBezTo>
                <a:cubicBezTo>
                  <a:pt x="53" y="170"/>
                  <a:pt x="54" y="172"/>
                  <a:pt x="55" y="173"/>
                </a:cubicBezTo>
                <a:close/>
                <a:moveTo>
                  <a:pt x="56" y="175"/>
                </a:moveTo>
                <a:cubicBezTo>
                  <a:pt x="56" y="175"/>
                  <a:pt x="56" y="175"/>
                  <a:pt x="56" y="175"/>
                </a:cubicBezTo>
                <a:cubicBezTo>
                  <a:pt x="56" y="175"/>
                  <a:pt x="56" y="176"/>
                  <a:pt x="55" y="177"/>
                </a:cubicBezTo>
                <a:cubicBezTo>
                  <a:pt x="55" y="177"/>
                  <a:pt x="55" y="177"/>
                  <a:pt x="55" y="177"/>
                </a:cubicBezTo>
                <a:cubicBezTo>
                  <a:pt x="55" y="176"/>
                  <a:pt x="55" y="176"/>
                  <a:pt x="55" y="176"/>
                </a:cubicBezTo>
                <a:cubicBezTo>
                  <a:pt x="55" y="176"/>
                  <a:pt x="56" y="175"/>
                  <a:pt x="56" y="175"/>
                </a:cubicBezTo>
                <a:close/>
                <a:moveTo>
                  <a:pt x="58" y="179"/>
                </a:moveTo>
                <a:cubicBezTo>
                  <a:pt x="58" y="180"/>
                  <a:pt x="58" y="181"/>
                  <a:pt x="58" y="182"/>
                </a:cubicBezTo>
                <a:cubicBezTo>
                  <a:pt x="58" y="181"/>
                  <a:pt x="57" y="181"/>
                  <a:pt x="57" y="180"/>
                </a:cubicBezTo>
                <a:cubicBezTo>
                  <a:pt x="56" y="180"/>
                  <a:pt x="56" y="180"/>
                  <a:pt x="56" y="179"/>
                </a:cubicBezTo>
                <a:cubicBezTo>
                  <a:pt x="57" y="179"/>
                  <a:pt x="57" y="179"/>
                  <a:pt x="58" y="179"/>
                </a:cubicBezTo>
                <a:close/>
                <a:moveTo>
                  <a:pt x="59" y="184"/>
                </a:moveTo>
                <a:cubicBezTo>
                  <a:pt x="59" y="185"/>
                  <a:pt x="59" y="185"/>
                  <a:pt x="59" y="186"/>
                </a:cubicBezTo>
                <a:cubicBezTo>
                  <a:pt x="59" y="186"/>
                  <a:pt x="59" y="186"/>
                  <a:pt x="59" y="186"/>
                </a:cubicBezTo>
                <a:cubicBezTo>
                  <a:pt x="59" y="185"/>
                  <a:pt x="58" y="184"/>
                  <a:pt x="58" y="183"/>
                </a:cubicBezTo>
                <a:cubicBezTo>
                  <a:pt x="58" y="183"/>
                  <a:pt x="58" y="183"/>
                  <a:pt x="59" y="184"/>
                </a:cubicBezTo>
                <a:close/>
                <a:moveTo>
                  <a:pt x="59" y="138"/>
                </a:moveTo>
                <a:cubicBezTo>
                  <a:pt x="58" y="137"/>
                  <a:pt x="58" y="136"/>
                  <a:pt x="58" y="135"/>
                </a:cubicBezTo>
                <a:cubicBezTo>
                  <a:pt x="58" y="135"/>
                  <a:pt x="59" y="134"/>
                  <a:pt x="59" y="133"/>
                </a:cubicBezTo>
                <a:cubicBezTo>
                  <a:pt x="59" y="134"/>
                  <a:pt x="59" y="136"/>
                  <a:pt x="59" y="137"/>
                </a:cubicBezTo>
                <a:cubicBezTo>
                  <a:pt x="59" y="137"/>
                  <a:pt x="59" y="137"/>
                  <a:pt x="59" y="138"/>
                </a:cubicBezTo>
                <a:close/>
                <a:moveTo>
                  <a:pt x="58" y="120"/>
                </a:moveTo>
                <a:cubicBezTo>
                  <a:pt x="58" y="119"/>
                  <a:pt x="59" y="119"/>
                  <a:pt x="59" y="119"/>
                </a:cubicBezTo>
                <a:cubicBezTo>
                  <a:pt x="59" y="120"/>
                  <a:pt x="59" y="121"/>
                  <a:pt x="59" y="123"/>
                </a:cubicBezTo>
                <a:cubicBezTo>
                  <a:pt x="59" y="122"/>
                  <a:pt x="58" y="121"/>
                  <a:pt x="58" y="120"/>
                </a:cubicBezTo>
                <a:close/>
                <a:moveTo>
                  <a:pt x="59" y="92"/>
                </a:moveTo>
                <a:cubicBezTo>
                  <a:pt x="59" y="93"/>
                  <a:pt x="59" y="93"/>
                  <a:pt x="59" y="93"/>
                </a:cubicBezTo>
                <a:cubicBezTo>
                  <a:pt x="58" y="94"/>
                  <a:pt x="58" y="95"/>
                  <a:pt x="57" y="96"/>
                </a:cubicBezTo>
                <a:cubicBezTo>
                  <a:pt x="57" y="95"/>
                  <a:pt x="57" y="95"/>
                  <a:pt x="56" y="94"/>
                </a:cubicBezTo>
                <a:cubicBezTo>
                  <a:pt x="59" y="91"/>
                  <a:pt x="62" y="89"/>
                  <a:pt x="65" y="86"/>
                </a:cubicBezTo>
                <a:cubicBezTo>
                  <a:pt x="65" y="86"/>
                  <a:pt x="65" y="86"/>
                  <a:pt x="65" y="86"/>
                </a:cubicBezTo>
                <a:cubicBezTo>
                  <a:pt x="65" y="87"/>
                  <a:pt x="65" y="87"/>
                  <a:pt x="65" y="88"/>
                </a:cubicBezTo>
                <a:cubicBezTo>
                  <a:pt x="64" y="89"/>
                  <a:pt x="63" y="90"/>
                  <a:pt x="62" y="90"/>
                </a:cubicBezTo>
                <a:cubicBezTo>
                  <a:pt x="62" y="90"/>
                  <a:pt x="61" y="90"/>
                  <a:pt x="61" y="91"/>
                </a:cubicBezTo>
                <a:cubicBezTo>
                  <a:pt x="61" y="91"/>
                  <a:pt x="61" y="91"/>
                  <a:pt x="61" y="92"/>
                </a:cubicBezTo>
                <a:cubicBezTo>
                  <a:pt x="60" y="91"/>
                  <a:pt x="59" y="91"/>
                  <a:pt x="59" y="92"/>
                </a:cubicBezTo>
                <a:close/>
                <a:moveTo>
                  <a:pt x="61" y="125"/>
                </a:moveTo>
                <a:cubicBezTo>
                  <a:pt x="62" y="125"/>
                  <a:pt x="62" y="126"/>
                  <a:pt x="62" y="126"/>
                </a:cubicBezTo>
                <a:cubicBezTo>
                  <a:pt x="61" y="126"/>
                  <a:pt x="61" y="126"/>
                  <a:pt x="61" y="127"/>
                </a:cubicBezTo>
                <a:cubicBezTo>
                  <a:pt x="61" y="126"/>
                  <a:pt x="61" y="126"/>
                  <a:pt x="61" y="126"/>
                </a:cubicBezTo>
                <a:cubicBezTo>
                  <a:pt x="61" y="126"/>
                  <a:pt x="61" y="125"/>
                  <a:pt x="61" y="125"/>
                </a:cubicBezTo>
                <a:close/>
                <a:moveTo>
                  <a:pt x="62" y="173"/>
                </a:moveTo>
                <a:cubicBezTo>
                  <a:pt x="62" y="174"/>
                  <a:pt x="61" y="174"/>
                  <a:pt x="61" y="174"/>
                </a:cubicBezTo>
                <a:cubicBezTo>
                  <a:pt x="61" y="173"/>
                  <a:pt x="61" y="172"/>
                  <a:pt x="61" y="171"/>
                </a:cubicBezTo>
                <a:cubicBezTo>
                  <a:pt x="61" y="172"/>
                  <a:pt x="62" y="173"/>
                  <a:pt x="62" y="173"/>
                </a:cubicBezTo>
                <a:close/>
                <a:moveTo>
                  <a:pt x="61" y="179"/>
                </a:moveTo>
                <a:cubicBezTo>
                  <a:pt x="61" y="178"/>
                  <a:pt x="61" y="178"/>
                  <a:pt x="61" y="177"/>
                </a:cubicBezTo>
                <a:cubicBezTo>
                  <a:pt x="62" y="177"/>
                  <a:pt x="62" y="177"/>
                  <a:pt x="63" y="176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3" y="177"/>
                  <a:pt x="64" y="178"/>
                  <a:pt x="64" y="178"/>
                </a:cubicBezTo>
                <a:cubicBezTo>
                  <a:pt x="64" y="179"/>
                  <a:pt x="64" y="180"/>
                  <a:pt x="65" y="181"/>
                </a:cubicBezTo>
                <a:cubicBezTo>
                  <a:pt x="65" y="181"/>
                  <a:pt x="66" y="181"/>
                  <a:pt x="66" y="181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66" y="182"/>
                  <a:pt x="66" y="182"/>
                  <a:pt x="65" y="183"/>
                </a:cubicBezTo>
                <a:cubicBezTo>
                  <a:pt x="65" y="183"/>
                  <a:pt x="65" y="183"/>
                  <a:pt x="65" y="183"/>
                </a:cubicBezTo>
                <a:cubicBezTo>
                  <a:pt x="64" y="184"/>
                  <a:pt x="63" y="185"/>
                  <a:pt x="63" y="186"/>
                </a:cubicBezTo>
                <a:cubicBezTo>
                  <a:pt x="62" y="186"/>
                  <a:pt x="62" y="185"/>
                  <a:pt x="61" y="185"/>
                </a:cubicBezTo>
                <a:cubicBezTo>
                  <a:pt x="61" y="183"/>
                  <a:pt x="61" y="181"/>
                  <a:pt x="61" y="179"/>
                </a:cubicBezTo>
                <a:cubicBezTo>
                  <a:pt x="61" y="179"/>
                  <a:pt x="61" y="179"/>
                  <a:pt x="61" y="179"/>
                </a:cubicBezTo>
                <a:close/>
                <a:moveTo>
                  <a:pt x="62" y="189"/>
                </a:moveTo>
                <a:cubicBezTo>
                  <a:pt x="63" y="190"/>
                  <a:pt x="63" y="190"/>
                  <a:pt x="64" y="191"/>
                </a:cubicBezTo>
                <a:cubicBezTo>
                  <a:pt x="63" y="191"/>
                  <a:pt x="63" y="191"/>
                  <a:pt x="62" y="191"/>
                </a:cubicBezTo>
                <a:cubicBezTo>
                  <a:pt x="62" y="191"/>
                  <a:pt x="62" y="191"/>
                  <a:pt x="61" y="190"/>
                </a:cubicBezTo>
                <a:cubicBezTo>
                  <a:pt x="62" y="190"/>
                  <a:pt x="62" y="190"/>
                  <a:pt x="62" y="189"/>
                </a:cubicBezTo>
                <a:close/>
                <a:moveTo>
                  <a:pt x="64" y="187"/>
                </a:moveTo>
                <a:cubicBezTo>
                  <a:pt x="65" y="186"/>
                  <a:pt x="65" y="185"/>
                  <a:pt x="66" y="184"/>
                </a:cubicBezTo>
                <a:cubicBezTo>
                  <a:pt x="67" y="185"/>
                  <a:pt x="68" y="186"/>
                  <a:pt x="70" y="187"/>
                </a:cubicBezTo>
                <a:cubicBezTo>
                  <a:pt x="68" y="188"/>
                  <a:pt x="67" y="189"/>
                  <a:pt x="66" y="189"/>
                </a:cubicBezTo>
                <a:cubicBezTo>
                  <a:pt x="65" y="189"/>
                  <a:pt x="64" y="188"/>
                  <a:pt x="64" y="187"/>
                </a:cubicBezTo>
                <a:close/>
                <a:moveTo>
                  <a:pt x="67" y="183"/>
                </a:moveTo>
                <a:cubicBezTo>
                  <a:pt x="67" y="183"/>
                  <a:pt x="67" y="183"/>
                  <a:pt x="68" y="182"/>
                </a:cubicBezTo>
                <a:cubicBezTo>
                  <a:pt x="68" y="183"/>
                  <a:pt x="69" y="184"/>
                  <a:pt x="69" y="184"/>
                </a:cubicBezTo>
                <a:cubicBezTo>
                  <a:pt x="68" y="184"/>
                  <a:pt x="68" y="183"/>
                  <a:pt x="67" y="183"/>
                </a:cubicBezTo>
                <a:close/>
                <a:moveTo>
                  <a:pt x="70" y="178"/>
                </a:moveTo>
                <a:cubicBezTo>
                  <a:pt x="69" y="178"/>
                  <a:pt x="69" y="178"/>
                  <a:pt x="69" y="178"/>
                </a:cubicBezTo>
                <a:cubicBezTo>
                  <a:pt x="69" y="178"/>
                  <a:pt x="68" y="178"/>
                  <a:pt x="68" y="178"/>
                </a:cubicBezTo>
                <a:cubicBezTo>
                  <a:pt x="68" y="177"/>
                  <a:pt x="68" y="176"/>
                  <a:pt x="68" y="175"/>
                </a:cubicBezTo>
                <a:cubicBezTo>
                  <a:pt x="69" y="176"/>
                  <a:pt x="69" y="177"/>
                  <a:pt x="70" y="178"/>
                </a:cubicBezTo>
                <a:close/>
                <a:moveTo>
                  <a:pt x="69" y="174"/>
                </a:moveTo>
                <a:cubicBezTo>
                  <a:pt x="70" y="174"/>
                  <a:pt x="70" y="174"/>
                  <a:pt x="71" y="173"/>
                </a:cubicBezTo>
                <a:cubicBezTo>
                  <a:pt x="71" y="174"/>
                  <a:pt x="71" y="174"/>
                  <a:pt x="71" y="174"/>
                </a:cubicBezTo>
                <a:cubicBezTo>
                  <a:pt x="71" y="174"/>
                  <a:pt x="70" y="175"/>
                  <a:pt x="70" y="175"/>
                </a:cubicBezTo>
                <a:cubicBezTo>
                  <a:pt x="70" y="175"/>
                  <a:pt x="70" y="174"/>
                  <a:pt x="69" y="174"/>
                </a:cubicBezTo>
                <a:close/>
                <a:moveTo>
                  <a:pt x="70" y="149"/>
                </a:moveTo>
                <a:cubicBezTo>
                  <a:pt x="69" y="149"/>
                  <a:pt x="69" y="148"/>
                  <a:pt x="69" y="148"/>
                </a:cubicBezTo>
                <a:cubicBezTo>
                  <a:pt x="69" y="148"/>
                  <a:pt x="69" y="147"/>
                  <a:pt x="69" y="147"/>
                </a:cubicBezTo>
                <a:cubicBezTo>
                  <a:pt x="70" y="146"/>
                  <a:pt x="71" y="145"/>
                  <a:pt x="71" y="144"/>
                </a:cubicBezTo>
                <a:cubicBezTo>
                  <a:pt x="72" y="145"/>
                  <a:pt x="72" y="145"/>
                  <a:pt x="72" y="146"/>
                </a:cubicBezTo>
                <a:cubicBezTo>
                  <a:pt x="71" y="147"/>
                  <a:pt x="70" y="148"/>
                  <a:pt x="70" y="149"/>
                </a:cubicBezTo>
                <a:close/>
                <a:moveTo>
                  <a:pt x="69" y="109"/>
                </a:moveTo>
                <a:cubicBezTo>
                  <a:pt x="69" y="109"/>
                  <a:pt x="69" y="108"/>
                  <a:pt x="69" y="107"/>
                </a:cubicBezTo>
                <a:cubicBezTo>
                  <a:pt x="69" y="106"/>
                  <a:pt x="70" y="106"/>
                  <a:pt x="71" y="105"/>
                </a:cubicBezTo>
                <a:cubicBezTo>
                  <a:pt x="71" y="106"/>
                  <a:pt x="71" y="106"/>
                  <a:pt x="71" y="107"/>
                </a:cubicBezTo>
                <a:cubicBezTo>
                  <a:pt x="71" y="108"/>
                  <a:pt x="70" y="109"/>
                  <a:pt x="69" y="109"/>
                </a:cubicBezTo>
                <a:close/>
                <a:moveTo>
                  <a:pt x="71" y="98"/>
                </a:moveTo>
                <a:cubicBezTo>
                  <a:pt x="72" y="97"/>
                  <a:pt x="73" y="96"/>
                  <a:pt x="74" y="95"/>
                </a:cubicBezTo>
                <a:cubicBezTo>
                  <a:pt x="74" y="95"/>
                  <a:pt x="73" y="96"/>
                  <a:pt x="73" y="97"/>
                </a:cubicBezTo>
                <a:cubicBezTo>
                  <a:pt x="73" y="97"/>
                  <a:pt x="73" y="97"/>
                  <a:pt x="72" y="97"/>
                </a:cubicBezTo>
                <a:cubicBezTo>
                  <a:pt x="72" y="97"/>
                  <a:pt x="71" y="98"/>
                  <a:pt x="71" y="98"/>
                </a:cubicBezTo>
                <a:close/>
                <a:moveTo>
                  <a:pt x="75" y="101"/>
                </a:moveTo>
                <a:cubicBezTo>
                  <a:pt x="75" y="102"/>
                  <a:pt x="74" y="104"/>
                  <a:pt x="74" y="105"/>
                </a:cubicBezTo>
                <a:cubicBezTo>
                  <a:pt x="73" y="106"/>
                  <a:pt x="73" y="106"/>
                  <a:pt x="73" y="106"/>
                </a:cubicBezTo>
                <a:cubicBezTo>
                  <a:pt x="73" y="105"/>
                  <a:pt x="72" y="104"/>
                  <a:pt x="72" y="104"/>
                </a:cubicBezTo>
                <a:cubicBezTo>
                  <a:pt x="73" y="103"/>
                  <a:pt x="74" y="102"/>
                  <a:pt x="75" y="101"/>
                </a:cubicBezTo>
                <a:close/>
                <a:moveTo>
                  <a:pt x="75" y="119"/>
                </a:moveTo>
                <a:cubicBezTo>
                  <a:pt x="75" y="119"/>
                  <a:pt x="75" y="119"/>
                  <a:pt x="75" y="119"/>
                </a:cubicBezTo>
                <a:cubicBezTo>
                  <a:pt x="74" y="120"/>
                  <a:pt x="74" y="120"/>
                  <a:pt x="73" y="121"/>
                </a:cubicBezTo>
                <a:cubicBezTo>
                  <a:pt x="74" y="120"/>
                  <a:pt x="74" y="120"/>
                  <a:pt x="75" y="119"/>
                </a:cubicBezTo>
                <a:cubicBezTo>
                  <a:pt x="75" y="119"/>
                  <a:pt x="75" y="119"/>
                  <a:pt x="75" y="119"/>
                </a:cubicBezTo>
                <a:close/>
                <a:moveTo>
                  <a:pt x="76" y="122"/>
                </a:moveTo>
                <a:cubicBezTo>
                  <a:pt x="75" y="123"/>
                  <a:pt x="75" y="123"/>
                  <a:pt x="74" y="124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24"/>
                  <a:pt x="74" y="123"/>
                  <a:pt x="74" y="123"/>
                </a:cubicBezTo>
                <a:cubicBezTo>
                  <a:pt x="74" y="123"/>
                  <a:pt x="75" y="122"/>
                  <a:pt x="76" y="122"/>
                </a:cubicBezTo>
                <a:close/>
                <a:moveTo>
                  <a:pt x="76" y="124"/>
                </a:moveTo>
                <a:cubicBezTo>
                  <a:pt x="76" y="124"/>
                  <a:pt x="76" y="125"/>
                  <a:pt x="77" y="125"/>
                </a:cubicBezTo>
                <a:cubicBezTo>
                  <a:pt x="76" y="125"/>
                  <a:pt x="76" y="126"/>
                  <a:pt x="75" y="126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6" y="125"/>
                  <a:pt x="76" y="125"/>
                  <a:pt x="76" y="124"/>
                </a:cubicBezTo>
                <a:close/>
                <a:moveTo>
                  <a:pt x="76" y="117"/>
                </a:moveTo>
                <a:cubicBezTo>
                  <a:pt x="76" y="117"/>
                  <a:pt x="76" y="117"/>
                  <a:pt x="76" y="117"/>
                </a:cubicBezTo>
                <a:cubicBezTo>
                  <a:pt x="79" y="114"/>
                  <a:pt x="82" y="111"/>
                  <a:pt x="86" y="109"/>
                </a:cubicBezTo>
                <a:cubicBezTo>
                  <a:pt x="83" y="112"/>
                  <a:pt x="81" y="115"/>
                  <a:pt x="79" y="118"/>
                </a:cubicBezTo>
                <a:cubicBezTo>
                  <a:pt x="78" y="118"/>
                  <a:pt x="77" y="118"/>
                  <a:pt x="77" y="119"/>
                </a:cubicBezTo>
                <a:cubicBezTo>
                  <a:pt x="76" y="118"/>
                  <a:pt x="76" y="118"/>
                  <a:pt x="76" y="117"/>
                </a:cubicBezTo>
                <a:close/>
                <a:moveTo>
                  <a:pt x="79" y="120"/>
                </a:moveTo>
                <a:cubicBezTo>
                  <a:pt x="80" y="119"/>
                  <a:pt x="81" y="119"/>
                  <a:pt x="81" y="119"/>
                </a:cubicBezTo>
                <a:cubicBezTo>
                  <a:pt x="80" y="120"/>
                  <a:pt x="79" y="122"/>
                  <a:pt x="78" y="123"/>
                </a:cubicBezTo>
                <a:cubicBezTo>
                  <a:pt x="78" y="123"/>
                  <a:pt x="78" y="123"/>
                  <a:pt x="78" y="122"/>
                </a:cubicBezTo>
                <a:cubicBezTo>
                  <a:pt x="78" y="122"/>
                  <a:pt x="79" y="121"/>
                  <a:pt x="79" y="120"/>
                </a:cubicBezTo>
                <a:close/>
                <a:moveTo>
                  <a:pt x="92" y="118"/>
                </a:moveTo>
                <a:cubicBezTo>
                  <a:pt x="91" y="119"/>
                  <a:pt x="90" y="120"/>
                  <a:pt x="90" y="120"/>
                </a:cubicBezTo>
                <a:cubicBezTo>
                  <a:pt x="87" y="124"/>
                  <a:pt x="85" y="127"/>
                  <a:pt x="83" y="130"/>
                </a:cubicBezTo>
                <a:cubicBezTo>
                  <a:pt x="83" y="130"/>
                  <a:pt x="83" y="130"/>
                  <a:pt x="83" y="130"/>
                </a:cubicBezTo>
                <a:cubicBezTo>
                  <a:pt x="82" y="130"/>
                  <a:pt x="81" y="129"/>
                  <a:pt x="80" y="129"/>
                </a:cubicBezTo>
                <a:cubicBezTo>
                  <a:pt x="84" y="125"/>
                  <a:pt x="88" y="122"/>
                  <a:pt x="92" y="118"/>
                </a:cubicBezTo>
                <a:close/>
                <a:moveTo>
                  <a:pt x="81" y="131"/>
                </a:moveTo>
                <a:cubicBezTo>
                  <a:pt x="81" y="132"/>
                  <a:pt x="81" y="132"/>
                  <a:pt x="80" y="132"/>
                </a:cubicBezTo>
                <a:cubicBezTo>
                  <a:pt x="80" y="132"/>
                  <a:pt x="80" y="131"/>
                  <a:pt x="80" y="131"/>
                </a:cubicBezTo>
                <a:cubicBezTo>
                  <a:pt x="81" y="131"/>
                  <a:pt x="81" y="131"/>
                  <a:pt x="81" y="131"/>
                </a:cubicBezTo>
                <a:close/>
                <a:moveTo>
                  <a:pt x="83" y="133"/>
                </a:moveTo>
                <a:cubicBezTo>
                  <a:pt x="84" y="133"/>
                  <a:pt x="84" y="133"/>
                  <a:pt x="84" y="133"/>
                </a:cubicBezTo>
                <a:cubicBezTo>
                  <a:pt x="85" y="133"/>
                  <a:pt x="85" y="133"/>
                  <a:pt x="86" y="133"/>
                </a:cubicBezTo>
                <a:cubicBezTo>
                  <a:pt x="85" y="135"/>
                  <a:pt x="84" y="136"/>
                  <a:pt x="84" y="137"/>
                </a:cubicBezTo>
                <a:cubicBezTo>
                  <a:pt x="83" y="138"/>
                  <a:pt x="82" y="138"/>
                  <a:pt x="82" y="139"/>
                </a:cubicBezTo>
                <a:cubicBezTo>
                  <a:pt x="82" y="138"/>
                  <a:pt x="82" y="137"/>
                  <a:pt x="81" y="136"/>
                </a:cubicBezTo>
                <a:cubicBezTo>
                  <a:pt x="82" y="135"/>
                  <a:pt x="83" y="134"/>
                  <a:pt x="83" y="133"/>
                </a:cubicBezTo>
                <a:close/>
                <a:moveTo>
                  <a:pt x="90" y="135"/>
                </a:moveTo>
                <a:cubicBezTo>
                  <a:pt x="90" y="135"/>
                  <a:pt x="90" y="135"/>
                  <a:pt x="90" y="135"/>
                </a:cubicBezTo>
                <a:cubicBezTo>
                  <a:pt x="88" y="136"/>
                  <a:pt x="87" y="138"/>
                  <a:pt x="85" y="140"/>
                </a:cubicBezTo>
                <a:cubicBezTo>
                  <a:pt x="86" y="138"/>
                  <a:pt x="88" y="136"/>
                  <a:pt x="90" y="135"/>
                </a:cubicBezTo>
                <a:close/>
                <a:moveTo>
                  <a:pt x="92" y="135"/>
                </a:moveTo>
                <a:cubicBezTo>
                  <a:pt x="92" y="136"/>
                  <a:pt x="93" y="136"/>
                  <a:pt x="93" y="136"/>
                </a:cubicBezTo>
                <a:cubicBezTo>
                  <a:pt x="93" y="136"/>
                  <a:pt x="93" y="137"/>
                  <a:pt x="93" y="137"/>
                </a:cubicBezTo>
                <a:cubicBezTo>
                  <a:pt x="91" y="138"/>
                  <a:pt x="88" y="140"/>
                  <a:pt x="86" y="141"/>
                </a:cubicBezTo>
                <a:cubicBezTo>
                  <a:pt x="88" y="139"/>
                  <a:pt x="90" y="137"/>
                  <a:pt x="92" y="135"/>
                </a:cubicBezTo>
                <a:close/>
                <a:moveTo>
                  <a:pt x="89" y="145"/>
                </a:moveTo>
                <a:cubicBezTo>
                  <a:pt x="92" y="143"/>
                  <a:pt x="94" y="141"/>
                  <a:pt x="96" y="139"/>
                </a:cubicBezTo>
                <a:cubicBezTo>
                  <a:pt x="96" y="139"/>
                  <a:pt x="96" y="139"/>
                  <a:pt x="97" y="139"/>
                </a:cubicBezTo>
                <a:cubicBezTo>
                  <a:pt x="94" y="142"/>
                  <a:pt x="91" y="145"/>
                  <a:pt x="89" y="148"/>
                </a:cubicBezTo>
                <a:cubicBezTo>
                  <a:pt x="88" y="148"/>
                  <a:pt x="88" y="148"/>
                  <a:pt x="88" y="148"/>
                </a:cubicBezTo>
                <a:cubicBezTo>
                  <a:pt x="88" y="147"/>
                  <a:pt x="89" y="146"/>
                  <a:pt x="89" y="145"/>
                </a:cubicBezTo>
                <a:close/>
                <a:moveTo>
                  <a:pt x="99" y="141"/>
                </a:moveTo>
                <a:cubicBezTo>
                  <a:pt x="98" y="142"/>
                  <a:pt x="97" y="144"/>
                  <a:pt x="95" y="145"/>
                </a:cubicBezTo>
                <a:cubicBezTo>
                  <a:pt x="95" y="145"/>
                  <a:pt x="95" y="145"/>
                  <a:pt x="95" y="145"/>
                </a:cubicBezTo>
                <a:cubicBezTo>
                  <a:pt x="96" y="144"/>
                  <a:pt x="98" y="142"/>
                  <a:pt x="99" y="141"/>
                </a:cubicBezTo>
                <a:close/>
                <a:moveTo>
                  <a:pt x="102" y="143"/>
                </a:moveTo>
                <a:cubicBezTo>
                  <a:pt x="103" y="142"/>
                  <a:pt x="104" y="142"/>
                  <a:pt x="106" y="141"/>
                </a:cubicBezTo>
                <a:cubicBezTo>
                  <a:pt x="101" y="145"/>
                  <a:pt x="97" y="149"/>
                  <a:pt x="92" y="154"/>
                </a:cubicBezTo>
                <a:cubicBezTo>
                  <a:pt x="91" y="155"/>
                  <a:pt x="90" y="155"/>
                  <a:pt x="88" y="156"/>
                </a:cubicBezTo>
                <a:cubicBezTo>
                  <a:pt x="89" y="156"/>
                  <a:pt x="89" y="155"/>
                  <a:pt x="89" y="155"/>
                </a:cubicBezTo>
                <a:cubicBezTo>
                  <a:pt x="90" y="155"/>
                  <a:pt x="90" y="154"/>
                  <a:pt x="90" y="154"/>
                </a:cubicBezTo>
                <a:cubicBezTo>
                  <a:pt x="94" y="151"/>
                  <a:pt x="98" y="147"/>
                  <a:pt x="102" y="143"/>
                </a:cubicBezTo>
                <a:close/>
                <a:moveTo>
                  <a:pt x="105" y="148"/>
                </a:moveTo>
                <a:cubicBezTo>
                  <a:pt x="105" y="148"/>
                  <a:pt x="105" y="148"/>
                  <a:pt x="105" y="14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2" y="150"/>
                  <a:pt x="100" y="151"/>
                  <a:pt x="98" y="152"/>
                </a:cubicBezTo>
                <a:cubicBezTo>
                  <a:pt x="101" y="151"/>
                  <a:pt x="103" y="149"/>
                  <a:pt x="105" y="148"/>
                </a:cubicBezTo>
                <a:close/>
                <a:moveTo>
                  <a:pt x="105" y="151"/>
                </a:moveTo>
                <a:cubicBezTo>
                  <a:pt x="105" y="150"/>
                  <a:pt x="106" y="150"/>
                  <a:pt x="107" y="149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9" y="149"/>
                  <a:pt x="109" y="148"/>
                  <a:pt x="110" y="148"/>
                </a:cubicBezTo>
                <a:cubicBezTo>
                  <a:pt x="110" y="148"/>
                  <a:pt x="110" y="148"/>
                  <a:pt x="111" y="147"/>
                </a:cubicBezTo>
                <a:cubicBezTo>
                  <a:pt x="110" y="148"/>
                  <a:pt x="110" y="148"/>
                  <a:pt x="109" y="149"/>
                </a:cubicBezTo>
                <a:cubicBezTo>
                  <a:pt x="107" y="150"/>
                  <a:pt x="105" y="151"/>
                  <a:pt x="103" y="153"/>
                </a:cubicBezTo>
                <a:cubicBezTo>
                  <a:pt x="103" y="152"/>
                  <a:pt x="104" y="151"/>
                  <a:pt x="105" y="151"/>
                </a:cubicBezTo>
                <a:close/>
                <a:moveTo>
                  <a:pt x="117" y="152"/>
                </a:moveTo>
                <a:cubicBezTo>
                  <a:pt x="118" y="151"/>
                  <a:pt x="119" y="151"/>
                  <a:pt x="120" y="150"/>
                </a:cubicBezTo>
                <a:cubicBezTo>
                  <a:pt x="119" y="151"/>
                  <a:pt x="118" y="153"/>
                  <a:pt x="117" y="154"/>
                </a:cubicBezTo>
                <a:cubicBezTo>
                  <a:pt x="117" y="154"/>
                  <a:pt x="117" y="154"/>
                  <a:pt x="117" y="155"/>
                </a:cubicBezTo>
                <a:cubicBezTo>
                  <a:pt x="113" y="157"/>
                  <a:pt x="110" y="159"/>
                  <a:pt x="106" y="161"/>
                </a:cubicBezTo>
                <a:cubicBezTo>
                  <a:pt x="110" y="158"/>
                  <a:pt x="114" y="155"/>
                  <a:pt x="117" y="152"/>
                </a:cubicBezTo>
                <a:close/>
                <a:moveTo>
                  <a:pt x="113" y="161"/>
                </a:moveTo>
                <a:cubicBezTo>
                  <a:pt x="115" y="159"/>
                  <a:pt x="118" y="158"/>
                  <a:pt x="120" y="156"/>
                </a:cubicBezTo>
                <a:cubicBezTo>
                  <a:pt x="120" y="157"/>
                  <a:pt x="119" y="158"/>
                  <a:pt x="118" y="159"/>
                </a:cubicBezTo>
                <a:cubicBezTo>
                  <a:pt x="118" y="159"/>
                  <a:pt x="117" y="159"/>
                  <a:pt x="117" y="160"/>
                </a:cubicBezTo>
                <a:cubicBezTo>
                  <a:pt x="115" y="160"/>
                  <a:pt x="113" y="161"/>
                  <a:pt x="111" y="162"/>
                </a:cubicBezTo>
                <a:cubicBezTo>
                  <a:pt x="112" y="162"/>
                  <a:pt x="112" y="161"/>
                  <a:pt x="113" y="161"/>
                </a:cubicBezTo>
                <a:close/>
                <a:moveTo>
                  <a:pt x="122" y="160"/>
                </a:moveTo>
                <a:cubicBezTo>
                  <a:pt x="124" y="159"/>
                  <a:pt x="126" y="158"/>
                  <a:pt x="127" y="157"/>
                </a:cubicBezTo>
                <a:cubicBezTo>
                  <a:pt x="127" y="158"/>
                  <a:pt x="126" y="158"/>
                  <a:pt x="125" y="159"/>
                </a:cubicBezTo>
                <a:cubicBezTo>
                  <a:pt x="124" y="160"/>
                  <a:pt x="122" y="160"/>
                  <a:pt x="120" y="161"/>
                </a:cubicBezTo>
                <a:cubicBezTo>
                  <a:pt x="120" y="161"/>
                  <a:pt x="119" y="162"/>
                  <a:pt x="119" y="162"/>
                </a:cubicBezTo>
                <a:cubicBezTo>
                  <a:pt x="120" y="161"/>
                  <a:pt x="121" y="160"/>
                  <a:pt x="122" y="160"/>
                </a:cubicBezTo>
                <a:close/>
                <a:moveTo>
                  <a:pt x="128" y="160"/>
                </a:moveTo>
                <a:cubicBezTo>
                  <a:pt x="127" y="160"/>
                  <a:pt x="127" y="161"/>
                  <a:pt x="126" y="161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27" y="160"/>
                  <a:pt x="127" y="160"/>
                  <a:pt x="128" y="160"/>
                </a:cubicBezTo>
                <a:close/>
                <a:moveTo>
                  <a:pt x="122" y="164"/>
                </a:moveTo>
                <a:cubicBezTo>
                  <a:pt x="121" y="165"/>
                  <a:pt x="120" y="166"/>
                  <a:pt x="119" y="167"/>
                </a:cubicBezTo>
                <a:cubicBezTo>
                  <a:pt x="118" y="167"/>
                  <a:pt x="118" y="167"/>
                  <a:pt x="118" y="168"/>
                </a:cubicBezTo>
                <a:cubicBezTo>
                  <a:pt x="119" y="166"/>
                  <a:pt x="120" y="165"/>
                  <a:pt x="122" y="164"/>
                </a:cubicBezTo>
                <a:close/>
                <a:moveTo>
                  <a:pt x="129" y="164"/>
                </a:moveTo>
                <a:cubicBezTo>
                  <a:pt x="129" y="164"/>
                  <a:pt x="129" y="164"/>
                  <a:pt x="130" y="165"/>
                </a:cubicBezTo>
                <a:cubicBezTo>
                  <a:pt x="125" y="168"/>
                  <a:pt x="121" y="172"/>
                  <a:pt x="117" y="176"/>
                </a:cubicBezTo>
                <a:cubicBezTo>
                  <a:pt x="115" y="177"/>
                  <a:pt x="113" y="178"/>
                  <a:pt x="111" y="179"/>
                </a:cubicBezTo>
                <a:cubicBezTo>
                  <a:pt x="117" y="174"/>
                  <a:pt x="123" y="169"/>
                  <a:pt x="129" y="164"/>
                </a:cubicBezTo>
                <a:close/>
                <a:moveTo>
                  <a:pt x="108" y="177"/>
                </a:moveTo>
                <a:cubicBezTo>
                  <a:pt x="108" y="176"/>
                  <a:pt x="109" y="175"/>
                  <a:pt x="110" y="174"/>
                </a:cubicBezTo>
                <a:cubicBezTo>
                  <a:pt x="111" y="174"/>
                  <a:pt x="111" y="174"/>
                  <a:pt x="111" y="173"/>
                </a:cubicBezTo>
                <a:cubicBezTo>
                  <a:pt x="110" y="175"/>
                  <a:pt x="109" y="176"/>
                  <a:pt x="108" y="177"/>
                </a:cubicBezTo>
                <a:close/>
                <a:moveTo>
                  <a:pt x="108" y="193"/>
                </a:moveTo>
                <a:cubicBezTo>
                  <a:pt x="110" y="191"/>
                  <a:pt x="113" y="189"/>
                  <a:pt x="115" y="187"/>
                </a:cubicBezTo>
                <a:cubicBezTo>
                  <a:pt x="120" y="182"/>
                  <a:pt x="125" y="178"/>
                  <a:pt x="131" y="173"/>
                </a:cubicBezTo>
                <a:cubicBezTo>
                  <a:pt x="130" y="174"/>
                  <a:pt x="130" y="174"/>
                  <a:pt x="130" y="175"/>
                </a:cubicBezTo>
                <a:cubicBezTo>
                  <a:pt x="130" y="175"/>
                  <a:pt x="130" y="175"/>
                  <a:pt x="130" y="176"/>
                </a:cubicBezTo>
                <a:cubicBezTo>
                  <a:pt x="126" y="179"/>
                  <a:pt x="123" y="182"/>
                  <a:pt x="120" y="186"/>
                </a:cubicBezTo>
                <a:cubicBezTo>
                  <a:pt x="116" y="188"/>
                  <a:pt x="112" y="191"/>
                  <a:pt x="108" y="193"/>
                </a:cubicBezTo>
                <a:close/>
                <a:moveTo>
                  <a:pt x="110" y="195"/>
                </a:moveTo>
                <a:cubicBezTo>
                  <a:pt x="109" y="196"/>
                  <a:pt x="108" y="196"/>
                  <a:pt x="108" y="197"/>
                </a:cubicBezTo>
                <a:cubicBezTo>
                  <a:pt x="108" y="196"/>
                  <a:pt x="108" y="196"/>
                  <a:pt x="107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09" y="195"/>
                  <a:pt x="109" y="195"/>
                  <a:pt x="110" y="195"/>
                </a:cubicBezTo>
                <a:close/>
                <a:moveTo>
                  <a:pt x="125" y="183"/>
                </a:moveTo>
                <a:cubicBezTo>
                  <a:pt x="128" y="180"/>
                  <a:pt x="130" y="177"/>
                  <a:pt x="133" y="174"/>
                </a:cubicBezTo>
                <a:cubicBezTo>
                  <a:pt x="136" y="172"/>
                  <a:pt x="139" y="169"/>
                  <a:pt x="142" y="167"/>
                </a:cubicBezTo>
                <a:cubicBezTo>
                  <a:pt x="143" y="166"/>
                  <a:pt x="145" y="165"/>
                  <a:pt x="146" y="165"/>
                </a:cubicBezTo>
                <a:cubicBezTo>
                  <a:pt x="144" y="168"/>
                  <a:pt x="141" y="171"/>
                  <a:pt x="139" y="174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8" y="175"/>
                  <a:pt x="137" y="176"/>
                  <a:pt x="136" y="177"/>
                </a:cubicBezTo>
                <a:cubicBezTo>
                  <a:pt x="134" y="178"/>
                  <a:pt x="133" y="178"/>
                  <a:pt x="131" y="179"/>
                </a:cubicBezTo>
                <a:cubicBezTo>
                  <a:pt x="129" y="180"/>
                  <a:pt x="127" y="182"/>
                  <a:pt x="125" y="183"/>
                </a:cubicBezTo>
                <a:close/>
                <a:moveTo>
                  <a:pt x="130" y="182"/>
                </a:moveTo>
                <a:cubicBezTo>
                  <a:pt x="130" y="182"/>
                  <a:pt x="129" y="182"/>
                  <a:pt x="129" y="182"/>
                </a:cubicBezTo>
                <a:cubicBezTo>
                  <a:pt x="127" y="184"/>
                  <a:pt x="124" y="185"/>
                  <a:pt x="121" y="187"/>
                </a:cubicBezTo>
                <a:cubicBezTo>
                  <a:pt x="124" y="185"/>
                  <a:pt x="127" y="184"/>
                  <a:pt x="130" y="182"/>
                </a:cubicBezTo>
                <a:close/>
                <a:moveTo>
                  <a:pt x="137" y="194"/>
                </a:moveTo>
                <a:cubicBezTo>
                  <a:pt x="140" y="192"/>
                  <a:pt x="143" y="191"/>
                  <a:pt x="146" y="189"/>
                </a:cubicBezTo>
                <a:cubicBezTo>
                  <a:pt x="143" y="192"/>
                  <a:pt x="140" y="195"/>
                  <a:pt x="137" y="197"/>
                </a:cubicBezTo>
                <a:cubicBezTo>
                  <a:pt x="135" y="199"/>
                  <a:pt x="133" y="200"/>
                  <a:pt x="130" y="202"/>
                </a:cubicBezTo>
                <a:cubicBezTo>
                  <a:pt x="132" y="199"/>
                  <a:pt x="134" y="196"/>
                  <a:pt x="137" y="194"/>
                </a:cubicBezTo>
                <a:close/>
                <a:moveTo>
                  <a:pt x="127" y="197"/>
                </a:moveTo>
                <a:cubicBezTo>
                  <a:pt x="133" y="192"/>
                  <a:pt x="138" y="187"/>
                  <a:pt x="144" y="182"/>
                </a:cubicBezTo>
                <a:cubicBezTo>
                  <a:pt x="143" y="184"/>
                  <a:pt x="141" y="185"/>
                  <a:pt x="140" y="187"/>
                </a:cubicBezTo>
                <a:cubicBezTo>
                  <a:pt x="138" y="189"/>
                  <a:pt x="136" y="191"/>
                  <a:pt x="134" y="193"/>
                </a:cubicBezTo>
                <a:cubicBezTo>
                  <a:pt x="133" y="193"/>
                  <a:pt x="132" y="194"/>
                  <a:pt x="131" y="194"/>
                </a:cubicBezTo>
                <a:cubicBezTo>
                  <a:pt x="130" y="195"/>
                  <a:pt x="128" y="196"/>
                  <a:pt x="127" y="197"/>
                </a:cubicBezTo>
                <a:close/>
                <a:moveTo>
                  <a:pt x="144" y="188"/>
                </a:moveTo>
                <a:cubicBezTo>
                  <a:pt x="147" y="184"/>
                  <a:pt x="151" y="181"/>
                  <a:pt x="155" y="178"/>
                </a:cubicBezTo>
                <a:cubicBezTo>
                  <a:pt x="154" y="179"/>
                  <a:pt x="154" y="180"/>
                  <a:pt x="153" y="181"/>
                </a:cubicBezTo>
                <a:cubicBezTo>
                  <a:pt x="152" y="182"/>
                  <a:pt x="151" y="183"/>
                  <a:pt x="151" y="184"/>
                </a:cubicBezTo>
                <a:cubicBezTo>
                  <a:pt x="148" y="185"/>
                  <a:pt x="146" y="186"/>
                  <a:pt x="144" y="188"/>
                </a:cubicBezTo>
                <a:close/>
                <a:moveTo>
                  <a:pt x="147" y="183"/>
                </a:moveTo>
                <a:cubicBezTo>
                  <a:pt x="149" y="181"/>
                  <a:pt x="151" y="178"/>
                  <a:pt x="154" y="176"/>
                </a:cubicBezTo>
                <a:cubicBezTo>
                  <a:pt x="155" y="175"/>
                  <a:pt x="155" y="175"/>
                  <a:pt x="156" y="174"/>
                </a:cubicBezTo>
                <a:cubicBezTo>
                  <a:pt x="153" y="177"/>
                  <a:pt x="150" y="180"/>
                  <a:pt x="147" y="183"/>
                </a:cubicBezTo>
                <a:close/>
                <a:moveTo>
                  <a:pt x="151" y="169"/>
                </a:moveTo>
                <a:cubicBezTo>
                  <a:pt x="151" y="169"/>
                  <a:pt x="150" y="169"/>
                  <a:pt x="150" y="170"/>
                </a:cubicBezTo>
                <a:cubicBezTo>
                  <a:pt x="148" y="171"/>
                  <a:pt x="146" y="171"/>
                  <a:pt x="145" y="172"/>
                </a:cubicBezTo>
                <a:cubicBezTo>
                  <a:pt x="145" y="171"/>
                  <a:pt x="146" y="171"/>
                  <a:pt x="147" y="170"/>
                </a:cubicBezTo>
                <a:cubicBezTo>
                  <a:pt x="147" y="170"/>
                  <a:pt x="148" y="169"/>
                  <a:pt x="148" y="169"/>
                </a:cubicBezTo>
                <a:cubicBezTo>
                  <a:pt x="149" y="169"/>
                  <a:pt x="149" y="169"/>
                  <a:pt x="149" y="169"/>
                </a:cubicBezTo>
                <a:cubicBezTo>
                  <a:pt x="152" y="167"/>
                  <a:pt x="154" y="165"/>
                  <a:pt x="157" y="163"/>
                </a:cubicBezTo>
                <a:cubicBezTo>
                  <a:pt x="155" y="165"/>
                  <a:pt x="153" y="167"/>
                  <a:pt x="151" y="169"/>
                </a:cubicBezTo>
                <a:close/>
                <a:moveTo>
                  <a:pt x="159" y="173"/>
                </a:moveTo>
                <a:cubicBezTo>
                  <a:pt x="160" y="173"/>
                  <a:pt x="160" y="172"/>
                  <a:pt x="160" y="172"/>
                </a:cubicBezTo>
                <a:cubicBezTo>
                  <a:pt x="160" y="173"/>
                  <a:pt x="159" y="174"/>
                  <a:pt x="159" y="176"/>
                </a:cubicBezTo>
                <a:cubicBezTo>
                  <a:pt x="158" y="176"/>
                  <a:pt x="157" y="177"/>
                  <a:pt x="157" y="177"/>
                </a:cubicBezTo>
                <a:cubicBezTo>
                  <a:pt x="158" y="176"/>
                  <a:pt x="158" y="175"/>
                  <a:pt x="159" y="173"/>
                </a:cubicBezTo>
                <a:close/>
                <a:moveTo>
                  <a:pt x="160" y="177"/>
                </a:moveTo>
                <a:cubicBezTo>
                  <a:pt x="166" y="171"/>
                  <a:pt x="172" y="165"/>
                  <a:pt x="179" y="160"/>
                </a:cubicBezTo>
                <a:cubicBezTo>
                  <a:pt x="178" y="161"/>
                  <a:pt x="177" y="161"/>
                  <a:pt x="177" y="162"/>
                </a:cubicBezTo>
                <a:cubicBezTo>
                  <a:pt x="172" y="167"/>
                  <a:pt x="168" y="171"/>
                  <a:pt x="163" y="175"/>
                </a:cubicBezTo>
                <a:cubicBezTo>
                  <a:pt x="162" y="176"/>
                  <a:pt x="161" y="176"/>
                  <a:pt x="160" y="177"/>
                </a:cubicBezTo>
                <a:cubicBezTo>
                  <a:pt x="160" y="177"/>
                  <a:pt x="160" y="177"/>
                  <a:pt x="160" y="177"/>
                </a:cubicBezTo>
                <a:close/>
                <a:moveTo>
                  <a:pt x="162" y="172"/>
                </a:moveTo>
                <a:cubicBezTo>
                  <a:pt x="163" y="170"/>
                  <a:pt x="165" y="167"/>
                  <a:pt x="166" y="165"/>
                </a:cubicBezTo>
                <a:cubicBezTo>
                  <a:pt x="167" y="164"/>
                  <a:pt x="168" y="163"/>
                  <a:pt x="169" y="162"/>
                </a:cubicBezTo>
                <a:cubicBezTo>
                  <a:pt x="173" y="160"/>
                  <a:pt x="177" y="158"/>
                  <a:pt x="180" y="156"/>
                </a:cubicBezTo>
                <a:cubicBezTo>
                  <a:pt x="174" y="161"/>
                  <a:pt x="168" y="166"/>
                  <a:pt x="162" y="172"/>
                </a:cubicBezTo>
                <a:close/>
                <a:moveTo>
                  <a:pt x="183" y="158"/>
                </a:moveTo>
                <a:cubicBezTo>
                  <a:pt x="183" y="158"/>
                  <a:pt x="184" y="157"/>
                  <a:pt x="184" y="157"/>
                </a:cubicBezTo>
                <a:cubicBezTo>
                  <a:pt x="183" y="159"/>
                  <a:pt x="181" y="160"/>
                  <a:pt x="180" y="162"/>
                </a:cubicBezTo>
                <a:cubicBezTo>
                  <a:pt x="180" y="162"/>
                  <a:pt x="180" y="162"/>
                  <a:pt x="179" y="163"/>
                </a:cubicBezTo>
                <a:cubicBezTo>
                  <a:pt x="181" y="161"/>
                  <a:pt x="182" y="159"/>
                  <a:pt x="183" y="158"/>
                </a:cubicBezTo>
                <a:close/>
                <a:moveTo>
                  <a:pt x="182" y="154"/>
                </a:moveTo>
                <a:cubicBezTo>
                  <a:pt x="182" y="154"/>
                  <a:pt x="182" y="154"/>
                  <a:pt x="182" y="154"/>
                </a:cubicBezTo>
                <a:cubicBezTo>
                  <a:pt x="182" y="154"/>
                  <a:pt x="182" y="153"/>
                  <a:pt x="181" y="153"/>
                </a:cubicBezTo>
                <a:cubicBezTo>
                  <a:pt x="179" y="154"/>
                  <a:pt x="177" y="155"/>
                  <a:pt x="174" y="157"/>
                </a:cubicBezTo>
                <a:cubicBezTo>
                  <a:pt x="178" y="154"/>
                  <a:pt x="181" y="150"/>
                  <a:pt x="184" y="147"/>
                </a:cubicBezTo>
                <a:cubicBezTo>
                  <a:pt x="186" y="146"/>
                  <a:pt x="187" y="145"/>
                  <a:pt x="189" y="144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89" y="145"/>
                  <a:pt x="189" y="145"/>
                  <a:pt x="189" y="146"/>
                </a:cubicBezTo>
                <a:cubicBezTo>
                  <a:pt x="187" y="149"/>
                  <a:pt x="185" y="152"/>
                  <a:pt x="182" y="154"/>
                </a:cubicBezTo>
                <a:close/>
                <a:moveTo>
                  <a:pt x="189" y="133"/>
                </a:moveTo>
                <a:cubicBezTo>
                  <a:pt x="188" y="133"/>
                  <a:pt x="188" y="132"/>
                  <a:pt x="188" y="132"/>
                </a:cubicBezTo>
                <a:cubicBezTo>
                  <a:pt x="189" y="131"/>
                  <a:pt x="191" y="130"/>
                  <a:pt x="192" y="129"/>
                </a:cubicBezTo>
                <a:cubicBezTo>
                  <a:pt x="191" y="130"/>
                  <a:pt x="190" y="132"/>
                  <a:pt x="189" y="133"/>
                </a:cubicBezTo>
                <a:close/>
                <a:moveTo>
                  <a:pt x="193" y="152"/>
                </a:moveTo>
                <a:cubicBezTo>
                  <a:pt x="193" y="152"/>
                  <a:pt x="193" y="152"/>
                  <a:pt x="194" y="151"/>
                </a:cubicBezTo>
                <a:cubicBezTo>
                  <a:pt x="196" y="149"/>
                  <a:pt x="197" y="147"/>
                  <a:pt x="199" y="145"/>
                </a:cubicBezTo>
                <a:cubicBezTo>
                  <a:pt x="199" y="145"/>
                  <a:pt x="199" y="145"/>
                  <a:pt x="199" y="145"/>
                </a:cubicBezTo>
                <a:cubicBezTo>
                  <a:pt x="197" y="148"/>
                  <a:pt x="195" y="150"/>
                  <a:pt x="193" y="152"/>
                </a:cubicBezTo>
                <a:close/>
                <a:moveTo>
                  <a:pt x="197" y="143"/>
                </a:moveTo>
                <a:cubicBezTo>
                  <a:pt x="200" y="139"/>
                  <a:pt x="203" y="134"/>
                  <a:pt x="206" y="130"/>
                </a:cubicBezTo>
                <a:cubicBezTo>
                  <a:pt x="205" y="132"/>
                  <a:pt x="203" y="135"/>
                  <a:pt x="201" y="138"/>
                </a:cubicBezTo>
                <a:cubicBezTo>
                  <a:pt x="201" y="138"/>
                  <a:pt x="200" y="139"/>
                  <a:pt x="200" y="139"/>
                </a:cubicBezTo>
                <a:cubicBezTo>
                  <a:pt x="199" y="141"/>
                  <a:pt x="198" y="142"/>
                  <a:pt x="197" y="143"/>
                </a:cubicBezTo>
                <a:close/>
                <a:moveTo>
                  <a:pt x="200" y="142"/>
                </a:moveTo>
                <a:cubicBezTo>
                  <a:pt x="201" y="140"/>
                  <a:pt x="203" y="138"/>
                  <a:pt x="204" y="136"/>
                </a:cubicBezTo>
                <a:cubicBezTo>
                  <a:pt x="207" y="132"/>
                  <a:pt x="211" y="128"/>
                  <a:pt x="214" y="124"/>
                </a:cubicBezTo>
                <a:cubicBezTo>
                  <a:pt x="214" y="124"/>
                  <a:pt x="214" y="124"/>
                  <a:pt x="214" y="124"/>
                </a:cubicBezTo>
                <a:cubicBezTo>
                  <a:pt x="214" y="124"/>
                  <a:pt x="214" y="123"/>
                  <a:pt x="215" y="123"/>
                </a:cubicBezTo>
                <a:cubicBezTo>
                  <a:pt x="215" y="122"/>
                  <a:pt x="216" y="122"/>
                  <a:pt x="217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7" y="121"/>
                  <a:pt x="217" y="121"/>
                  <a:pt x="217" y="122"/>
                </a:cubicBezTo>
                <a:cubicBezTo>
                  <a:pt x="217" y="122"/>
                  <a:pt x="217" y="122"/>
                  <a:pt x="217" y="122"/>
                </a:cubicBezTo>
                <a:cubicBezTo>
                  <a:pt x="212" y="129"/>
                  <a:pt x="206" y="136"/>
                  <a:pt x="200" y="143"/>
                </a:cubicBezTo>
                <a:cubicBezTo>
                  <a:pt x="200" y="143"/>
                  <a:pt x="200" y="142"/>
                  <a:pt x="200" y="142"/>
                </a:cubicBezTo>
                <a:close/>
                <a:moveTo>
                  <a:pt x="215" y="120"/>
                </a:moveTo>
                <a:cubicBezTo>
                  <a:pt x="213" y="122"/>
                  <a:pt x="212" y="124"/>
                  <a:pt x="210" y="126"/>
                </a:cubicBezTo>
                <a:cubicBezTo>
                  <a:pt x="211" y="125"/>
                  <a:pt x="211" y="124"/>
                  <a:pt x="211" y="124"/>
                </a:cubicBezTo>
                <a:cubicBezTo>
                  <a:pt x="213" y="122"/>
                  <a:pt x="214" y="121"/>
                  <a:pt x="215" y="120"/>
                </a:cubicBezTo>
                <a:cubicBezTo>
                  <a:pt x="215" y="120"/>
                  <a:pt x="215" y="120"/>
                  <a:pt x="215" y="120"/>
                </a:cubicBezTo>
                <a:close/>
                <a:moveTo>
                  <a:pt x="214" y="115"/>
                </a:moveTo>
                <a:cubicBezTo>
                  <a:pt x="214" y="116"/>
                  <a:pt x="214" y="116"/>
                  <a:pt x="213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4" y="115"/>
                  <a:pt x="214" y="114"/>
                  <a:pt x="215" y="113"/>
                </a:cubicBezTo>
                <a:cubicBezTo>
                  <a:pt x="215" y="113"/>
                  <a:pt x="216" y="113"/>
                  <a:pt x="216" y="112"/>
                </a:cubicBezTo>
                <a:cubicBezTo>
                  <a:pt x="216" y="113"/>
                  <a:pt x="215" y="114"/>
                  <a:pt x="214" y="115"/>
                </a:cubicBezTo>
                <a:close/>
                <a:moveTo>
                  <a:pt x="210" y="109"/>
                </a:moveTo>
                <a:cubicBezTo>
                  <a:pt x="210" y="109"/>
                  <a:pt x="210" y="108"/>
                  <a:pt x="210" y="108"/>
                </a:cubicBezTo>
                <a:cubicBezTo>
                  <a:pt x="213" y="107"/>
                  <a:pt x="216" y="105"/>
                  <a:pt x="219" y="103"/>
                </a:cubicBezTo>
                <a:cubicBezTo>
                  <a:pt x="219" y="104"/>
                  <a:pt x="219" y="104"/>
                  <a:pt x="219" y="104"/>
                </a:cubicBezTo>
                <a:cubicBezTo>
                  <a:pt x="216" y="106"/>
                  <a:pt x="213" y="107"/>
                  <a:pt x="210" y="109"/>
                </a:cubicBezTo>
                <a:close/>
                <a:moveTo>
                  <a:pt x="218" y="101"/>
                </a:moveTo>
                <a:cubicBezTo>
                  <a:pt x="218" y="100"/>
                  <a:pt x="217" y="100"/>
                  <a:pt x="217" y="100"/>
                </a:cubicBezTo>
                <a:cubicBezTo>
                  <a:pt x="211" y="103"/>
                  <a:pt x="205" y="106"/>
                  <a:pt x="199" y="110"/>
                </a:cubicBezTo>
                <a:cubicBezTo>
                  <a:pt x="200" y="108"/>
                  <a:pt x="201" y="107"/>
                  <a:pt x="202" y="105"/>
                </a:cubicBezTo>
                <a:cubicBezTo>
                  <a:pt x="207" y="103"/>
                  <a:pt x="213" y="100"/>
                  <a:pt x="217" y="97"/>
                </a:cubicBezTo>
                <a:cubicBezTo>
                  <a:pt x="218" y="98"/>
                  <a:pt x="218" y="98"/>
                  <a:pt x="218" y="98"/>
                </a:cubicBezTo>
                <a:cubicBezTo>
                  <a:pt x="218" y="99"/>
                  <a:pt x="218" y="100"/>
                  <a:pt x="218" y="100"/>
                </a:cubicBezTo>
                <a:cubicBezTo>
                  <a:pt x="218" y="101"/>
                  <a:pt x="218" y="101"/>
                  <a:pt x="218" y="101"/>
                </a:cubicBezTo>
                <a:close/>
                <a:moveTo>
                  <a:pt x="199" y="95"/>
                </a:moveTo>
                <a:cubicBezTo>
                  <a:pt x="199" y="94"/>
                  <a:pt x="200" y="94"/>
                  <a:pt x="200" y="94"/>
                </a:cubicBezTo>
                <a:cubicBezTo>
                  <a:pt x="200" y="93"/>
                  <a:pt x="201" y="93"/>
                  <a:pt x="202" y="93"/>
                </a:cubicBezTo>
                <a:cubicBezTo>
                  <a:pt x="201" y="93"/>
                  <a:pt x="200" y="94"/>
                  <a:pt x="199" y="95"/>
                </a:cubicBezTo>
                <a:close/>
                <a:moveTo>
                  <a:pt x="201" y="88"/>
                </a:moveTo>
                <a:cubicBezTo>
                  <a:pt x="198" y="89"/>
                  <a:pt x="195" y="90"/>
                  <a:pt x="193" y="91"/>
                </a:cubicBezTo>
                <a:cubicBezTo>
                  <a:pt x="194" y="90"/>
                  <a:pt x="195" y="89"/>
                  <a:pt x="196" y="88"/>
                </a:cubicBezTo>
                <a:cubicBezTo>
                  <a:pt x="199" y="87"/>
                  <a:pt x="201" y="86"/>
                  <a:pt x="203" y="85"/>
                </a:cubicBezTo>
                <a:cubicBezTo>
                  <a:pt x="202" y="86"/>
                  <a:pt x="201" y="87"/>
                  <a:pt x="201" y="88"/>
                </a:cubicBezTo>
                <a:close/>
                <a:moveTo>
                  <a:pt x="199" y="82"/>
                </a:moveTo>
                <a:cubicBezTo>
                  <a:pt x="199" y="82"/>
                  <a:pt x="199" y="81"/>
                  <a:pt x="199" y="81"/>
                </a:cubicBezTo>
                <a:cubicBezTo>
                  <a:pt x="200" y="81"/>
                  <a:pt x="200" y="80"/>
                  <a:pt x="199" y="80"/>
                </a:cubicBezTo>
                <a:cubicBezTo>
                  <a:pt x="202" y="78"/>
                  <a:pt x="206" y="77"/>
                  <a:pt x="209" y="75"/>
                </a:cubicBezTo>
                <a:cubicBezTo>
                  <a:pt x="210" y="75"/>
                  <a:pt x="209" y="73"/>
                  <a:pt x="208" y="74"/>
                </a:cubicBezTo>
                <a:cubicBezTo>
                  <a:pt x="206" y="75"/>
                  <a:pt x="204" y="76"/>
                  <a:pt x="202" y="76"/>
                </a:cubicBezTo>
                <a:cubicBezTo>
                  <a:pt x="202" y="76"/>
                  <a:pt x="202" y="76"/>
                  <a:pt x="202" y="76"/>
                </a:cubicBezTo>
                <a:cubicBezTo>
                  <a:pt x="203" y="75"/>
                  <a:pt x="204" y="75"/>
                  <a:pt x="205" y="75"/>
                </a:cubicBezTo>
                <a:cubicBezTo>
                  <a:pt x="207" y="74"/>
                  <a:pt x="209" y="73"/>
                  <a:pt x="210" y="72"/>
                </a:cubicBezTo>
                <a:cubicBezTo>
                  <a:pt x="211" y="74"/>
                  <a:pt x="211" y="76"/>
                  <a:pt x="212" y="77"/>
                </a:cubicBezTo>
                <a:cubicBezTo>
                  <a:pt x="207" y="79"/>
                  <a:pt x="203" y="80"/>
                  <a:pt x="199" y="82"/>
                </a:cubicBezTo>
                <a:close/>
                <a:moveTo>
                  <a:pt x="201" y="74"/>
                </a:moveTo>
                <a:cubicBezTo>
                  <a:pt x="200" y="75"/>
                  <a:pt x="199" y="75"/>
                  <a:pt x="198" y="76"/>
                </a:cubicBezTo>
                <a:cubicBezTo>
                  <a:pt x="200" y="74"/>
                  <a:pt x="202" y="73"/>
                  <a:pt x="203" y="72"/>
                </a:cubicBezTo>
                <a:cubicBezTo>
                  <a:pt x="203" y="73"/>
                  <a:pt x="202" y="73"/>
                  <a:pt x="201" y="74"/>
                </a:cubicBezTo>
                <a:close/>
                <a:moveTo>
                  <a:pt x="187" y="77"/>
                </a:moveTo>
                <a:cubicBezTo>
                  <a:pt x="184" y="78"/>
                  <a:pt x="180" y="80"/>
                  <a:pt x="176" y="81"/>
                </a:cubicBezTo>
                <a:cubicBezTo>
                  <a:pt x="184" y="76"/>
                  <a:pt x="192" y="72"/>
                  <a:pt x="200" y="70"/>
                </a:cubicBezTo>
                <a:cubicBezTo>
                  <a:pt x="196" y="72"/>
                  <a:pt x="192" y="75"/>
                  <a:pt x="187" y="77"/>
                </a:cubicBezTo>
                <a:close/>
                <a:moveTo>
                  <a:pt x="186" y="66"/>
                </a:moveTo>
                <a:cubicBezTo>
                  <a:pt x="181" y="68"/>
                  <a:pt x="177" y="70"/>
                  <a:pt x="172" y="72"/>
                </a:cubicBezTo>
                <a:cubicBezTo>
                  <a:pt x="171" y="73"/>
                  <a:pt x="170" y="73"/>
                  <a:pt x="169" y="73"/>
                </a:cubicBezTo>
                <a:cubicBezTo>
                  <a:pt x="175" y="70"/>
                  <a:pt x="181" y="67"/>
                  <a:pt x="187" y="65"/>
                </a:cubicBezTo>
                <a:cubicBezTo>
                  <a:pt x="186" y="65"/>
                  <a:pt x="186" y="66"/>
                  <a:pt x="186" y="66"/>
                </a:cubicBezTo>
                <a:close/>
                <a:moveTo>
                  <a:pt x="171" y="69"/>
                </a:moveTo>
                <a:cubicBezTo>
                  <a:pt x="169" y="69"/>
                  <a:pt x="167" y="70"/>
                  <a:pt x="165" y="71"/>
                </a:cubicBezTo>
                <a:cubicBezTo>
                  <a:pt x="165" y="71"/>
                  <a:pt x="165" y="71"/>
                  <a:pt x="165" y="71"/>
                </a:cubicBezTo>
                <a:cubicBezTo>
                  <a:pt x="166" y="70"/>
                  <a:pt x="167" y="69"/>
                  <a:pt x="168" y="68"/>
                </a:cubicBezTo>
                <a:cubicBezTo>
                  <a:pt x="171" y="66"/>
                  <a:pt x="174" y="64"/>
                  <a:pt x="177" y="63"/>
                </a:cubicBezTo>
                <a:cubicBezTo>
                  <a:pt x="175" y="65"/>
                  <a:pt x="173" y="67"/>
                  <a:pt x="171" y="69"/>
                </a:cubicBezTo>
                <a:close/>
                <a:moveTo>
                  <a:pt x="157" y="63"/>
                </a:moveTo>
                <a:cubicBezTo>
                  <a:pt x="156" y="64"/>
                  <a:pt x="155" y="64"/>
                  <a:pt x="153" y="65"/>
                </a:cubicBezTo>
                <a:cubicBezTo>
                  <a:pt x="154" y="64"/>
                  <a:pt x="156" y="63"/>
                  <a:pt x="157" y="62"/>
                </a:cubicBezTo>
                <a:cubicBezTo>
                  <a:pt x="158" y="61"/>
                  <a:pt x="159" y="61"/>
                  <a:pt x="161" y="60"/>
                </a:cubicBezTo>
                <a:cubicBezTo>
                  <a:pt x="159" y="61"/>
                  <a:pt x="158" y="62"/>
                  <a:pt x="157" y="63"/>
                </a:cubicBezTo>
                <a:close/>
                <a:moveTo>
                  <a:pt x="157" y="71"/>
                </a:moveTo>
                <a:cubicBezTo>
                  <a:pt x="159" y="70"/>
                  <a:pt x="162" y="69"/>
                  <a:pt x="164" y="68"/>
                </a:cubicBezTo>
                <a:cubicBezTo>
                  <a:pt x="162" y="69"/>
                  <a:pt x="159" y="71"/>
                  <a:pt x="157" y="73"/>
                </a:cubicBezTo>
                <a:cubicBezTo>
                  <a:pt x="156" y="73"/>
                  <a:pt x="154" y="73"/>
                  <a:pt x="153" y="73"/>
                </a:cubicBezTo>
                <a:cubicBezTo>
                  <a:pt x="154" y="72"/>
                  <a:pt x="155" y="72"/>
                  <a:pt x="157" y="71"/>
                </a:cubicBezTo>
                <a:close/>
                <a:moveTo>
                  <a:pt x="146" y="72"/>
                </a:moveTo>
                <a:cubicBezTo>
                  <a:pt x="145" y="72"/>
                  <a:pt x="144" y="73"/>
                  <a:pt x="144" y="73"/>
                </a:cubicBezTo>
                <a:cubicBezTo>
                  <a:pt x="145" y="72"/>
                  <a:pt x="145" y="71"/>
                  <a:pt x="146" y="70"/>
                </a:cubicBezTo>
                <a:cubicBezTo>
                  <a:pt x="147" y="69"/>
                  <a:pt x="148" y="68"/>
                  <a:pt x="149" y="67"/>
                </a:cubicBezTo>
                <a:cubicBezTo>
                  <a:pt x="151" y="67"/>
                  <a:pt x="152" y="67"/>
                  <a:pt x="153" y="66"/>
                </a:cubicBezTo>
                <a:cubicBezTo>
                  <a:pt x="151" y="68"/>
                  <a:pt x="149" y="70"/>
                  <a:pt x="146" y="72"/>
                </a:cubicBezTo>
                <a:close/>
                <a:moveTo>
                  <a:pt x="145" y="67"/>
                </a:moveTo>
                <a:cubicBezTo>
                  <a:pt x="147" y="65"/>
                  <a:pt x="150" y="63"/>
                  <a:pt x="152" y="61"/>
                </a:cubicBezTo>
                <a:cubicBezTo>
                  <a:pt x="151" y="62"/>
                  <a:pt x="149" y="63"/>
                  <a:pt x="148" y="65"/>
                </a:cubicBezTo>
                <a:cubicBezTo>
                  <a:pt x="147" y="65"/>
                  <a:pt x="146" y="66"/>
                  <a:pt x="145" y="67"/>
                </a:cubicBezTo>
                <a:cubicBezTo>
                  <a:pt x="145" y="67"/>
                  <a:pt x="145" y="67"/>
                  <a:pt x="145" y="67"/>
                </a:cubicBezTo>
                <a:close/>
                <a:moveTo>
                  <a:pt x="138" y="68"/>
                </a:moveTo>
                <a:cubicBezTo>
                  <a:pt x="137" y="68"/>
                  <a:pt x="137" y="69"/>
                  <a:pt x="138" y="69"/>
                </a:cubicBezTo>
                <a:cubicBezTo>
                  <a:pt x="136" y="71"/>
                  <a:pt x="133" y="73"/>
                  <a:pt x="131" y="75"/>
                </a:cubicBezTo>
                <a:cubicBezTo>
                  <a:pt x="132" y="73"/>
                  <a:pt x="133" y="71"/>
                  <a:pt x="134" y="68"/>
                </a:cubicBezTo>
                <a:cubicBezTo>
                  <a:pt x="134" y="68"/>
                  <a:pt x="134" y="68"/>
                  <a:pt x="134" y="67"/>
                </a:cubicBezTo>
                <a:cubicBezTo>
                  <a:pt x="138" y="65"/>
                  <a:pt x="143" y="62"/>
                  <a:pt x="147" y="60"/>
                </a:cubicBezTo>
                <a:cubicBezTo>
                  <a:pt x="149" y="59"/>
                  <a:pt x="151" y="58"/>
                  <a:pt x="154" y="57"/>
                </a:cubicBezTo>
                <a:cubicBezTo>
                  <a:pt x="154" y="57"/>
                  <a:pt x="154" y="57"/>
                  <a:pt x="153" y="58"/>
                </a:cubicBezTo>
                <a:cubicBezTo>
                  <a:pt x="148" y="61"/>
                  <a:pt x="143" y="64"/>
                  <a:pt x="138" y="68"/>
                </a:cubicBezTo>
                <a:close/>
                <a:moveTo>
                  <a:pt x="144" y="53"/>
                </a:moveTo>
                <a:cubicBezTo>
                  <a:pt x="140" y="55"/>
                  <a:pt x="136" y="57"/>
                  <a:pt x="132" y="60"/>
                </a:cubicBezTo>
                <a:cubicBezTo>
                  <a:pt x="133" y="59"/>
                  <a:pt x="135" y="57"/>
                  <a:pt x="136" y="56"/>
                </a:cubicBezTo>
                <a:cubicBezTo>
                  <a:pt x="140" y="54"/>
                  <a:pt x="143" y="52"/>
                  <a:pt x="147" y="50"/>
                </a:cubicBezTo>
                <a:cubicBezTo>
                  <a:pt x="147" y="50"/>
                  <a:pt x="148" y="50"/>
                  <a:pt x="149" y="50"/>
                </a:cubicBezTo>
                <a:cubicBezTo>
                  <a:pt x="147" y="51"/>
                  <a:pt x="146" y="52"/>
                  <a:pt x="144" y="53"/>
                </a:cubicBezTo>
                <a:close/>
                <a:moveTo>
                  <a:pt x="132" y="55"/>
                </a:moveTo>
                <a:cubicBezTo>
                  <a:pt x="133" y="55"/>
                  <a:pt x="135" y="54"/>
                  <a:pt x="136" y="54"/>
                </a:cubicBezTo>
                <a:cubicBezTo>
                  <a:pt x="135" y="55"/>
                  <a:pt x="134" y="55"/>
                  <a:pt x="134" y="56"/>
                </a:cubicBezTo>
                <a:cubicBezTo>
                  <a:pt x="133" y="56"/>
                  <a:pt x="132" y="57"/>
                  <a:pt x="132" y="57"/>
                </a:cubicBezTo>
                <a:cubicBezTo>
                  <a:pt x="132" y="57"/>
                  <a:pt x="132" y="57"/>
                  <a:pt x="132" y="56"/>
                </a:cubicBezTo>
                <a:cubicBezTo>
                  <a:pt x="133" y="56"/>
                  <a:pt x="132" y="56"/>
                  <a:pt x="132" y="55"/>
                </a:cubicBezTo>
                <a:close/>
                <a:moveTo>
                  <a:pt x="142" y="49"/>
                </a:moveTo>
                <a:cubicBezTo>
                  <a:pt x="140" y="50"/>
                  <a:pt x="137" y="51"/>
                  <a:pt x="135" y="52"/>
                </a:cubicBezTo>
                <a:cubicBezTo>
                  <a:pt x="138" y="49"/>
                  <a:pt x="141" y="47"/>
                  <a:pt x="145" y="45"/>
                </a:cubicBezTo>
                <a:cubicBezTo>
                  <a:pt x="147" y="44"/>
                  <a:pt x="149" y="44"/>
                  <a:pt x="151" y="43"/>
                </a:cubicBezTo>
                <a:cubicBezTo>
                  <a:pt x="148" y="45"/>
                  <a:pt x="146" y="47"/>
                  <a:pt x="143" y="49"/>
                </a:cubicBezTo>
                <a:cubicBezTo>
                  <a:pt x="143" y="49"/>
                  <a:pt x="142" y="49"/>
                  <a:pt x="142" y="49"/>
                </a:cubicBezTo>
                <a:close/>
                <a:moveTo>
                  <a:pt x="131" y="53"/>
                </a:moveTo>
                <a:cubicBezTo>
                  <a:pt x="131" y="53"/>
                  <a:pt x="131" y="53"/>
                  <a:pt x="131" y="53"/>
                </a:cubicBezTo>
                <a:cubicBezTo>
                  <a:pt x="131" y="53"/>
                  <a:pt x="130" y="53"/>
                  <a:pt x="130" y="53"/>
                </a:cubicBezTo>
                <a:cubicBezTo>
                  <a:pt x="130" y="53"/>
                  <a:pt x="130" y="53"/>
                  <a:pt x="130" y="53"/>
                </a:cubicBezTo>
                <a:cubicBezTo>
                  <a:pt x="134" y="51"/>
                  <a:pt x="137" y="48"/>
                  <a:pt x="141" y="46"/>
                </a:cubicBezTo>
                <a:cubicBezTo>
                  <a:pt x="138" y="48"/>
                  <a:pt x="134" y="50"/>
                  <a:pt x="131" y="53"/>
                </a:cubicBezTo>
                <a:close/>
                <a:moveTo>
                  <a:pt x="127" y="54"/>
                </a:moveTo>
                <a:cubicBezTo>
                  <a:pt x="127" y="54"/>
                  <a:pt x="127" y="53"/>
                  <a:pt x="127" y="53"/>
                </a:cubicBezTo>
                <a:cubicBezTo>
                  <a:pt x="128" y="52"/>
                  <a:pt x="129" y="52"/>
                  <a:pt x="130" y="51"/>
                </a:cubicBezTo>
                <a:cubicBezTo>
                  <a:pt x="132" y="49"/>
                  <a:pt x="135" y="48"/>
                  <a:pt x="137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4" y="49"/>
                  <a:pt x="130" y="51"/>
                  <a:pt x="127" y="54"/>
                </a:cubicBezTo>
                <a:close/>
                <a:moveTo>
                  <a:pt x="127" y="66"/>
                </a:moveTo>
                <a:cubicBezTo>
                  <a:pt x="126" y="68"/>
                  <a:pt x="125" y="69"/>
                  <a:pt x="124" y="71"/>
                </a:cubicBezTo>
                <a:cubicBezTo>
                  <a:pt x="123" y="71"/>
                  <a:pt x="123" y="72"/>
                  <a:pt x="122" y="72"/>
                </a:cubicBezTo>
                <a:cubicBezTo>
                  <a:pt x="123" y="71"/>
                  <a:pt x="124" y="69"/>
                  <a:pt x="124" y="68"/>
                </a:cubicBezTo>
                <a:cubicBezTo>
                  <a:pt x="125" y="67"/>
                  <a:pt x="126" y="67"/>
                  <a:pt x="127" y="66"/>
                </a:cubicBezTo>
                <a:close/>
                <a:moveTo>
                  <a:pt x="121" y="67"/>
                </a:moveTo>
                <a:cubicBezTo>
                  <a:pt x="122" y="66"/>
                  <a:pt x="122" y="66"/>
                  <a:pt x="123" y="66"/>
                </a:cubicBezTo>
                <a:cubicBezTo>
                  <a:pt x="122" y="67"/>
                  <a:pt x="122" y="67"/>
                  <a:pt x="121" y="68"/>
                </a:cubicBezTo>
                <a:cubicBezTo>
                  <a:pt x="121" y="68"/>
                  <a:pt x="121" y="68"/>
                  <a:pt x="121" y="68"/>
                </a:cubicBezTo>
                <a:cubicBezTo>
                  <a:pt x="121" y="68"/>
                  <a:pt x="121" y="67"/>
                  <a:pt x="121" y="67"/>
                </a:cubicBezTo>
                <a:close/>
                <a:moveTo>
                  <a:pt x="122" y="76"/>
                </a:moveTo>
                <a:cubicBezTo>
                  <a:pt x="123" y="74"/>
                  <a:pt x="125" y="73"/>
                  <a:pt x="126" y="72"/>
                </a:cubicBezTo>
                <a:cubicBezTo>
                  <a:pt x="128" y="71"/>
                  <a:pt x="129" y="71"/>
                  <a:pt x="130" y="70"/>
                </a:cubicBezTo>
                <a:cubicBezTo>
                  <a:pt x="123" y="77"/>
                  <a:pt x="116" y="85"/>
                  <a:pt x="110" y="93"/>
                </a:cubicBezTo>
                <a:cubicBezTo>
                  <a:pt x="105" y="98"/>
                  <a:pt x="100" y="102"/>
                  <a:pt x="95" y="107"/>
                </a:cubicBezTo>
                <a:cubicBezTo>
                  <a:pt x="94" y="108"/>
                  <a:pt x="92" y="109"/>
                  <a:pt x="90" y="110"/>
                </a:cubicBezTo>
                <a:cubicBezTo>
                  <a:pt x="91" y="109"/>
                  <a:pt x="92" y="108"/>
                  <a:pt x="93" y="107"/>
                </a:cubicBezTo>
                <a:cubicBezTo>
                  <a:pt x="98" y="101"/>
                  <a:pt x="103" y="95"/>
                  <a:pt x="109" y="89"/>
                </a:cubicBezTo>
                <a:cubicBezTo>
                  <a:pt x="113" y="85"/>
                  <a:pt x="118" y="81"/>
                  <a:pt x="122" y="76"/>
                </a:cubicBezTo>
                <a:close/>
                <a:moveTo>
                  <a:pt x="117" y="61"/>
                </a:moveTo>
                <a:cubicBezTo>
                  <a:pt x="116" y="62"/>
                  <a:pt x="115" y="63"/>
                  <a:pt x="115" y="64"/>
                </a:cubicBezTo>
                <a:cubicBezTo>
                  <a:pt x="116" y="63"/>
                  <a:pt x="117" y="62"/>
                  <a:pt x="118" y="61"/>
                </a:cubicBezTo>
                <a:cubicBezTo>
                  <a:pt x="117" y="61"/>
                  <a:pt x="117" y="61"/>
                  <a:pt x="117" y="61"/>
                </a:cubicBezTo>
                <a:close/>
                <a:moveTo>
                  <a:pt x="115" y="51"/>
                </a:moveTo>
                <a:cubicBezTo>
                  <a:pt x="114" y="51"/>
                  <a:pt x="113" y="52"/>
                  <a:pt x="111" y="52"/>
                </a:cubicBezTo>
                <a:cubicBezTo>
                  <a:pt x="112" y="52"/>
                  <a:pt x="112" y="51"/>
                  <a:pt x="113" y="51"/>
                </a:cubicBezTo>
                <a:cubicBezTo>
                  <a:pt x="114" y="50"/>
                  <a:pt x="115" y="50"/>
                  <a:pt x="117" y="50"/>
                </a:cubicBezTo>
                <a:cubicBezTo>
                  <a:pt x="116" y="50"/>
                  <a:pt x="116" y="51"/>
                  <a:pt x="115" y="51"/>
                </a:cubicBezTo>
                <a:close/>
                <a:moveTo>
                  <a:pt x="114" y="48"/>
                </a:moveTo>
                <a:cubicBezTo>
                  <a:pt x="112" y="48"/>
                  <a:pt x="111" y="49"/>
                  <a:pt x="110" y="49"/>
                </a:cubicBezTo>
                <a:cubicBezTo>
                  <a:pt x="112" y="48"/>
                  <a:pt x="114" y="46"/>
                  <a:pt x="116" y="45"/>
                </a:cubicBezTo>
                <a:cubicBezTo>
                  <a:pt x="116" y="46"/>
                  <a:pt x="115" y="47"/>
                  <a:pt x="114" y="48"/>
                </a:cubicBezTo>
                <a:close/>
                <a:moveTo>
                  <a:pt x="106" y="50"/>
                </a:moveTo>
                <a:cubicBezTo>
                  <a:pt x="105" y="50"/>
                  <a:pt x="104" y="51"/>
                  <a:pt x="104" y="51"/>
                </a:cubicBezTo>
                <a:cubicBezTo>
                  <a:pt x="104" y="50"/>
                  <a:pt x="105" y="49"/>
                  <a:pt x="105" y="48"/>
                </a:cubicBezTo>
                <a:cubicBezTo>
                  <a:pt x="107" y="46"/>
                  <a:pt x="109" y="44"/>
                  <a:pt x="111" y="43"/>
                </a:cubicBezTo>
                <a:cubicBezTo>
                  <a:pt x="111" y="43"/>
                  <a:pt x="112" y="43"/>
                  <a:pt x="112" y="42"/>
                </a:cubicBezTo>
                <a:cubicBezTo>
                  <a:pt x="112" y="42"/>
                  <a:pt x="113" y="42"/>
                  <a:pt x="113" y="42"/>
                </a:cubicBezTo>
                <a:cubicBezTo>
                  <a:pt x="111" y="45"/>
                  <a:pt x="108" y="47"/>
                  <a:pt x="106" y="50"/>
                </a:cubicBezTo>
                <a:close/>
                <a:moveTo>
                  <a:pt x="106" y="45"/>
                </a:moveTo>
                <a:cubicBezTo>
                  <a:pt x="106" y="44"/>
                  <a:pt x="106" y="44"/>
                  <a:pt x="106" y="44"/>
                </a:cubicBezTo>
                <a:cubicBezTo>
                  <a:pt x="107" y="43"/>
                  <a:pt x="108" y="43"/>
                  <a:pt x="109" y="42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8" y="43"/>
                  <a:pt x="107" y="44"/>
                  <a:pt x="106" y="45"/>
                </a:cubicBezTo>
                <a:close/>
                <a:moveTo>
                  <a:pt x="102" y="45"/>
                </a:moveTo>
                <a:cubicBezTo>
                  <a:pt x="99" y="47"/>
                  <a:pt x="95" y="50"/>
                  <a:pt x="92" y="52"/>
                </a:cubicBezTo>
                <a:cubicBezTo>
                  <a:pt x="92" y="51"/>
                  <a:pt x="93" y="51"/>
                  <a:pt x="93" y="50"/>
                </a:cubicBezTo>
                <a:cubicBezTo>
                  <a:pt x="93" y="50"/>
                  <a:pt x="93" y="50"/>
                  <a:pt x="93" y="50"/>
                </a:cubicBezTo>
                <a:cubicBezTo>
                  <a:pt x="97" y="47"/>
                  <a:pt x="100" y="45"/>
                  <a:pt x="104" y="42"/>
                </a:cubicBezTo>
                <a:cubicBezTo>
                  <a:pt x="105" y="42"/>
                  <a:pt x="106" y="42"/>
                  <a:pt x="107" y="42"/>
                </a:cubicBezTo>
                <a:cubicBezTo>
                  <a:pt x="105" y="43"/>
                  <a:pt x="103" y="45"/>
                  <a:pt x="102" y="45"/>
                </a:cubicBezTo>
                <a:close/>
                <a:moveTo>
                  <a:pt x="99" y="44"/>
                </a:moveTo>
                <a:cubicBezTo>
                  <a:pt x="100" y="43"/>
                  <a:pt x="100" y="43"/>
                  <a:pt x="101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1" y="43"/>
                  <a:pt x="100" y="43"/>
                  <a:pt x="99" y="44"/>
                </a:cubicBezTo>
                <a:close/>
                <a:moveTo>
                  <a:pt x="101" y="40"/>
                </a:moveTo>
                <a:cubicBezTo>
                  <a:pt x="100" y="40"/>
                  <a:pt x="100" y="41"/>
                  <a:pt x="99" y="41"/>
                </a:cubicBezTo>
                <a:cubicBezTo>
                  <a:pt x="99" y="41"/>
                  <a:pt x="99" y="42"/>
                  <a:pt x="99" y="42"/>
                </a:cubicBezTo>
                <a:cubicBezTo>
                  <a:pt x="97" y="44"/>
                  <a:pt x="95" y="46"/>
                  <a:pt x="94" y="48"/>
                </a:cubicBezTo>
                <a:cubicBezTo>
                  <a:pt x="94" y="46"/>
                  <a:pt x="94" y="45"/>
                  <a:pt x="95" y="44"/>
                </a:cubicBezTo>
                <a:cubicBezTo>
                  <a:pt x="95" y="44"/>
                  <a:pt x="95" y="44"/>
                  <a:pt x="95" y="44"/>
                </a:cubicBezTo>
                <a:cubicBezTo>
                  <a:pt x="98" y="41"/>
                  <a:pt x="100" y="39"/>
                  <a:pt x="103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3" y="38"/>
                  <a:pt x="102" y="39"/>
                  <a:pt x="101" y="40"/>
                </a:cubicBezTo>
                <a:close/>
                <a:moveTo>
                  <a:pt x="93" y="43"/>
                </a:moveTo>
                <a:cubicBezTo>
                  <a:pt x="93" y="43"/>
                  <a:pt x="92" y="43"/>
                  <a:pt x="92" y="43"/>
                </a:cubicBezTo>
                <a:cubicBezTo>
                  <a:pt x="94" y="41"/>
                  <a:pt x="96" y="40"/>
                  <a:pt x="98" y="38"/>
                </a:cubicBezTo>
                <a:cubicBezTo>
                  <a:pt x="98" y="38"/>
                  <a:pt x="99" y="38"/>
                  <a:pt x="99" y="38"/>
                </a:cubicBezTo>
                <a:cubicBezTo>
                  <a:pt x="97" y="39"/>
                  <a:pt x="95" y="41"/>
                  <a:pt x="93" y="43"/>
                </a:cubicBezTo>
                <a:close/>
                <a:moveTo>
                  <a:pt x="90" y="41"/>
                </a:moveTo>
                <a:cubicBezTo>
                  <a:pt x="91" y="40"/>
                  <a:pt x="91" y="40"/>
                  <a:pt x="92" y="40"/>
                </a:cubicBezTo>
                <a:cubicBezTo>
                  <a:pt x="92" y="40"/>
                  <a:pt x="93" y="39"/>
                  <a:pt x="93" y="39"/>
                </a:cubicBezTo>
                <a:cubicBezTo>
                  <a:pt x="92" y="40"/>
                  <a:pt x="91" y="40"/>
                  <a:pt x="90" y="41"/>
                </a:cubicBezTo>
                <a:close/>
                <a:moveTo>
                  <a:pt x="82" y="40"/>
                </a:moveTo>
                <a:cubicBezTo>
                  <a:pt x="80" y="41"/>
                  <a:pt x="78" y="43"/>
                  <a:pt x="76" y="44"/>
                </a:cubicBezTo>
                <a:cubicBezTo>
                  <a:pt x="78" y="42"/>
                  <a:pt x="80" y="40"/>
                  <a:pt x="81" y="38"/>
                </a:cubicBezTo>
                <a:cubicBezTo>
                  <a:pt x="83" y="37"/>
                  <a:pt x="85" y="36"/>
                  <a:pt x="86" y="35"/>
                </a:cubicBezTo>
                <a:cubicBezTo>
                  <a:pt x="85" y="36"/>
                  <a:pt x="84" y="38"/>
                  <a:pt x="82" y="40"/>
                </a:cubicBezTo>
                <a:close/>
                <a:moveTo>
                  <a:pt x="79" y="37"/>
                </a:moveTo>
                <a:cubicBezTo>
                  <a:pt x="78" y="38"/>
                  <a:pt x="76" y="40"/>
                  <a:pt x="74" y="41"/>
                </a:cubicBezTo>
                <a:cubicBezTo>
                  <a:pt x="78" y="38"/>
                  <a:pt x="81" y="35"/>
                  <a:pt x="84" y="31"/>
                </a:cubicBezTo>
                <a:cubicBezTo>
                  <a:pt x="85" y="30"/>
                  <a:pt x="86" y="30"/>
                  <a:pt x="87" y="29"/>
                </a:cubicBezTo>
                <a:cubicBezTo>
                  <a:pt x="85" y="31"/>
                  <a:pt x="84" y="32"/>
                  <a:pt x="82" y="34"/>
                </a:cubicBezTo>
                <a:cubicBezTo>
                  <a:pt x="81" y="35"/>
                  <a:pt x="80" y="36"/>
                  <a:pt x="79" y="37"/>
                </a:cubicBezTo>
                <a:close/>
                <a:moveTo>
                  <a:pt x="85" y="24"/>
                </a:moveTo>
                <a:cubicBezTo>
                  <a:pt x="84" y="25"/>
                  <a:pt x="83" y="25"/>
                  <a:pt x="83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5"/>
                  <a:pt x="83" y="24"/>
                  <a:pt x="83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4"/>
                  <a:pt x="86" y="23"/>
                  <a:pt x="87" y="23"/>
                </a:cubicBezTo>
                <a:cubicBezTo>
                  <a:pt x="87" y="23"/>
                  <a:pt x="86" y="24"/>
                  <a:pt x="85" y="24"/>
                </a:cubicBezTo>
                <a:close/>
                <a:moveTo>
                  <a:pt x="83" y="28"/>
                </a:moveTo>
                <a:cubicBezTo>
                  <a:pt x="83" y="29"/>
                  <a:pt x="82" y="29"/>
                  <a:pt x="82" y="29"/>
                </a:cubicBezTo>
                <a:cubicBezTo>
                  <a:pt x="81" y="30"/>
                  <a:pt x="80" y="30"/>
                  <a:pt x="79" y="31"/>
                </a:cubicBezTo>
                <a:cubicBezTo>
                  <a:pt x="80" y="30"/>
                  <a:pt x="81" y="30"/>
                  <a:pt x="82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2" y="29"/>
                  <a:pt x="83" y="29"/>
                  <a:pt x="83" y="28"/>
                </a:cubicBezTo>
                <a:close/>
                <a:moveTo>
                  <a:pt x="59" y="48"/>
                </a:moveTo>
                <a:cubicBezTo>
                  <a:pt x="61" y="46"/>
                  <a:pt x="63" y="44"/>
                  <a:pt x="64" y="41"/>
                </a:cubicBezTo>
                <a:cubicBezTo>
                  <a:pt x="66" y="40"/>
                  <a:pt x="67" y="39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6" y="42"/>
                  <a:pt x="63" y="45"/>
                  <a:pt x="59" y="48"/>
                </a:cubicBezTo>
                <a:close/>
                <a:moveTo>
                  <a:pt x="61" y="41"/>
                </a:moveTo>
                <a:cubicBezTo>
                  <a:pt x="61" y="41"/>
                  <a:pt x="61" y="41"/>
                  <a:pt x="62" y="41"/>
                </a:cubicBezTo>
                <a:cubicBezTo>
                  <a:pt x="63" y="40"/>
                  <a:pt x="64" y="39"/>
                  <a:pt x="65" y="38"/>
                </a:cubicBezTo>
                <a:cubicBezTo>
                  <a:pt x="65" y="39"/>
                  <a:pt x="64" y="39"/>
                  <a:pt x="64" y="40"/>
                </a:cubicBezTo>
                <a:cubicBezTo>
                  <a:pt x="63" y="40"/>
                  <a:pt x="62" y="41"/>
                  <a:pt x="61" y="41"/>
                </a:cubicBezTo>
                <a:close/>
                <a:moveTo>
                  <a:pt x="58" y="46"/>
                </a:moveTo>
                <a:cubicBezTo>
                  <a:pt x="58" y="46"/>
                  <a:pt x="59" y="45"/>
                  <a:pt x="59" y="45"/>
                </a:cubicBezTo>
                <a:cubicBezTo>
                  <a:pt x="57" y="47"/>
                  <a:pt x="55" y="50"/>
                  <a:pt x="54" y="53"/>
                </a:cubicBezTo>
                <a:cubicBezTo>
                  <a:pt x="53" y="53"/>
                  <a:pt x="52" y="54"/>
                  <a:pt x="52" y="54"/>
                </a:cubicBezTo>
                <a:cubicBezTo>
                  <a:pt x="54" y="51"/>
                  <a:pt x="56" y="49"/>
                  <a:pt x="58" y="46"/>
                </a:cubicBezTo>
                <a:close/>
                <a:moveTo>
                  <a:pt x="48" y="57"/>
                </a:moveTo>
                <a:cubicBezTo>
                  <a:pt x="45" y="58"/>
                  <a:pt x="43" y="60"/>
                  <a:pt x="41" y="61"/>
                </a:cubicBezTo>
                <a:cubicBezTo>
                  <a:pt x="42" y="59"/>
                  <a:pt x="44" y="58"/>
                  <a:pt x="45" y="56"/>
                </a:cubicBezTo>
                <a:cubicBezTo>
                  <a:pt x="48" y="54"/>
                  <a:pt x="50" y="52"/>
                  <a:pt x="53" y="50"/>
                </a:cubicBezTo>
                <a:cubicBezTo>
                  <a:pt x="51" y="52"/>
                  <a:pt x="49" y="54"/>
                  <a:pt x="48" y="57"/>
                </a:cubicBezTo>
                <a:close/>
                <a:moveTo>
                  <a:pt x="50" y="58"/>
                </a:moveTo>
                <a:cubicBezTo>
                  <a:pt x="50" y="58"/>
                  <a:pt x="50" y="59"/>
                  <a:pt x="50" y="59"/>
                </a:cubicBezTo>
                <a:cubicBezTo>
                  <a:pt x="50" y="59"/>
                  <a:pt x="49" y="59"/>
                  <a:pt x="49" y="59"/>
                </a:cubicBezTo>
                <a:cubicBezTo>
                  <a:pt x="47" y="61"/>
                  <a:pt x="44" y="64"/>
                  <a:pt x="42" y="67"/>
                </a:cubicBezTo>
                <a:cubicBezTo>
                  <a:pt x="43" y="65"/>
                  <a:pt x="45" y="63"/>
                  <a:pt x="46" y="62"/>
                </a:cubicBezTo>
                <a:cubicBezTo>
                  <a:pt x="47" y="60"/>
                  <a:pt x="49" y="59"/>
                  <a:pt x="50" y="58"/>
                </a:cubicBezTo>
                <a:close/>
                <a:moveTo>
                  <a:pt x="39" y="86"/>
                </a:moveTo>
                <a:cubicBezTo>
                  <a:pt x="39" y="86"/>
                  <a:pt x="39" y="87"/>
                  <a:pt x="39" y="87"/>
                </a:cubicBezTo>
                <a:cubicBezTo>
                  <a:pt x="38" y="88"/>
                  <a:pt x="37" y="89"/>
                  <a:pt x="35" y="90"/>
                </a:cubicBezTo>
                <a:cubicBezTo>
                  <a:pt x="35" y="90"/>
                  <a:pt x="35" y="90"/>
                  <a:pt x="35" y="90"/>
                </a:cubicBezTo>
                <a:cubicBezTo>
                  <a:pt x="37" y="89"/>
                  <a:pt x="38" y="87"/>
                  <a:pt x="39" y="86"/>
                </a:cubicBezTo>
                <a:close/>
                <a:moveTo>
                  <a:pt x="34" y="102"/>
                </a:moveTo>
                <a:cubicBezTo>
                  <a:pt x="35" y="103"/>
                  <a:pt x="35" y="105"/>
                  <a:pt x="36" y="107"/>
                </a:cubicBezTo>
                <a:cubicBezTo>
                  <a:pt x="35" y="109"/>
                  <a:pt x="35" y="110"/>
                  <a:pt x="35" y="112"/>
                </a:cubicBezTo>
                <a:cubicBezTo>
                  <a:pt x="34" y="111"/>
                  <a:pt x="34" y="110"/>
                  <a:pt x="34" y="109"/>
                </a:cubicBezTo>
                <a:cubicBezTo>
                  <a:pt x="34" y="106"/>
                  <a:pt x="34" y="104"/>
                  <a:pt x="34" y="102"/>
                </a:cubicBezTo>
                <a:close/>
                <a:moveTo>
                  <a:pt x="36" y="126"/>
                </a:moveTo>
                <a:cubicBezTo>
                  <a:pt x="36" y="127"/>
                  <a:pt x="37" y="128"/>
                  <a:pt x="37" y="129"/>
                </a:cubicBezTo>
                <a:cubicBezTo>
                  <a:pt x="37" y="129"/>
                  <a:pt x="37" y="130"/>
                  <a:pt x="37" y="130"/>
                </a:cubicBezTo>
                <a:cubicBezTo>
                  <a:pt x="37" y="130"/>
                  <a:pt x="37" y="131"/>
                  <a:pt x="37" y="131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6" y="127"/>
                  <a:pt x="36" y="127"/>
                  <a:pt x="36" y="126"/>
                </a:cubicBezTo>
                <a:close/>
                <a:moveTo>
                  <a:pt x="36" y="115"/>
                </a:moveTo>
                <a:cubicBezTo>
                  <a:pt x="36" y="115"/>
                  <a:pt x="36" y="115"/>
                  <a:pt x="36" y="115"/>
                </a:cubicBezTo>
                <a:cubicBezTo>
                  <a:pt x="36" y="114"/>
                  <a:pt x="36" y="112"/>
                  <a:pt x="36" y="111"/>
                </a:cubicBezTo>
                <a:cubicBezTo>
                  <a:pt x="36" y="111"/>
                  <a:pt x="37" y="111"/>
                  <a:pt x="37" y="111"/>
                </a:cubicBezTo>
                <a:cubicBezTo>
                  <a:pt x="37" y="111"/>
                  <a:pt x="37" y="112"/>
                  <a:pt x="37" y="113"/>
                </a:cubicBezTo>
                <a:cubicBezTo>
                  <a:pt x="37" y="114"/>
                  <a:pt x="36" y="114"/>
                  <a:pt x="36" y="115"/>
                </a:cubicBezTo>
                <a:close/>
                <a:moveTo>
                  <a:pt x="36" y="97"/>
                </a:moveTo>
                <a:cubicBezTo>
                  <a:pt x="36" y="97"/>
                  <a:pt x="36" y="98"/>
                  <a:pt x="37" y="99"/>
                </a:cubicBezTo>
                <a:cubicBezTo>
                  <a:pt x="37" y="99"/>
                  <a:pt x="37" y="100"/>
                  <a:pt x="36" y="100"/>
                </a:cubicBezTo>
                <a:cubicBezTo>
                  <a:pt x="36" y="99"/>
                  <a:pt x="36" y="98"/>
                  <a:pt x="36" y="97"/>
                </a:cubicBezTo>
                <a:close/>
                <a:moveTo>
                  <a:pt x="37" y="94"/>
                </a:moveTo>
                <a:cubicBezTo>
                  <a:pt x="37" y="93"/>
                  <a:pt x="36" y="92"/>
                  <a:pt x="36" y="92"/>
                </a:cubicBezTo>
                <a:cubicBezTo>
                  <a:pt x="37" y="91"/>
                  <a:pt x="38" y="90"/>
                  <a:pt x="38" y="90"/>
                </a:cubicBezTo>
                <a:cubicBezTo>
                  <a:pt x="38" y="91"/>
                  <a:pt x="38" y="92"/>
                  <a:pt x="38" y="93"/>
                </a:cubicBezTo>
                <a:cubicBezTo>
                  <a:pt x="37" y="93"/>
                  <a:pt x="37" y="93"/>
                  <a:pt x="37" y="94"/>
                </a:cubicBezTo>
                <a:close/>
                <a:moveTo>
                  <a:pt x="39" y="103"/>
                </a:moveTo>
                <a:cubicBezTo>
                  <a:pt x="39" y="103"/>
                  <a:pt x="39" y="103"/>
                  <a:pt x="39" y="103"/>
                </a:cubicBezTo>
                <a:cubicBezTo>
                  <a:pt x="39" y="104"/>
                  <a:pt x="38" y="104"/>
                  <a:pt x="38" y="104"/>
                </a:cubicBezTo>
                <a:cubicBezTo>
                  <a:pt x="38" y="104"/>
                  <a:pt x="38" y="104"/>
                  <a:pt x="38" y="103"/>
                </a:cubicBezTo>
                <a:cubicBezTo>
                  <a:pt x="38" y="103"/>
                  <a:pt x="38" y="103"/>
                  <a:pt x="39" y="103"/>
                </a:cubicBezTo>
                <a:close/>
                <a:moveTo>
                  <a:pt x="38" y="97"/>
                </a:moveTo>
                <a:cubicBezTo>
                  <a:pt x="38" y="96"/>
                  <a:pt x="39" y="95"/>
                  <a:pt x="39" y="94"/>
                </a:cubicBezTo>
                <a:cubicBezTo>
                  <a:pt x="40" y="93"/>
                  <a:pt x="41" y="93"/>
                  <a:pt x="42" y="92"/>
                </a:cubicBezTo>
                <a:cubicBezTo>
                  <a:pt x="41" y="93"/>
                  <a:pt x="40" y="94"/>
                  <a:pt x="39" y="95"/>
                </a:cubicBezTo>
                <a:cubicBezTo>
                  <a:pt x="39" y="96"/>
                  <a:pt x="40" y="97"/>
                  <a:pt x="41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7"/>
                  <a:pt x="41" y="97"/>
                  <a:pt x="41" y="98"/>
                </a:cubicBezTo>
                <a:cubicBezTo>
                  <a:pt x="40" y="98"/>
                  <a:pt x="40" y="99"/>
                  <a:pt x="39" y="99"/>
                </a:cubicBezTo>
                <a:cubicBezTo>
                  <a:pt x="39" y="99"/>
                  <a:pt x="39" y="98"/>
                  <a:pt x="38" y="97"/>
                </a:cubicBezTo>
                <a:close/>
                <a:moveTo>
                  <a:pt x="40" y="121"/>
                </a:moveTo>
                <a:cubicBezTo>
                  <a:pt x="40" y="121"/>
                  <a:pt x="40" y="121"/>
                  <a:pt x="40" y="121"/>
                </a:cubicBezTo>
                <a:cubicBezTo>
                  <a:pt x="40" y="122"/>
                  <a:pt x="41" y="123"/>
                  <a:pt x="41" y="124"/>
                </a:cubicBezTo>
                <a:cubicBezTo>
                  <a:pt x="41" y="124"/>
                  <a:pt x="41" y="124"/>
                  <a:pt x="40" y="125"/>
                </a:cubicBezTo>
                <a:cubicBezTo>
                  <a:pt x="40" y="123"/>
                  <a:pt x="40" y="122"/>
                  <a:pt x="39" y="121"/>
                </a:cubicBezTo>
                <a:cubicBezTo>
                  <a:pt x="39" y="121"/>
                  <a:pt x="40" y="121"/>
                  <a:pt x="40" y="121"/>
                </a:cubicBezTo>
                <a:close/>
                <a:moveTo>
                  <a:pt x="40" y="133"/>
                </a:moveTo>
                <a:cubicBezTo>
                  <a:pt x="41" y="134"/>
                  <a:pt x="41" y="136"/>
                  <a:pt x="42" y="138"/>
                </a:cubicBezTo>
                <a:cubicBezTo>
                  <a:pt x="42" y="138"/>
                  <a:pt x="41" y="138"/>
                  <a:pt x="41" y="138"/>
                </a:cubicBezTo>
                <a:cubicBezTo>
                  <a:pt x="41" y="137"/>
                  <a:pt x="40" y="135"/>
                  <a:pt x="40" y="133"/>
                </a:cubicBezTo>
                <a:cubicBezTo>
                  <a:pt x="40" y="133"/>
                  <a:pt x="40" y="133"/>
                  <a:pt x="40" y="133"/>
                </a:cubicBezTo>
                <a:close/>
                <a:moveTo>
                  <a:pt x="41" y="96"/>
                </a:moveTo>
                <a:cubicBezTo>
                  <a:pt x="43" y="93"/>
                  <a:pt x="46" y="91"/>
                  <a:pt x="48" y="88"/>
                </a:cubicBezTo>
                <a:cubicBezTo>
                  <a:pt x="48" y="89"/>
                  <a:pt x="48" y="90"/>
                  <a:pt x="47" y="90"/>
                </a:cubicBezTo>
                <a:cubicBezTo>
                  <a:pt x="47" y="91"/>
                  <a:pt x="47" y="92"/>
                  <a:pt x="46" y="92"/>
                </a:cubicBezTo>
                <a:cubicBezTo>
                  <a:pt x="45" y="94"/>
                  <a:pt x="44" y="95"/>
                  <a:pt x="43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95"/>
                  <a:pt x="41" y="95"/>
                  <a:pt x="41" y="96"/>
                </a:cubicBezTo>
                <a:close/>
                <a:moveTo>
                  <a:pt x="43" y="129"/>
                </a:moveTo>
                <a:cubicBezTo>
                  <a:pt x="44" y="130"/>
                  <a:pt x="44" y="132"/>
                  <a:pt x="45" y="133"/>
                </a:cubicBezTo>
                <a:cubicBezTo>
                  <a:pt x="44" y="134"/>
                  <a:pt x="44" y="134"/>
                  <a:pt x="43" y="135"/>
                </a:cubicBezTo>
                <a:cubicBezTo>
                  <a:pt x="43" y="133"/>
                  <a:pt x="43" y="132"/>
                  <a:pt x="42" y="130"/>
                </a:cubicBezTo>
                <a:cubicBezTo>
                  <a:pt x="42" y="130"/>
                  <a:pt x="43" y="129"/>
                  <a:pt x="43" y="129"/>
                </a:cubicBezTo>
                <a:close/>
                <a:moveTo>
                  <a:pt x="42" y="140"/>
                </a:moveTo>
                <a:cubicBezTo>
                  <a:pt x="43" y="143"/>
                  <a:pt x="44" y="145"/>
                  <a:pt x="44" y="147"/>
                </a:cubicBezTo>
                <a:cubicBezTo>
                  <a:pt x="44" y="145"/>
                  <a:pt x="43" y="143"/>
                  <a:pt x="42" y="141"/>
                </a:cubicBezTo>
                <a:cubicBezTo>
                  <a:pt x="42" y="141"/>
                  <a:pt x="42" y="141"/>
                  <a:pt x="42" y="140"/>
                </a:cubicBezTo>
                <a:close/>
                <a:moveTo>
                  <a:pt x="44" y="154"/>
                </a:moveTo>
                <a:cubicBezTo>
                  <a:pt x="44" y="154"/>
                  <a:pt x="44" y="154"/>
                  <a:pt x="44" y="154"/>
                </a:cubicBezTo>
                <a:cubicBezTo>
                  <a:pt x="45" y="157"/>
                  <a:pt x="45" y="160"/>
                  <a:pt x="46" y="164"/>
                </a:cubicBezTo>
                <a:cubicBezTo>
                  <a:pt x="45" y="160"/>
                  <a:pt x="44" y="157"/>
                  <a:pt x="44" y="154"/>
                </a:cubicBezTo>
                <a:cubicBezTo>
                  <a:pt x="44" y="154"/>
                  <a:pt x="44" y="154"/>
                  <a:pt x="44" y="154"/>
                </a:cubicBezTo>
                <a:close/>
                <a:moveTo>
                  <a:pt x="43" y="174"/>
                </a:moveTo>
                <a:cubicBezTo>
                  <a:pt x="43" y="175"/>
                  <a:pt x="44" y="176"/>
                  <a:pt x="44" y="178"/>
                </a:cubicBezTo>
                <a:cubicBezTo>
                  <a:pt x="44" y="178"/>
                  <a:pt x="44" y="178"/>
                  <a:pt x="44" y="178"/>
                </a:cubicBezTo>
                <a:cubicBezTo>
                  <a:pt x="43" y="176"/>
                  <a:pt x="42" y="175"/>
                  <a:pt x="41" y="174"/>
                </a:cubicBezTo>
                <a:cubicBezTo>
                  <a:pt x="41" y="173"/>
                  <a:pt x="41" y="172"/>
                  <a:pt x="41" y="171"/>
                </a:cubicBezTo>
                <a:cubicBezTo>
                  <a:pt x="42" y="172"/>
                  <a:pt x="42" y="173"/>
                  <a:pt x="43" y="174"/>
                </a:cubicBezTo>
                <a:close/>
                <a:moveTo>
                  <a:pt x="42" y="176"/>
                </a:moveTo>
                <a:cubicBezTo>
                  <a:pt x="43" y="178"/>
                  <a:pt x="44" y="180"/>
                  <a:pt x="45" y="181"/>
                </a:cubicBezTo>
                <a:cubicBezTo>
                  <a:pt x="46" y="183"/>
                  <a:pt x="46" y="184"/>
                  <a:pt x="47" y="186"/>
                </a:cubicBezTo>
                <a:cubicBezTo>
                  <a:pt x="47" y="187"/>
                  <a:pt x="46" y="188"/>
                  <a:pt x="45" y="190"/>
                </a:cubicBezTo>
                <a:cubicBezTo>
                  <a:pt x="44" y="187"/>
                  <a:pt x="43" y="185"/>
                  <a:pt x="42" y="182"/>
                </a:cubicBezTo>
                <a:cubicBezTo>
                  <a:pt x="42" y="180"/>
                  <a:pt x="42" y="178"/>
                  <a:pt x="42" y="176"/>
                </a:cubicBezTo>
                <a:close/>
                <a:moveTo>
                  <a:pt x="46" y="192"/>
                </a:moveTo>
                <a:cubicBezTo>
                  <a:pt x="47" y="191"/>
                  <a:pt x="47" y="190"/>
                  <a:pt x="48" y="188"/>
                </a:cubicBezTo>
                <a:cubicBezTo>
                  <a:pt x="49" y="192"/>
                  <a:pt x="50" y="196"/>
                  <a:pt x="52" y="200"/>
                </a:cubicBezTo>
                <a:cubicBezTo>
                  <a:pt x="51" y="200"/>
                  <a:pt x="51" y="199"/>
                  <a:pt x="51" y="199"/>
                </a:cubicBezTo>
                <a:cubicBezTo>
                  <a:pt x="49" y="197"/>
                  <a:pt x="47" y="194"/>
                  <a:pt x="46" y="192"/>
                </a:cubicBezTo>
                <a:cubicBezTo>
                  <a:pt x="46" y="192"/>
                  <a:pt x="46" y="192"/>
                  <a:pt x="46" y="192"/>
                </a:cubicBezTo>
                <a:close/>
                <a:moveTo>
                  <a:pt x="50" y="174"/>
                </a:moveTo>
                <a:cubicBezTo>
                  <a:pt x="50" y="171"/>
                  <a:pt x="49" y="168"/>
                  <a:pt x="48" y="165"/>
                </a:cubicBezTo>
                <a:cubicBezTo>
                  <a:pt x="48" y="163"/>
                  <a:pt x="48" y="162"/>
                  <a:pt x="48" y="161"/>
                </a:cubicBezTo>
                <a:cubicBezTo>
                  <a:pt x="48" y="161"/>
                  <a:pt x="48" y="162"/>
                  <a:pt x="49" y="162"/>
                </a:cubicBezTo>
                <a:cubicBezTo>
                  <a:pt x="49" y="163"/>
                  <a:pt x="49" y="163"/>
                  <a:pt x="49" y="164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0" y="166"/>
                  <a:pt x="49" y="166"/>
                  <a:pt x="49" y="166"/>
                </a:cubicBezTo>
                <a:cubicBezTo>
                  <a:pt x="49" y="167"/>
                  <a:pt x="49" y="167"/>
                  <a:pt x="50" y="167"/>
                </a:cubicBezTo>
                <a:cubicBezTo>
                  <a:pt x="51" y="170"/>
                  <a:pt x="52" y="173"/>
                  <a:pt x="53" y="175"/>
                </a:cubicBezTo>
                <a:cubicBezTo>
                  <a:pt x="53" y="176"/>
                  <a:pt x="52" y="176"/>
                  <a:pt x="52" y="176"/>
                </a:cubicBezTo>
                <a:cubicBezTo>
                  <a:pt x="51" y="176"/>
                  <a:pt x="51" y="175"/>
                  <a:pt x="50" y="174"/>
                </a:cubicBezTo>
                <a:close/>
                <a:moveTo>
                  <a:pt x="51" y="186"/>
                </a:moveTo>
                <a:cubicBezTo>
                  <a:pt x="50" y="185"/>
                  <a:pt x="50" y="184"/>
                  <a:pt x="49" y="183"/>
                </a:cubicBezTo>
                <a:cubicBezTo>
                  <a:pt x="49" y="182"/>
                  <a:pt x="50" y="182"/>
                  <a:pt x="50" y="181"/>
                </a:cubicBezTo>
                <a:cubicBezTo>
                  <a:pt x="50" y="181"/>
                  <a:pt x="50" y="181"/>
                  <a:pt x="50" y="181"/>
                </a:cubicBezTo>
                <a:cubicBezTo>
                  <a:pt x="50" y="183"/>
                  <a:pt x="51" y="184"/>
                  <a:pt x="51" y="186"/>
                </a:cubicBezTo>
                <a:close/>
                <a:moveTo>
                  <a:pt x="52" y="179"/>
                </a:moveTo>
                <a:cubicBezTo>
                  <a:pt x="53" y="179"/>
                  <a:pt x="53" y="179"/>
                  <a:pt x="54" y="179"/>
                </a:cubicBezTo>
                <a:cubicBezTo>
                  <a:pt x="54" y="179"/>
                  <a:pt x="54" y="179"/>
                  <a:pt x="55" y="180"/>
                </a:cubicBezTo>
                <a:cubicBezTo>
                  <a:pt x="55" y="181"/>
                  <a:pt x="56" y="183"/>
                  <a:pt x="56" y="184"/>
                </a:cubicBezTo>
                <a:cubicBezTo>
                  <a:pt x="56" y="184"/>
                  <a:pt x="55" y="183"/>
                  <a:pt x="55" y="183"/>
                </a:cubicBezTo>
                <a:cubicBezTo>
                  <a:pt x="54" y="182"/>
                  <a:pt x="53" y="181"/>
                  <a:pt x="52" y="181"/>
                </a:cubicBezTo>
                <a:cubicBezTo>
                  <a:pt x="52" y="180"/>
                  <a:pt x="52" y="180"/>
                  <a:pt x="52" y="179"/>
                </a:cubicBezTo>
                <a:cubicBezTo>
                  <a:pt x="52" y="179"/>
                  <a:pt x="52" y="179"/>
                  <a:pt x="52" y="179"/>
                </a:cubicBezTo>
                <a:close/>
                <a:moveTo>
                  <a:pt x="54" y="184"/>
                </a:moveTo>
                <a:cubicBezTo>
                  <a:pt x="56" y="186"/>
                  <a:pt x="57" y="188"/>
                  <a:pt x="59" y="190"/>
                </a:cubicBezTo>
                <a:cubicBezTo>
                  <a:pt x="59" y="190"/>
                  <a:pt x="59" y="190"/>
                  <a:pt x="59" y="190"/>
                </a:cubicBezTo>
                <a:cubicBezTo>
                  <a:pt x="59" y="191"/>
                  <a:pt x="58" y="193"/>
                  <a:pt x="57" y="194"/>
                </a:cubicBezTo>
                <a:cubicBezTo>
                  <a:pt x="57" y="194"/>
                  <a:pt x="57" y="194"/>
                  <a:pt x="57" y="194"/>
                </a:cubicBezTo>
                <a:cubicBezTo>
                  <a:pt x="56" y="190"/>
                  <a:pt x="55" y="187"/>
                  <a:pt x="54" y="184"/>
                </a:cubicBezTo>
                <a:cubicBezTo>
                  <a:pt x="54" y="184"/>
                  <a:pt x="54" y="184"/>
                  <a:pt x="54" y="184"/>
                </a:cubicBezTo>
                <a:close/>
                <a:moveTo>
                  <a:pt x="58" y="195"/>
                </a:moveTo>
                <a:cubicBezTo>
                  <a:pt x="59" y="195"/>
                  <a:pt x="60" y="194"/>
                  <a:pt x="61" y="194"/>
                </a:cubicBezTo>
                <a:cubicBezTo>
                  <a:pt x="63" y="195"/>
                  <a:pt x="64" y="197"/>
                  <a:pt x="65" y="198"/>
                </a:cubicBezTo>
                <a:cubicBezTo>
                  <a:pt x="64" y="199"/>
                  <a:pt x="64" y="200"/>
                  <a:pt x="64" y="200"/>
                </a:cubicBezTo>
                <a:cubicBezTo>
                  <a:pt x="62" y="199"/>
                  <a:pt x="60" y="197"/>
                  <a:pt x="58" y="195"/>
                </a:cubicBezTo>
                <a:close/>
                <a:moveTo>
                  <a:pt x="63" y="193"/>
                </a:moveTo>
                <a:cubicBezTo>
                  <a:pt x="64" y="192"/>
                  <a:pt x="65" y="192"/>
                  <a:pt x="65" y="192"/>
                </a:cubicBezTo>
                <a:cubicBezTo>
                  <a:pt x="66" y="192"/>
                  <a:pt x="67" y="193"/>
                  <a:pt x="68" y="194"/>
                </a:cubicBezTo>
                <a:cubicBezTo>
                  <a:pt x="68" y="194"/>
                  <a:pt x="67" y="195"/>
                  <a:pt x="67" y="196"/>
                </a:cubicBezTo>
                <a:cubicBezTo>
                  <a:pt x="65" y="195"/>
                  <a:pt x="64" y="194"/>
                  <a:pt x="63" y="193"/>
                </a:cubicBezTo>
                <a:close/>
                <a:moveTo>
                  <a:pt x="70" y="195"/>
                </a:moveTo>
                <a:cubicBezTo>
                  <a:pt x="70" y="196"/>
                  <a:pt x="71" y="196"/>
                  <a:pt x="72" y="197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72" y="199"/>
                  <a:pt x="72" y="199"/>
                  <a:pt x="71" y="199"/>
                </a:cubicBezTo>
                <a:cubicBezTo>
                  <a:pt x="71" y="199"/>
                  <a:pt x="70" y="198"/>
                  <a:pt x="69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68" y="197"/>
                  <a:pt x="68" y="197"/>
                  <a:pt x="68" y="197"/>
                </a:cubicBezTo>
                <a:cubicBezTo>
                  <a:pt x="68" y="196"/>
                  <a:pt x="69" y="195"/>
                  <a:pt x="70" y="195"/>
                </a:cubicBezTo>
                <a:close/>
                <a:moveTo>
                  <a:pt x="67" y="190"/>
                </a:moveTo>
                <a:cubicBezTo>
                  <a:pt x="69" y="190"/>
                  <a:pt x="70" y="189"/>
                  <a:pt x="71" y="188"/>
                </a:cubicBezTo>
                <a:cubicBezTo>
                  <a:pt x="71" y="188"/>
                  <a:pt x="72" y="189"/>
                  <a:pt x="72" y="189"/>
                </a:cubicBezTo>
                <a:cubicBezTo>
                  <a:pt x="71" y="190"/>
                  <a:pt x="71" y="191"/>
                  <a:pt x="70" y="192"/>
                </a:cubicBezTo>
                <a:cubicBezTo>
                  <a:pt x="69" y="191"/>
                  <a:pt x="68" y="191"/>
                  <a:pt x="67" y="190"/>
                </a:cubicBezTo>
                <a:close/>
                <a:moveTo>
                  <a:pt x="72" y="185"/>
                </a:moveTo>
                <a:cubicBezTo>
                  <a:pt x="71" y="184"/>
                  <a:pt x="70" y="183"/>
                  <a:pt x="68" y="181"/>
                </a:cubicBezTo>
                <a:cubicBezTo>
                  <a:pt x="69" y="181"/>
                  <a:pt x="69" y="181"/>
                  <a:pt x="69" y="180"/>
                </a:cubicBezTo>
                <a:cubicBezTo>
                  <a:pt x="70" y="181"/>
                  <a:pt x="71" y="181"/>
                  <a:pt x="72" y="182"/>
                </a:cubicBezTo>
                <a:cubicBezTo>
                  <a:pt x="72" y="182"/>
                  <a:pt x="73" y="182"/>
                  <a:pt x="73" y="182"/>
                </a:cubicBezTo>
                <a:cubicBezTo>
                  <a:pt x="73" y="183"/>
                  <a:pt x="73" y="184"/>
                  <a:pt x="73" y="184"/>
                </a:cubicBezTo>
                <a:cubicBezTo>
                  <a:pt x="73" y="185"/>
                  <a:pt x="72" y="185"/>
                  <a:pt x="72" y="185"/>
                </a:cubicBezTo>
                <a:close/>
                <a:moveTo>
                  <a:pt x="71" y="151"/>
                </a:moveTo>
                <a:cubicBezTo>
                  <a:pt x="72" y="150"/>
                  <a:pt x="72" y="150"/>
                  <a:pt x="73" y="149"/>
                </a:cubicBezTo>
                <a:cubicBezTo>
                  <a:pt x="73" y="149"/>
                  <a:pt x="73" y="150"/>
                  <a:pt x="73" y="150"/>
                </a:cubicBezTo>
                <a:cubicBezTo>
                  <a:pt x="72" y="150"/>
                  <a:pt x="72" y="151"/>
                  <a:pt x="71" y="151"/>
                </a:cubicBezTo>
                <a:close/>
                <a:moveTo>
                  <a:pt x="72" y="119"/>
                </a:moveTo>
                <a:cubicBezTo>
                  <a:pt x="72" y="119"/>
                  <a:pt x="71" y="120"/>
                  <a:pt x="71" y="120"/>
                </a:cubicBezTo>
                <a:cubicBezTo>
                  <a:pt x="72" y="119"/>
                  <a:pt x="72" y="118"/>
                  <a:pt x="72" y="118"/>
                </a:cubicBezTo>
                <a:cubicBezTo>
                  <a:pt x="73" y="117"/>
                  <a:pt x="73" y="117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3" y="117"/>
                  <a:pt x="72" y="118"/>
                  <a:pt x="72" y="119"/>
                </a:cubicBezTo>
                <a:close/>
                <a:moveTo>
                  <a:pt x="78" y="130"/>
                </a:moveTo>
                <a:cubicBezTo>
                  <a:pt x="78" y="131"/>
                  <a:pt x="79" y="132"/>
                  <a:pt x="79" y="134"/>
                </a:cubicBezTo>
                <a:cubicBezTo>
                  <a:pt x="77" y="135"/>
                  <a:pt x="75" y="136"/>
                  <a:pt x="74" y="137"/>
                </a:cubicBezTo>
                <a:cubicBezTo>
                  <a:pt x="73" y="137"/>
                  <a:pt x="73" y="136"/>
                  <a:pt x="73" y="135"/>
                </a:cubicBezTo>
                <a:cubicBezTo>
                  <a:pt x="75" y="134"/>
                  <a:pt x="76" y="132"/>
                  <a:pt x="78" y="130"/>
                </a:cubicBezTo>
                <a:close/>
                <a:moveTo>
                  <a:pt x="75" y="140"/>
                </a:moveTo>
                <a:cubicBezTo>
                  <a:pt x="76" y="140"/>
                  <a:pt x="77" y="139"/>
                  <a:pt x="78" y="138"/>
                </a:cubicBezTo>
                <a:cubicBezTo>
                  <a:pt x="77" y="139"/>
                  <a:pt x="76" y="141"/>
                  <a:pt x="75" y="142"/>
                </a:cubicBezTo>
                <a:cubicBezTo>
                  <a:pt x="75" y="142"/>
                  <a:pt x="74" y="142"/>
                  <a:pt x="74" y="141"/>
                </a:cubicBezTo>
                <a:cubicBezTo>
                  <a:pt x="75" y="141"/>
                  <a:pt x="75" y="141"/>
                  <a:pt x="75" y="140"/>
                </a:cubicBezTo>
                <a:close/>
                <a:moveTo>
                  <a:pt x="80" y="138"/>
                </a:moveTo>
                <a:cubicBezTo>
                  <a:pt x="80" y="139"/>
                  <a:pt x="80" y="139"/>
                  <a:pt x="80" y="140"/>
                </a:cubicBezTo>
                <a:cubicBezTo>
                  <a:pt x="79" y="142"/>
                  <a:pt x="77" y="143"/>
                  <a:pt x="76" y="145"/>
                </a:cubicBezTo>
                <a:cubicBezTo>
                  <a:pt x="77" y="142"/>
                  <a:pt x="79" y="140"/>
                  <a:pt x="80" y="138"/>
                </a:cubicBezTo>
                <a:close/>
                <a:moveTo>
                  <a:pt x="78" y="145"/>
                </a:moveTo>
                <a:cubicBezTo>
                  <a:pt x="78" y="145"/>
                  <a:pt x="78" y="145"/>
                  <a:pt x="78" y="145"/>
                </a:cubicBezTo>
                <a:cubicBezTo>
                  <a:pt x="77" y="146"/>
                  <a:pt x="77" y="146"/>
                  <a:pt x="76" y="147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7" y="146"/>
                  <a:pt x="77" y="145"/>
                  <a:pt x="78" y="145"/>
                </a:cubicBezTo>
                <a:close/>
                <a:moveTo>
                  <a:pt x="78" y="166"/>
                </a:moveTo>
                <a:cubicBezTo>
                  <a:pt x="78" y="166"/>
                  <a:pt x="78" y="167"/>
                  <a:pt x="79" y="167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8" y="167"/>
                  <a:pt x="78" y="167"/>
                  <a:pt x="78" y="166"/>
                </a:cubicBezTo>
                <a:cubicBezTo>
                  <a:pt x="78" y="166"/>
                  <a:pt x="78" y="166"/>
                  <a:pt x="78" y="166"/>
                </a:cubicBezTo>
                <a:close/>
                <a:moveTo>
                  <a:pt x="78" y="155"/>
                </a:moveTo>
                <a:cubicBezTo>
                  <a:pt x="80" y="153"/>
                  <a:pt x="81" y="152"/>
                  <a:pt x="83" y="151"/>
                </a:cubicBezTo>
                <a:cubicBezTo>
                  <a:pt x="83" y="152"/>
                  <a:pt x="83" y="153"/>
                  <a:pt x="83" y="154"/>
                </a:cubicBezTo>
                <a:cubicBezTo>
                  <a:pt x="82" y="156"/>
                  <a:pt x="81" y="157"/>
                  <a:pt x="80" y="159"/>
                </a:cubicBezTo>
                <a:cubicBezTo>
                  <a:pt x="79" y="158"/>
                  <a:pt x="79" y="156"/>
                  <a:pt x="78" y="155"/>
                </a:cubicBezTo>
                <a:close/>
                <a:moveTo>
                  <a:pt x="85" y="152"/>
                </a:moveTo>
                <a:cubicBezTo>
                  <a:pt x="85" y="151"/>
                  <a:pt x="84" y="150"/>
                  <a:pt x="84" y="149"/>
                </a:cubicBezTo>
                <a:cubicBezTo>
                  <a:pt x="85" y="149"/>
                  <a:pt x="85" y="149"/>
                  <a:pt x="85" y="148"/>
                </a:cubicBezTo>
                <a:cubicBezTo>
                  <a:pt x="85" y="149"/>
                  <a:pt x="85" y="149"/>
                  <a:pt x="85" y="149"/>
                </a:cubicBezTo>
                <a:cubicBezTo>
                  <a:pt x="85" y="149"/>
                  <a:pt x="85" y="150"/>
                  <a:pt x="86" y="150"/>
                </a:cubicBezTo>
                <a:cubicBezTo>
                  <a:pt x="86" y="150"/>
                  <a:pt x="86" y="150"/>
                  <a:pt x="87" y="150"/>
                </a:cubicBezTo>
                <a:cubicBezTo>
                  <a:pt x="86" y="151"/>
                  <a:pt x="85" y="151"/>
                  <a:pt x="85" y="152"/>
                </a:cubicBezTo>
                <a:close/>
                <a:moveTo>
                  <a:pt x="85" y="156"/>
                </a:moveTo>
                <a:cubicBezTo>
                  <a:pt x="85" y="155"/>
                  <a:pt x="85" y="155"/>
                  <a:pt x="85" y="155"/>
                </a:cubicBezTo>
                <a:cubicBezTo>
                  <a:pt x="86" y="154"/>
                  <a:pt x="86" y="153"/>
                  <a:pt x="87" y="153"/>
                </a:cubicBezTo>
                <a:cubicBezTo>
                  <a:pt x="87" y="153"/>
                  <a:pt x="88" y="153"/>
                  <a:pt x="88" y="152"/>
                </a:cubicBezTo>
                <a:cubicBezTo>
                  <a:pt x="89" y="151"/>
                  <a:pt x="90" y="150"/>
                  <a:pt x="92" y="148"/>
                </a:cubicBezTo>
                <a:cubicBezTo>
                  <a:pt x="92" y="148"/>
                  <a:pt x="92" y="148"/>
                  <a:pt x="93" y="148"/>
                </a:cubicBezTo>
                <a:cubicBezTo>
                  <a:pt x="92" y="148"/>
                  <a:pt x="92" y="149"/>
                  <a:pt x="92" y="149"/>
                </a:cubicBezTo>
                <a:cubicBezTo>
                  <a:pt x="90" y="151"/>
                  <a:pt x="88" y="153"/>
                  <a:pt x="85" y="156"/>
                </a:cubicBezTo>
                <a:close/>
                <a:moveTo>
                  <a:pt x="86" y="182"/>
                </a:moveTo>
                <a:cubicBezTo>
                  <a:pt x="86" y="182"/>
                  <a:pt x="86" y="182"/>
                  <a:pt x="86" y="182"/>
                </a:cubicBezTo>
                <a:cubicBezTo>
                  <a:pt x="86" y="182"/>
                  <a:pt x="85" y="181"/>
                  <a:pt x="85" y="181"/>
                </a:cubicBezTo>
                <a:cubicBezTo>
                  <a:pt x="85" y="180"/>
                  <a:pt x="86" y="180"/>
                  <a:pt x="86" y="179"/>
                </a:cubicBezTo>
                <a:cubicBezTo>
                  <a:pt x="86" y="180"/>
                  <a:pt x="86" y="181"/>
                  <a:pt x="86" y="182"/>
                </a:cubicBezTo>
                <a:close/>
                <a:moveTo>
                  <a:pt x="88" y="160"/>
                </a:moveTo>
                <a:cubicBezTo>
                  <a:pt x="92" y="158"/>
                  <a:pt x="95" y="156"/>
                  <a:pt x="99" y="154"/>
                </a:cubicBezTo>
                <a:cubicBezTo>
                  <a:pt x="98" y="155"/>
                  <a:pt x="97" y="156"/>
                  <a:pt x="96" y="157"/>
                </a:cubicBezTo>
                <a:cubicBezTo>
                  <a:pt x="93" y="159"/>
                  <a:pt x="90" y="161"/>
                  <a:pt x="87" y="163"/>
                </a:cubicBezTo>
                <a:cubicBezTo>
                  <a:pt x="87" y="163"/>
                  <a:pt x="86" y="162"/>
                  <a:pt x="86" y="162"/>
                </a:cubicBezTo>
                <a:cubicBezTo>
                  <a:pt x="87" y="161"/>
                  <a:pt x="88" y="160"/>
                  <a:pt x="88" y="160"/>
                </a:cubicBezTo>
                <a:close/>
                <a:moveTo>
                  <a:pt x="88" y="168"/>
                </a:moveTo>
                <a:cubicBezTo>
                  <a:pt x="90" y="166"/>
                  <a:pt x="92" y="165"/>
                  <a:pt x="94" y="163"/>
                </a:cubicBezTo>
                <a:cubicBezTo>
                  <a:pt x="92" y="165"/>
                  <a:pt x="90" y="167"/>
                  <a:pt x="87" y="169"/>
                </a:cubicBezTo>
                <a:cubicBezTo>
                  <a:pt x="87" y="169"/>
                  <a:pt x="87" y="169"/>
                  <a:pt x="87" y="169"/>
                </a:cubicBezTo>
                <a:cubicBezTo>
                  <a:pt x="88" y="169"/>
                  <a:pt x="88" y="168"/>
                  <a:pt x="88" y="168"/>
                </a:cubicBezTo>
                <a:close/>
                <a:moveTo>
                  <a:pt x="97" y="177"/>
                </a:moveTo>
                <a:cubicBezTo>
                  <a:pt x="99" y="175"/>
                  <a:pt x="101" y="174"/>
                  <a:pt x="103" y="173"/>
                </a:cubicBezTo>
                <a:cubicBezTo>
                  <a:pt x="101" y="175"/>
                  <a:pt x="99" y="177"/>
                  <a:pt x="97" y="179"/>
                </a:cubicBezTo>
                <a:cubicBezTo>
                  <a:pt x="96" y="179"/>
                  <a:pt x="95" y="180"/>
                  <a:pt x="94" y="180"/>
                </a:cubicBezTo>
                <a:cubicBezTo>
                  <a:pt x="95" y="179"/>
                  <a:pt x="96" y="178"/>
                  <a:pt x="97" y="177"/>
                </a:cubicBezTo>
                <a:close/>
                <a:moveTo>
                  <a:pt x="102" y="157"/>
                </a:moveTo>
                <a:cubicBezTo>
                  <a:pt x="99" y="158"/>
                  <a:pt x="97" y="160"/>
                  <a:pt x="95" y="161"/>
                </a:cubicBezTo>
                <a:cubicBezTo>
                  <a:pt x="95" y="161"/>
                  <a:pt x="95" y="161"/>
                  <a:pt x="94" y="161"/>
                </a:cubicBezTo>
                <a:cubicBezTo>
                  <a:pt x="95" y="160"/>
                  <a:pt x="96" y="159"/>
                  <a:pt x="97" y="158"/>
                </a:cubicBezTo>
                <a:cubicBezTo>
                  <a:pt x="99" y="157"/>
                  <a:pt x="102" y="155"/>
                  <a:pt x="105" y="154"/>
                </a:cubicBezTo>
                <a:cubicBezTo>
                  <a:pt x="104" y="155"/>
                  <a:pt x="103" y="156"/>
                  <a:pt x="102" y="157"/>
                </a:cubicBezTo>
                <a:close/>
                <a:moveTo>
                  <a:pt x="106" y="167"/>
                </a:moveTo>
                <a:cubicBezTo>
                  <a:pt x="108" y="166"/>
                  <a:pt x="110" y="165"/>
                  <a:pt x="112" y="164"/>
                </a:cubicBezTo>
                <a:cubicBezTo>
                  <a:pt x="111" y="165"/>
                  <a:pt x="110" y="166"/>
                  <a:pt x="109" y="167"/>
                </a:cubicBezTo>
                <a:cubicBezTo>
                  <a:pt x="107" y="168"/>
                  <a:pt x="105" y="170"/>
                  <a:pt x="103" y="171"/>
                </a:cubicBezTo>
                <a:cubicBezTo>
                  <a:pt x="104" y="170"/>
                  <a:pt x="105" y="168"/>
                  <a:pt x="106" y="167"/>
                </a:cubicBezTo>
                <a:close/>
                <a:moveTo>
                  <a:pt x="109" y="171"/>
                </a:moveTo>
                <a:cubicBezTo>
                  <a:pt x="110" y="170"/>
                  <a:pt x="111" y="169"/>
                  <a:pt x="112" y="168"/>
                </a:cubicBezTo>
                <a:cubicBezTo>
                  <a:pt x="114" y="167"/>
                  <a:pt x="117" y="165"/>
                  <a:pt x="119" y="164"/>
                </a:cubicBezTo>
                <a:cubicBezTo>
                  <a:pt x="116" y="167"/>
                  <a:pt x="113" y="169"/>
                  <a:pt x="110" y="172"/>
                </a:cubicBezTo>
                <a:cubicBezTo>
                  <a:pt x="108" y="173"/>
                  <a:pt x="107" y="174"/>
                  <a:pt x="105" y="175"/>
                </a:cubicBezTo>
                <a:cubicBezTo>
                  <a:pt x="106" y="174"/>
                  <a:pt x="107" y="172"/>
                  <a:pt x="109" y="171"/>
                </a:cubicBezTo>
                <a:close/>
                <a:moveTo>
                  <a:pt x="105" y="184"/>
                </a:moveTo>
                <a:cubicBezTo>
                  <a:pt x="106" y="183"/>
                  <a:pt x="107" y="183"/>
                  <a:pt x="108" y="183"/>
                </a:cubicBezTo>
                <a:cubicBezTo>
                  <a:pt x="106" y="184"/>
                  <a:pt x="104" y="186"/>
                  <a:pt x="102" y="187"/>
                </a:cubicBezTo>
                <a:cubicBezTo>
                  <a:pt x="103" y="186"/>
                  <a:pt x="104" y="185"/>
                  <a:pt x="105" y="184"/>
                </a:cubicBezTo>
                <a:close/>
                <a:moveTo>
                  <a:pt x="103" y="196"/>
                </a:moveTo>
                <a:cubicBezTo>
                  <a:pt x="103" y="196"/>
                  <a:pt x="102" y="196"/>
                  <a:pt x="101" y="196"/>
                </a:cubicBezTo>
                <a:cubicBezTo>
                  <a:pt x="101" y="196"/>
                  <a:pt x="100" y="196"/>
                  <a:pt x="100" y="196"/>
                </a:cubicBezTo>
                <a:cubicBezTo>
                  <a:pt x="101" y="195"/>
                  <a:pt x="101" y="195"/>
                  <a:pt x="101" y="194"/>
                </a:cubicBezTo>
                <a:cubicBezTo>
                  <a:pt x="102" y="195"/>
                  <a:pt x="103" y="195"/>
                  <a:pt x="103" y="196"/>
                </a:cubicBezTo>
                <a:close/>
                <a:moveTo>
                  <a:pt x="102" y="202"/>
                </a:moveTo>
                <a:cubicBezTo>
                  <a:pt x="101" y="202"/>
                  <a:pt x="100" y="203"/>
                  <a:pt x="99" y="204"/>
                </a:cubicBezTo>
                <a:cubicBezTo>
                  <a:pt x="99" y="204"/>
                  <a:pt x="99" y="204"/>
                  <a:pt x="99" y="203"/>
                </a:cubicBezTo>
                <a:cubicBezTo>
                  <a:pt x="99" y="203"/>
                  <a:pt x="99" y="203"/>
                  <a:pt x="99" y="203"/>
                </a:cubicBezTo>
                <a:cubicBezTo>
                  <a:pt x="100" y="203"/>
                  <a:pt x="100" y="202"/>
                  <a:pt x="101" y="201"/>
                </a:cubicBezTo>
                <a:cubicBezTo>
                  <a:pt x="101" y="201"/>
                  <a:pt x="101" y="202"/>
                  <a:pt x="102" y="202"/>
                </a:cubicBezTo>
                <a:close/>
                <a:moveTo>
                  <a:pt x="99" y="188"/>
                </a:moveTo>
                <a:cubicBezTo>
                  <a:pt x="98" y="188"/>
                  <a:pt x="97" y="189"/>
                  <a:pt x="97" y="190"/>
                </a:cubicBezTo>
                <a:cubicBezTo>
                  <a:pt x="95" y="189"/>
                  <a:pt x="95" y="189"/>
                  <a:pt x="95" y="189"/>
                </a:cubicBezTo>
                <a:cubicBezTo>
                  <a:pt x="96" y="189"/>
                  <a:pt x="97" y="188"/>
                  <a:pt x="97" y="187"/>
                </a:cubicBezTo>
                <a:cubicBezTo>
                  <a:pt x="97" y="187"/>
                  <a:pt x="98" y="187"/>
                  <a:pt x="98" y="187"/>
                </a:cubicBezTo>
                <a:cubicBezTo>
                  <a:pt x="99" y="187"/>
                  <a:pt x="100" y="186"/>
                  <a:pt x="100" y="186"/>
                </a:cubicBezTo>
                <a:cubicBezTo>
                  <a:pt x="100" y="187"/>
                  <a:pt x="99" y="187"/>
                  <a:pt x="99" y="188"/>
                </a:cubicBezTo>
                <a:close/>
                <a:moveTo>
                  <a:pt x="98" y="200"/>
                </a:moveTo>
                <a:cubicBezTo>
                  <a:pt x="99" y="200"/>
                  <a:pt x="99" y="200"/>
                  <a:pt x="99" y="200"/>
                </a:cubicBezTo>
                <a:cubicBezTo>
                  <a:pt x="98" y="201"/>
                  <a:pt x="98" y="202"/>
                  <a:pt x="97" y="202"/>
                </a:cubicBezTo>
                <a:cubicBezTo>
                  <a:pt x="96" y="202"/>
                  <a:pt x="96" y="201"/>
                  <a:pt x="95" y="201"/>
                </a:cubicBezTo>
                <a:cubicBezTo>
                  <a:pt x="95" y="201"/>
                  <a:pt x="95" y="201"/>
                  <a:pt x="95" y="201"/>
                </a:cubicBezTo>
                <a:cubicBezTo>
                  <a:pt x="96" y="200"/>
                  <a:pt x="97" y="200"/>
                  <a:pt x="98" y="200"/>
                </a:cubicBezTo>
                <a:close/>
                <a:moveTo>
                  <a:pt x="98" y="206"/>
                </a:moveTo>
                <a:cubicBezTo>
                  <a:pt x="99" y="207"/>
                  <a:pt x="100" y="208"/>
                  <a:pt x="102" y="209"/>
                </a:cubicBezTo>
                <a:cubicBezTo>
                  <a:pt x="102" y="209"/>
                  <a:pt x="102" y="209"/>
                  <a:pt x="101" y="209"/>
                </a:cubicBezTo>
                <a:cubicBezTo>
                  <a:pt x="100" y="208"/>
                  <a:pt x="99" y="207"/>
                  <a:pt x="98" y="206"/>
                </a:cubicBezTo>
                <a:cubicBezTo>
                  <a:pt x="98" y="206"/>
                  <a:pt x="98" y="206"/>
                  <a:pt x="98" y="206"/>
                </a:cubicBezTo>
                <a:close/>
                <a:moveTo>
                  <a:pt x="100" y="205"/>
                </a:moveTo>
                <a:cubicBezTo>
                  <a:pt x="101" y="204"/>
                  <a:pt x="102" y="203"/>
                  <a:pt x="103" y="203"/>
                </a:cubicBezTo>
                <a:cubicBezTo>
                  <a:pt x="104" y="203"/>
                  <a:pt x="106" y="204"/>
                  <a:pt x="107" y="205"/>
                </a:cubicBezTo>
                <a:cubicBezTo>
                  <a:pt x="107" y="205"/>
                  <a:pt x="106" y="205"/>
                  <a:pt x="106" y="206"/>
                </a:cubicBezTo>
                <a:cubicBezTo>
                  <a:pt x="106" y="206"/>
                  <a:pt x="105" y="207"/>
                  <a:pt x="104" y="207"/>
                </a:cubicBezTo>
                <a:cubicBezTo>
                  <a:pt x="103" y="206"/>
                  <a:pt x="102" y="205"/>
                  <a:pt x="100" y="205"/>
                </a:cubicBezTo>
                <a:close/>
                <a:moveTo>
                  <a:pt x="104" y="213"/>
                </a:moveTo>
                <a:cubicBezTo>
                  <a:pt x="105" y="214"/>
                  <a:pt x="106" y="214"/>
                  <a:pt x="107" y="215"/>
                </a:cubicBezTo>
                <a:cubicBezTo>
                  <a:pt x="106" y="215"/>
                  <a:pt x="106" y="216"/>
                  <a:pt x="105" y="216"/>
                </a:cubicBezTo>
                <a:cubicBezTo>
                  <a:pt x="104" y="215"/>
                  <a:pt x="103" y="215"/>
                  <a:pt x="103" y="214"/>
                </a:cubicBezTo>
                <a:cubicBezTo>
                  <a:pt x="103" y="214"/>
                  <a:pt x="104" y="214"/>
                  <a:pt x="104" y="213"/>
                </a:cubicBezTo>
                <a:close/>
                <a:moveTo>
                  <a:pt x="106" y="212"/>
                </a:moveTo>
                <a:cubicBezTo>
                  <a:pt x="106" y="212"/>
                  <a:pt x="106" y="212"/>
                  <a:pt x="106" y="212"/>
                </a:cubicBezTo>
                <a:cubicBezTo>
                  <a:pt x="107" y="212"/>
                  <a:pt x="108" y="213"/>
                  <a:pt x="108" y="213"/>
                </a:cubicBezTo>
                <a:cubicBezTo>
                  <a:pt x="108" y="213"/>
                  <a:pt x="108" y="213"/>
                  <a:pt x="108" y="213"/>
                </a:cubicBezTo>
                <a:cubicBezTo>
                  <a:pt x="107" y="213"/>
                  <a:pt x="106" y="213"/>
                  <a:pt x="106" y="212"/>
                </a:cubicBezTo>
                <a:close/>
                <a:moveTo>
                  <a:pt x="107" y="200"/>
                </a:moveTo>
                <a:cubicBezTo>
                  <a:pt x="107" y="199"/>
                  <a:pt x="108" y="199"/>
                  <a:pt x="108" y="198"/>
                </a:cubicBezTo>
                <a:cubicBezTo>
                  <a:pt x="109" y="199"/>
                  <a:pt x="110" y="200"/>
                  <a:pt x="112" y="201"/>
                </a:cubicBezTo>
                <a:cubicBezTo>
                  <a:pt x="111" y="201"/>
                  <a:pt x="111" y="201"/>
                  <a:pt x="110" y="202"/>
                </a:cubicBezTo>
                <a:cubicBezTo>
                  <a:pt x="109" y="201"/>
                  <a:pt x="108" y="200"/>
                  <a:pt x="107" y="200"/>
                </a:cubicBezTo>
                <a:close/>
                <a:moveTo>
                  <a:pt x="109" y="197"/>
                </a:moveTo>
                <a:cubicBezTo>
                  <a:pt x="111" y="196"/>
                  <a:pt x="113" y="194"/>
                  <a:pt x="114" y="193"/>
                </a:cubicBezTo>
                <a:cubicBezTo>
                  <a:pt x="117" y="191"/>
                  <a:pt x="120" y="190"/>
                  <a:pt x="123" y="188"/>
                </a:cubicBezTo>
                <a:cubicBezTo>
                  <a:pt x="121" y="191"/>
                  <a:pt x="118" y="194"/>
                  <a:pt x="115" y="197"/>
                </a:cubicBezTo>
                <a:cubicBezTo>
                  <a:pt x="115" y="197"/>
                  <a:pt x="115" y="197"/>
                  <a:pt x="115" y="197"/>
                </a:cubicBezTo>
                <a:cubicBezTo>
                  <a:pt x="114" y="198"/>
                  <a:pt x="113" y="199"/>
                  <a:pt x="113" y="200"/>
                </a:cubicBezTo>
                <a:cubicBezTo>
                  <a:pt x="111" y="199"/>
                  <a:pt x="110" y="198"/>
                  <a:pt x="109" y="197"/>
                </a:cubicBezTo>
                <a:close/>
                <a:moveTo>
                  <a:pt x="113" y="202"/>
                </a:moveTo>
                <a:cubicBezTo>
                  <a:pt x="113" y="202"/>
                  <a:pt x="113" y="202"/>
                  <a:pt x="113" y="202"/>
                </a:cubicBezTo>
                <a:cubicBezTo>
                  <a:pt x="114" y="202"/>
                  <a:pt x="115" y="203"/>
                  <a:pt x="115" y="203"/>
                </a:cubicBezTo>
                <a:cubicBezTo>
                  <a:pt x="115" y="203"/>
                  <a:pt x="114" y="204"/>
                  <a:pt x="114" y="204"/>
                </a:cubicBezTo>
                <a:cubicBezTo>
                  <a:pt x="114" y="204"/>
                  <a:pt x="114" y="204"/>
                  <a:pt x="114" y="204"/>
                </a:cubicBezTo>
                <a:cubicBezTo>
                  <a:pt x="113" y="204"/>
                  <a:pt x="113" y="203"/>
                  <a:pt x="112" y="203"/>
                </a:cubicBezTo>
                <a:cubicBezTo>
                  <a:pt x="112" y="203"/>
                  <a:pt x="113" y="203"/>
                  <a:pt x="113" y="202"/>
                </a:cubicBezTo>
                <a:close/>
                <a:moveTo>
                  <a:pt x="120" y="203"/>
                </a:moveTo>
                <a:cubicBezTo>
                  <a:pt x="122" y="202"/>
                  <a:pt x="124" y="201"/>
                  <a:pt x="126" y="200"/>
                </a:cubicBezTo>
                <a:cubicBezTo>
                  <a:pt x="124" y="201"/>
                  <a:pt x="122" y="203"/>
                  <a:pt x="120" y="205"/>
                </a:cubicBezTo>
                <a:cubicBezTo>
                  <a:pt x="120" y="205"/>
                  <a:pt x="120" y="204"/>
                  <a:pt x="119" y="204"/>
                </a:cubicBezTo>
                <a:cubicBezTo>
                  <a:pt x="120" y="204"/>
                  <a:pt x="120" y="203"/>
                  <a:pt x="120" y="203"/>
                </a:cubicBezTo>
                <a:close/>
                <a:moveTo>
                  <a:pt x="125" y="204"/>
                </a:moveTo>
                <a:cubicBezTo>
                  <a:pt x="127" y="202"/>
                  <a:pt x="128" y="201"/>
                  <a:pt x="129" y="200"/>
                </a:cubicBezTo>
                <a:cubicBezTo>
                  <a:pt x="128" y="201"/>
                  <a:pt x="127" y="203"/>
                  <a:pt x="126" y="204"/>
                </a:cubicBezTo>
                <a:cubicBezTo>
                  <a:pt x="125" y="205"/>
                  <a:pt x="124" y="206"/>
                  <a:pt x="123" y="206"/>
                </a:cubicBezTo>
                <a:cubicBezTo>
                  <a:pt x="123" y="206"/>
                  <a:pt x="122" y="206"/>
                  <a:pt x="122" y="206"/>
                </a:cubicBezTo>
                <a:cubicBezTo>
                  <a:pt x="123" y="205"/>
                  <a:pt x="124" y="205"/>
                  <a:pt x="125" y="204"/>
                </a:cubicBezTo>
                <a:close/>
                <a:moveTo>
                  <a:pt x="127" y="206"/>
                </a:moveTo>
                <a:cubicBezTo>
                  <a:pt x="129" y="205"/>
                  <a:pt x="131" y="204"/>
                  <a:pt x="132" y="203"/>
                </a:cubicBezTo>
                <a:cubicBezTo>
                  <a:pt x="131" y="204"/>
                  <a:pt x="130" y="205"/>
                  <a:pt x="129" y="206"/>
                </a:cubicBezTo>
                <a:cubicBezTo>
                  <a:pt x="128" y="207"/>
                  <a:pt x="127" y="208"/>
                  <a:pt x="125" y="209"/>
                </a:cubicBezTo>
                <a:cubicBezTo>
                  <a:pt x="125" y="209"/>
                  <a:pt x="125" y="208"/>
                  <a:pt x="125" y="208"/>
                </a:cubicBezTo>
                <a:cubicBezTo>
                  <a:pt x="126" y="208"/>
                  <a:pt x="126" y="207"/>
                  <a:pt x="127" y="206"/>
                </a:cubicBezTo>
                <a:close/>
                <a:moveTo>
                  <a:pt x="147" y="192"/>
                </a:moveTo>
                <a:cubicBezTo>
                  <a:pt x="151" y="189"/>
                  <a:pt x="154" y="185"/>
                  <a:pt x="158" y="182"/>
                </a:cubicBezTo>
                <a:cubicBezTo>
                  <a:pt x="159" y="182"/>
                  <a:pt x="160" y="181"/>
                  <a:pt x="161" y="181"/>
                </a:cubicBezTo>
                <a:cubicBezTo>
                  <a:pt x="160" y="182"/>
                  <a:pt x="159" y="183"/>
                  <a:pt x="158" y="184"/>
                </a:cubicBezTo>
                <a:cubicBezTo>
                  <a:pt x="156" y="186"/>
                  <a:pt x="154" y="187"/>
                  <a:pt x="152" y="189"/>
                </a:cubicBezTo>
                <a:cubicBezTo>
                  <a:pt x="150" y="190"/>
                  <a:pt x="149" y="191"/>
                  <a:pt x="147" y="192"/>
                </a:cubicBezTo>
                <a:close/>
                <a:moveTo>
                  <a:pt x="153" y="199"/>
                </a:moveTo>
                <a:cubicBezTo>
                  <a:pt x="155" y="198"/>
                  <a:pt x="156" y="197"/>
                  <a:pt x="157" y="197"/>
                </a:cubicBezTo>
                <a:cubicBezTo>
                  <a:pt x="155" y="198"/>
                  <a:pt x="153" y="199"/>
                  <a:pt x="151" y="201"/>
                </a:cubicBezTo>
                <a:cubicBezTo>
                  <a:pt x="152" y="200"/>
                  <a:pt x="153" y="199"/>
                  <a:pt x="153" y="199"/>
                </a:cubicBezTo>
                <a:close/>
                <a:moveTo>
                  <a:pt x="155" y="195"/>
                </a:moveTo>
                <a:cubicBezTo>
                  <a:pt x="154" y="195"/>
                  <a:pt x="153" y="196"/>
                  <a:pt x="153" y="196"/>
                </a:cubicBezTo>
                <a:cubicBezTo>
                  <a:pt x="157" y="192"/>
                  <a:pt x="161" y="187"/>
                  <a:pt x="166" y="183"/>
                </a:cubicBezTo>
                <a:cubicBezTo>
                  <a:pt x="165" y="183"/>
                  <a:pt x="165" y="184"/>
                  <a:pt x="164" y="185"/>
                </a:cubicBezTo>
                <a:cubicBezTo>
                  <a:pt x="161" y="188"/>
                  <a:pt x="158" y="191"/>
                  <a:pt x="155" y="195"/>
                </a:cubicBezTo>
                <a:close/>
                <a:moveTo>
                  <a:pt x="178" y="173"/>
                </a:moveTo>
                <a:cubicBezTo>
                  <a:pt x="178" y="173"/>
                  <a:pt x="178" y="173"/>
                  <a:pt x="178" y="173"/>
                </a:cubicBezTo>
                <a:cubicBezTo>
                  <a:pt x="176" y="176"/>
                  <a:pt x="174" y="180"/>
                  <a:pt x="172" y="184"/>
                </a:cubicBezTo>
                <a:cubicBezTo>
                  <a:pt x="169" y="186"/>
                  <a:pt x="165" y="188"/>
                  <a:pt x="162" y="190"/>
                </a:cubicBezTo>
                <a:cubicBezTo>
                  <a:pt x="167" y="184"/>
                  <a:pt x="173" y="179"/>
                  <a:pt x="178" y="173"/>
                </a:cubicBezTo>
                <a:close/>
                <a:moveTo>
                  <a:pt x="183" y="168"/>
                </a:moveTo>
                <a:cubicBezTo>
                  <a:pt x="185" y="166"/>
                  <a:pt x="187" y="164"/>
                  <a:pt x="189" y="163"/>
                </a:cubicBezTo>
                <a:cubicBezTo>
                  <a:pt x="189" y="163"/>
                  <a:pt x="189" y="162"/>
                  <a:pt x="189" y="162"/>
                </a:cubicBezTo>
                <a:cubicBezTo>
                  <a:pt x="185" y="168"/>
                  <a:pt x="180" y="174"/>
                  <a:pt x="176" y="180"/>
                </a:cubicBezTo>
                <a:cubicBezTo>
                  <a:pt x="178" y="176"/>
                  <a:pt x="181" y="172"/>
                  <a:pt x="183" y="168"/>
                </a:cubicBezTo>
                <a:close/>
                <a:moveTo>
                  <a:pt x="178" y="198"/>
                </a:moveTo>
                <a:cubicBezTo>
                  <a:pt x="178" y="197"/>
                  <a:pt x="179" y="197"/>
                  <a:pt x="180" y="196"/>
                </a:cubicBezTo>
                <a:cubicBezTo>
                  <a:pt x="178" y="198"/>
                  <a:pt x="176" y="199"/>
                  <a:pt x="175" y="201"/>
                </a:cubicBezTo>
                <a:cubicBezTo>
                  <a:pt x="174" y="201"/>
                  <a:pt x="174" y="201"/>
                  <a:pt x="174" y="201"/>
                </a:cubicBezTo>
                <a:cubicBezTo>
                  <a:pt x="175" y="200"/>
                  <a:pt x="176" y="199"/>
                  <a:pt x="178" y="198"/>
                </a:cubicBezTo>
                <a:close/>
                <a:moveTo>
                  <a:pt x="172" y="191"/>
                </a:moveTo>
                <a:cubicBezTo>
                  <a:pt x="175" y="189"/>
                  <a:pt x="177" y="187"/>
                  <a:pt x="180" y="184"/>
                </a:cubicBezTo>
                <a:cubicBezTo>
                  <a:pt x="179" y="185"/>
                  <a:pt x="179" y="185"/>
                  <a:pt x="179" y="186"/>
                </a:cubicBezTo>
                <a:cubicBezTo>
                  <a:pt x="177" y="188"/>
                  <a:pt x="174" y="189"/>
                  <a:pt x="172" y="191"/>
                </a:cubicBezTo>
                <a:close/>
                <a:moveTo>
                  <a:pt x="179" y="179"/>
                </a:moveTo>
                <a:cubicBezTo>
                  <a:pt x="184" y="172"/>
                  <a:pt x="189" y="166"/>
                  <a:pt x="194" y="159"/>
                </a:cubicBezTo>
                <a:cubicBezTo>
                  <a:pt x="194" y="159"/>
                  <a:pt x="195" y="159"/>
                  <a:pt x="195" y="158"/>
                </a:cubicBezTo>
                <a:cubicBezTo>
                  <a:pt x="192" y="163"/>
                  <a:pt x="189" y="169"/>
                  <a:pt x="185" y="174"/>
                </a:cubicBezTo>
                <a:cubicBezTo>
                  <a:pt x="185" y="174"/>
                  <a:pt x="185" y="174"/>
                  <a:pt x="185" y="174"/>
                </a:cubicBezTo>
                <a:cubicBezTo>
                  <a:pt x="183" y="175"/>
                  <a:pt x="181" y="177"/>
                  <a:pt x="179" y="179"/>
                </a:cubicBezTo>
                <a:close/>
                <a:moveTo>
                  <a:pt x="196" y="176"/>
                </a:moveTo>
                <a:cubicBezTo>
                  <a:pt x="196" y="177"/>
                  <a:pt x="195" y="179"/>
                  <a:pt x="195" y="180"/>
                </a:cubicBezTo>
                <a:cubicBezTo>
                  <a:pt x="195" y="180"/>
                  <a:pt x="194" y="180"/>
                  <a:pt x="194" y="180"/>
                </a:cubicBezTo>
                <a:cubicBezTo>
                  <a:pt x="193" y="181"/>
                  <a:pt x="191" y="183"/>
                  <a:pt x="189" y="184"/>
                </a:cubicBezTo>
                <a:cubicBezTo>
                  <a:pt x="191" y="181"/>
                  <a:pt x="194" y="179"/>
                  <a:pt x="196" y="176"/>
                </a:cubicBezTo>
                <a:close/>
                <a:moveTo>
                  <a:pt x="198" y="182"/>
                </a:moveTo>
                <a:cubicBezTo>
                  <a:pt x="199" y="182"/>
                  <a:pt x="199" y="182"/>
                  <a:pt x="199" y="182"/>
                </a:cubicBezTo>
                <a:cubicBezTo>
                  <a:pt x="198" y="183"/>
                  <a:pt x="197" y="184"/>
                  <a:pt x="195" y="185"/>
                </a:cubicBezTo>
                <a:cubicBezTo>
                  <a:pt x="196" y="184"/>
                  <a:pt x="197" y="183"/>
                  <a:pt x="198" y="182"/>
                </a:cubicBezTo>
                <a:close/>
                <a:moveTo>
                  <a:pt x="199" y="176"/>
                </a:moveTo>
                <a:cubicBezTo>
                  <a:pt x="200" y="175"/>
                  <a:pt x="200" y="173"/>
                  <a:pt x="201" y="17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3"/>
                  <a:pt x="200" y="174"/>
                  <a:pt x="200" y="175"/>
                </a:cubicBezTo>
                <a:cubicBezTo>
                  <a:pt x="200" y="176"/>
                  <a:pt x="199" y="176"/>
                  <a:pt x="199" y="176"/>
                </a:cubicBezTo>
                <a:close/>
                <a:moveTo>
                  <a:pt x="200" y="164"/>
                </a:moveTo>
                <a:cubicBezTo>
                  <a:pt x="200" y="164"/>
                  <a:pt x="199" y="165"/>
                  <a:pt x="199" y="165"/>
                </a:cubicBezTo>
                <a:cubicBezTo>
                  <a:pt x="200" y="163"/>
                  <a:pt x="202" y="161"/>
                  <a:pt x="203" y="158"/>
                </a:cubicBezTo>
                <a:cubicBezTo>
                  <a:pt x="202" y="160"/>
                  <a:pt x="202" y="161"/>
                  <a:pt x="201" y="162"/>
                </a:cubicBezTo>
                <a:cubicBezTo>
                  <a:pt x="201" y="163"/>
                  <a:pt x="201" y="163"/>
                  <a:pt x="200" y="164"/>
                </a:cubicBezTo>
                <a:close/>
                <a:moveTo>
                  <a:pt x="203" y="141"/>
                </a:moveTo>
                <a:cubicBezTo>
                  <a:pt x="206" y="138"/>
                  <a:pt x="209" y="134"/>
                  <a:pt x="212" y="131"/>
                </a:cubicBezTo>
                <a:cubicBezTo>
                  <a:pt x="210" y="134"/>
                  <a:pt x="208" y="137"/>
                  <a:pt x="206" y="139"/>
                </a:cubicBezTo>
                <a:cubicBezTo>
                  <a:pt x="205" y="140"/>
                  <a:pt x="205" y="141"/>
                  <a:pt x="204" y="142"/>
                </a:cubicBezTo>
                <a:cubicBezTo>
                  <a:pt x="204" y="141"/>
                  <a:pt x="203" y="141"/>
                  <a:pt x="203" y="141"/>
                </a:cubicBezTo>
                <a:close/>
                <a:moveTo>
                  <a:pt x="206" y="167"/>
                </a:moveTo>
                <a:cubicBezTo>
                  <a:pt x="208" y="165"/>
                  <a:pt x="209" y="164"/>
                  <a:pt x="210" y="163"/>
                </a:cubicBezTo>
                <a:cubicBezTo>
                  <a:pt x="208" y="165"/>
                  <a:pt x="207" y="168"/>
                  <a:pt x="205" y="170"/>
                </a:cubicBezTo>
                <a:cubicBezTo>
                  <a:pt x="206" y="169"/>
                  <a:pt x="206" y="168"/>
                  <a:pt x="206" y="167"/>
                </a:cubicBezTo>
                <a:close/>
                <a:moveTo>
                  <a:pt x="208" y="157"/>
                </a:moveTo>
                <a:cubicBezTo>
                  <a:pt x="208" y="157"/>
                  <a:pt x="208" y="158"/>
                  <a:pt x="208" y="158"/>
                </a:cubicBezTo>
                <a:cubicBezTo>
                  <a:pt x="209" y="154"/>
                  <a:pt x="210" y="151"/>
                  <a:pt x="212" y="147"/>
                </a:cubicBezTo>
                <a:cubicBezTo>
                  <a:pt x="210" y="151"/>
                  <a:pt x="209" y="154"/>
                  <a:pt x="208" y="157"/>
                </a:cubicBezTo>
                <a:close/>
                <a:moveTo>
                  <a:pt x="214" y="164"/>
                </a:moveTo>
                <a:cubicBezTo>
                  <a:pt x="216" y="162"/>
                  <a:pt x="219" y="160"/>
                  <a:pt x="221" y="158"/>
                </a:cubicBezTo>
                <a:cubicBezTo>
                  <a:pt x="220" y="161"/>
                  <a:pt x="218" y="164"/>
                  <a:pt x="216" y="166"/>
                </a:cubicBezTo>
                <a:cubicBezTo>
                  <a:pt x="215" y="169"/>
                  <a:pt x="213" y="171"/>
                  <a:pt x="211" y="173"/>
                </a:cubicBezTo>
                <a:cubicBezTo>
                  <a:pt x="211" y="173"/>
                  <a:pt x="211" y="173"/>
                  <a:pt x="211" y="173"/>
                </a:cubicBezTo>
                <a:cubicBezTo>
                  <a:pt x="212" y="170"/>
                  <a:pt x="213" y="167"/>
                  <a:pt x="214" y="164"/>
                </a:cubicBezTo>
                <a:close/>
                <a:moveTo>
                  <a:pt x="210" y="165"/>
                </a:moveTo>
                <a:cubicBezTo>
                  <a:pt x="211" y="164"/>
                  <a:pt x="212" y="163"/>
                  <a:pt x="212" y="162"/>
                </a:cubicBezTo>
                <a:cubicBezTo>
                  <a:pt x="212" y="163"/>
                  <a:pt x="212" y="163"/>
                  <a:pt x="212" y="164"/>
                </a:cubicBezTo>
                <a:cubicBezTo>
                  <a:pt x="211" y="165"/>
                  <a:pt x="211" y="165"/>
                  <a:pt x="210" y="165"/>
                </a:cubicBezTo>
                <a:close/>
                <a:moveTo>
                  <a:pt x="217" y="159"/>
                </a:moveTo>
                <a:cubicBezTo>
                  <a:pt x="217" y="158"/>
                  <a:pt x="217" y="158"/>
                  <a:pt x="217" y="158"/>
                </a:cubicBezTo>
                <a:cubicBezTo>
                  <a:pt x="217" y="158"/>
                  <a:pt x="217" y="157"/>
                  <a:pt x="217" y="157"/>
                </a:cubicBezTo>
                <a:cubicBezTo>
                  <a:pt x="218" y="156"/>
                  <a:pt x="220" y="156"/>
                  <a:pt x="221" y="156"/>
                </a:cubicBezTo>
                <a:cubicBezTo>
                  <a:pt x="220" y="157"/>
                  <a:pt x="218" y="158"/>
                  <a:pt x="217" y="159"/>
                </a:cubicBezTo>
                <a:close/>
                <a:moveTo>
                  <a:pt x="217" y="138"/>
                </a:moveTo>
                <a:cubicBezTo>
                  <a:pt x="216" y="143"/>
                  <a:pt x="216" y="147"/>
                  <a:pt x="215" y="151"/>
                </a:cubicBezTo>
                <a:cubicBezTo>
                  <a:pt x="214" y="152"/>
                  <a:pt x="212" y="154"/>
                  <a:pt x="211" y="155"/>
                </a:cubicBezTo>
                <a:cubicBezTo>
                  <a:pt x="213" y="149"/>
                  <a:pt x="215" y="144"/>
                  <a:pt x="217" y="138"/>
                </a:cubicBezTo>
                <a:cubicBezTo>
                  <a:pt x="217" y="138"/>
                  <a:pt x="217" y="138"/>
                  <a:pt x="217" y="138"/>
                </a:cubicBezTo>
                <a:close/>
                <a:moveTo>
                  <a:pt x="215" y="138"/>
                </a:moveTo>
                <a:cubicBezTo>
                  <a:pt x="216" y="136"/>
                  <a:pt x="217" y="134"/>
                  <a:pt x="217" y="132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32"/>
                  <a:pt x="217" y="133"/>
                  <a:pt x="217" y="133"/>
                </a:cubicBezTo>
                <a:cubicBezTo>
                  <a:pt x="217" y="135"/>
                  <a:pt x="216" y="137"/>
                  <a:pt x="215" y="138"/>
                </a:cubicBezTo>
                <a:close/>
                <a:moveTo>
                  <a:pt x="216" y="117"/>
                </a:moveTo>
                <a:cubicBezTo>
                  <a:pt x="218" y="115"/>
                  <a:pt x="219" y="113"/>
                  <a:pt x="221" y="111"/>
                </a:cubicBezTo>
                <a:cubicBezTo>
                  <a:pt x="221" y="112"/>
                  <a:pt x="221" y="112"/>
                  <a:pt x="221" y="113"/>
                </a:cubicBezTo>
                <a:cubicBezTo>
                  <a:pt x="219" y="114"/>
                  <a:pt x="218" y="116"/>
                  <a:pt x="216" y="117"/>
                </a:cubicBezTo>
                <a:close/>
                <a:moveTo>
                  <a:pt x="221" y="99"/>
                </a:moveTo>
                <a:cubicBezTo>
                  <a:pt x="220" y="98"/>
                  <a:pt x="220" y="97"/>
                  <a:pt x="220" y="96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21" y="97"/>
                  <a:pt x="221" y="98"/>
                  <a:pt x="221" y="99"/>
                </a:cubicBezTo>
                <a:cubicBezTo>
                  <a:pt x="221" y="99"/>
                  <a:pt x="221" y="99"/>
                  <a:pt x="221" y="99"/>
                </a:cubicBezTo>
                <a:close/>
                <a:moveTo>
                  <a:pt x="220" y="108"/>
                </a:moveTo>
                <a:cubicBezTo>
                  <a:pt x="220" y="108"/>
                  <a:pt x="220" y="108"/>
                  <a:pt x="220" y="109"/>
                </a:cubicBezTo>
                <a:cubicBezTo>
                  <a:pt x="220" y="109"/>
                  <a:pt x="220" y="109"/>
                  <a:pt x="219" y="109"/>
                </a:cubicBezTo>
                <a:cubicBezTo>
                  <a:pt x="219" y="109"/>
                  <a:pt x="219" y="109"/>
                  <a:pt x="219" y="109"/>
                </a:cubicBezTo>
                <a:cubicBezTo>
                  <a:pt x="219" y="109"/>
                  <a:pt x="219" y="109"/>
                  <a:pt x="219" y="109"/>
                </a:cubicBezTo>
                <a:cubicBezTo>
                  <a:pt x="217" y="110"/>
                  <a:pt x="216" y="111"/>
                  <a:pt x="215" y="111"/>
                </a:cubicBezTo>
                <a:cubicBezTo>
                  <a:pt x="215" y="111"/>
                  <a:pt x="215" y="111"/>
                  <a:pt x="215" y="111"/>
                </a:cubicBezTo>
                <a:cubicBezTo>
                  <a:pt x="215" y="111"/>
                  <a:pt x="215" y="111"/>
                  <a:pt x="215" y="110"/>
                </a:cubicBezTo>
                <a:cubicBezTo>
                  <a:pt x="217" y="110"/>
                  <a:pt x="219" y="109"/>
                  <a:pt x="220" y="108"/>
                </a:cubicBezTo>
                <a:close/>
                <a:moveTo>
                  <a:pt x="219" y="93"/>
                </a:moveTo>
                <a:cubicBezTo>
                  <a:pt x="219" y="92"/>
                  <a:pt x="218" y="90"/>
                  <a:pt x="218" y="89"/>
                </a:cubicBezTo>
                <a:cubicBezTo>
                  <a:pt x="218" y="89"/>
                  <a:pt x="219" y="89"/>
                  <a:pt x="219" y="89"/>
                </a:cubicBezTo>
                <a:cubicBezTo>
                  <a:pt x="219" y="90"/>
                  <a:pt x="219" y="92"/>
                  <a:pt x="220" y="93"/>
                </a:cubicBezTo>
                <a:cubicBezTo>
                  <a:pt x="220" y="93"/>
                  <a:pt x="219" y="93"/>
                  <a:pt x="219" y="93"/>
                </a:cubicBezTo>
                <a:close/>
                <a:moveTo>
                  <a:pt x="217" y="87"/>
                </a:moveTo>
                <a:cubicBezTo>
                  <a:pt x="217" y="86"/>
                  <a:pt x="217" y="85"/>
                  <a:pt x="217" y="84"/>
                </a:cubicBezTo>
                <a:cubicBezTo>
                  <a:pt x="217" y="84"/>
                  <a:pt x="217" y="84"/>
                  <a:pt x="217" y="84"/>
                </a:cubicBezTo>
                <a:cubicBezTo>
                  <a:pt x="218" y="85"/>
                  <a:pt x="218" y="86"/>
                  <a:pt x="218" y="87"/>
                </a:cubicBezTo>
                <a:cubicBezTo>
                  <a:pt x="218" y="87"/>
                  <a:pt x="218" y="87"/>
                  <a:pt x="217" y="87"/>
                </a:cubicBezTo>
                <a:close/>
                <a:moveTo>
                  <a:pt x="216" y="82"/>
                </a:moveTo>
                <a:cubicBezTo>
                  <a:pt x="215" y="79"/>
                  <a:pt x="215" y="77"/>
                  <a:pt x="214" y="74"/>
                </a:cubicBezTo>
                <a:cubicBezTo>
                  <a:pt x="215" y="75"/>
                  <a:pt x="215" y="76"/>
                  <a:pt x="216" y="77"/>
                </a:cubicBezTo>
                <a:cubicBezTo>
                  <a:pt x="216" y="78"/>
                  <a:pt x="216" y="80"/>
                  <a:pt x="217" y="82"/>
                </a:cubicBezTo>
                <a:cubicBezTo>
                  <a:pt x="217" y="82"/>
                  <a:pt x="216" y="82"/>
                  <a:pt x="216" y="82"/>
                </a:cubicBezTo>
                <a:close/>
                <a:moveTo>
                  <a:pt x="215" y="88"/>
                </a:moveTo>
                <a:cubicBezTo>
                  <a:pt x="211" y="90"/>
                  <a:pt x="208" y="92"/>
                  <a:pt x="205" y="93"/>
                </a:cubicBezTo>
                <a:cubicBezTo>
                  <a:pt x="204" y="93"/>
                  <a:pt x="204" y="93"/>
                  <a:pt x="204" y="93"/>
                </a:cubicBezTo>
                <a:cubicBezTo>
                  <a:pt x="206" y="91"/>
                  <a:pt x="208" y="90"/>
                  <a:pt x="210" y="88"/>
                </a:cubicBezTo>
                <a:cubicBezTo>
                  <a:pt x="211" y="87"/>
                  <a:pt x="213" y="87"/>
                  <a:pt x="214" y="86"/>
                </a:cubicBezTo>
                <a:cubicBezTo>
                  <a:pt x="214" y="87"/>
                  <a:pt x="214" y="88"/>
                  <a:pt x="215" y="88"/>
                </a:cubicBezTo>
                <a:close/>
                <a:moveTo>
                  <a:pt x="206" y="85"/>
                </a:moveTo>
                <a:cubicBezTo>
                  <a:pt x="208" y="84"/>
                  <a:pt x="208" y="84"/>
                  <a:pt x="208" y="84"/>
                </a:cubicBezTo>
                <a:cubicBezTo>
                  <a:pt x="209" y="83"/>
                  <a:pt x="208" y="82"/>
                  <a:pt x="207" y="82"/>
                </a:cubicBezTo>
                <a:cubicBezTo>
                  <a:pt x="209" y="81"/>
                  <a:pt x="210" y="80"/>
                  <a:pt x="212" y="79"/>
                </a:cubicBezTo>
                <a:cubicBezTo>
                  <a:pt x="212" y="81"/>
                  <a:pt x="213" y="82"/>
                  <a:pt x="213" y="83"/>
                </a:cubicBezTo>
                <a:cubicBezTo>
                  <a:pt x="211" y="84"/>
                  <a:pt x="208" y="84"/>
                  <a:pt x="206" y="85"/>
                </a:cubicBezTo>
                <a:close/>
                <a:moveTo>
                  <a:pt x="206" y="58"/>
                </a:moveTo>
                <a:cubicBezTo>
                  <a:pt x="206" y="58"/>
                  <a:pt x="206" y="58"/>
                  <a:pt x="206" y="57"/>
                </a:cubicBezTo>
                <a:cubicBezTo>
                  <a:pt x="207" y="58"/>
                  <a:pt x="208" y="59"/>
                  <a:pt x="209" y="60"/>
                </a:cubicBezTo>
                <a:cubicBezTo>
                  <a:pt x="209" y="61"/>
                  <a:pt x="210" y="61"/>
                  <a:pt x="210" y="61"/>
                </a:cubicBezTo>
                <a:cubicBezTo>
                  <a:pt x="211" y="62"/>
                  <a:pt x="211" y="63"/>
                  <a:pt x="212" y="63"/>
                </a:cubicBezTo>
                <a:cubicBezTo>
                  <a:pt x="210" y="61"/>
                  <a:pt x="208" y="60"/>
                  <a:pt x="206" y="58"/>
                </a:cubicBezTo>
                <a:close/>
                <a:moveTo>
                  <a:pt x="206" y="60"/>
                </a:moveTo>
                <a:cubicBezTo>
                  <a:pt x="206" y="60"/>
                  <a:pt x="205" y="60"/>
                  <a:pt x="205" y="60"/>
                </a:cubicBezTo>
                <a:cubicBezTo>
                  <a:pt x="204" y="59"/>
                  <a:pt x="204" y="58"/>
                  <a:pt x="203" y="57"/>
                </a:cubicBezTo>
                <a:cubicBezTo>
                  <a:pt x="204" y="58"/>
                  <a:pt x="204" y="58"/>
                  <a:pt x="205" y="59"/>
                </a:cubicBezTo>
                <a:cubicBezTo>
                  <a:pt x="205" y="60"/>
                  <a:pt x="206" y="60"/>
                  <a:pt x="206" y="60"/>
                </a:cubicBezTo>
                <a:close/>
                <a:moveTo>
                  <a:pt x="211" y="67"/>
                </a:moveTo>
                <a:cubicBezTo>
                  <a:pt x="210" y="67"/>
                  <a:pt x="210" y="67"/>
                  <a:pt x="211" y="67"/>
                </a:cubicBezTo>
                <a:cubicBezTo>
                  <a:pt x="211" y="68"/>
                  <a:pt x="211" y="69"/>
                  <a:pt x="211" y="70"/>
                </a:cubicBezTo>
                <a:cubicBezTo>
                  <a:pt x="209" y="71"/>
                  <a:pt x="207" y="72"/>
                  <a:pt x="205" y="73"/>
                </a:cubicBezTo>
                <a:cubicBezTo>
                  <a:pt x="206" y="71"/>
                  <a:pt x="207" y="70"/>
                  <a:pt x="208" y="68"/>
                </a:cubicBezTo>
                <a:cubicBezTo>
                  <a:pt x="209" y="67"/>
                  <a:pt x="208" y="66"/>
                  <a:pt x="207" y="67"/>
                </a:cubicBezTo>
                <a:cubicBezTo>
                  <a:pt x="207" y="67"/>
                  <a:pt x="207" y="67"/>
                  <a:pt x="206" y="68"/>
                </a:cubicBezTo>
                <a:cubicBezTo>
                  <a:pt x="206" y="67"/>
                  <a:pt x="206" y="67"/>
                  <a:pt x="205" y="67"/>
                </a:cubicBezTo>
                <a:cubicBezTo>
                  <a:pt x="201" y="68"/>
                  <a:pt x="196" y="69"/>
                  <a:pt x="191" y="71"/>
                </a:cubicBezTo>
                <a:cubicBezTo>
                  <a:pt x="196" y="69"/>
                  <a:pt x="200" y="66"/>
                  <a:pt x="204" y="64"/>
                </a:cubicBezTo>
                <a:cubicBezTo>
                  <a:pt x="205" y="63"/>
                  <a:pt x="204" y="62"/>
                  <a:pt x="203" y="62"/>
                </a:cubicBezTo>
                <a:cubicBezTo>
                  <a:pt x="202" y="62"/>
                  <a:pt x="202" y="63"/>
                  <a:pt x="202" y="63"/>
                </a:cubicBezTo>
                <a:cubicBezTo>
                  <a:pt x="202" y="63"/>
                  <a:pt x="202" y="62"/>
                  <a:pt x="202" y="62"/>
                </a:cubicBezTo>
                <a:cubicBezTo>
                  <a:pt x="203" y="62"/>
                  <a:pt x="203" y="60"/>
                  <a:pt x="202" y="61"/>
                </a:cubicBezTo>
                <a:cubicBezTo>
                  <a:pt x="201" y="61"/>
                  <a:pt x="201" y="61"/>
                  <a:pt x="201" y="61"/>
                </a:cubicBezTo>
                <a:cubicBezTo>
                  <a:pt x="202" y="61"/>
                  <a:pt x="202" y="60"/>
                  <a:pt x="203" y="60"/>
                </a:cubicBezTo>
                <a:cubicBezTo>
                  <a:pt x="203" y="60"/>
                  <a:pt x="203" y="60"/>
                  <a:pt x="203" y="60"/>
                </a:cubicBezTo>
                <a:cubicBezTo>
                  <a:pt x="203" y="60"/>
                  <a:pt x="203" y="60"/>
                  <a:pt x="203" y="60"/>
                </a:cubicBezTo>
                <a:cubicBezTo>
                  <a:pt x="205" y="63"/>
                  <a:pt x="208" y="65"/>
                  <a:pt x="211" y="67"/>
                </a:cubicBezTo>
                <a:close/>
                <a:moveTo>
                  <a:pt x="187" y="63"/>
                </a:moveTo>
                <a:cubicBezTo>
                  <a:pt x="191" y="61"/>
                  <a:pt x="195" y="59"/>
                  <a:pt x="198" y="56"/>
                </a:cubicBezTo>
                <a:cubicBezTo>
                  <a:pt x="199" y="57"/>
                  <a:pt x="200" y="58"/>
                  <a:pt x="201" y="59"/>
                </a:cubicBezTo>
                <a:cubicBezTo>
                  <a:pt x="196" y="60"/>
                  <a:pt x="192" y="61"/>
                  <a:pt x="187" y="63"/>
                </a:cubicBezTo>
                <a:close/>
                <a:moveTo>
                  <a:pt x="191" y="56"/>
                </a:moveTo>
                <a:cubicBezTo>
                  <a:pt x="192" y="55"/>
                  <a:pt x="193" y="55"/>
                  <a:pt x="194" y="54"/>
                </a:cubicBezTo>
                <a:cubicBezTo>
                  <a:pt x="195" y="54"/>
                  <a:pt x="195" y="54"/>
                  <a:pt x="195" y="54"/>
                </a:cubicBezTo>
                <a:cubicBezTo>
                  <a:pt x="195" y="54"/>
                  <a:pt x="196" y="54"/>
                  <a:pt x="196" y="55"/>
                </a:cubicBezTo>
                <a:cubicBezTo>
                  <a:pt x="194" y="55"/>
                  <a:pt x="193" y="55"/>
                  <a:pt x="191" y="56"/>
                </a:cubicBezTo>
                <a:close/>
                <a:moveTo>
                  <a:pt x="189" y="54"/>
                </a:moveTo>
                <a:cubicBezTo>
                  <a:pt x="189" y="54"/>
                  <a:pt x="189" y="54"/>
                  <a:pt x="190" y="53"/>
                </a:cubicBezTo>
                <a:cubicBezTo>
                  <a:pt x="190" y="53"/>
                  <a:pt x="189" y="52"/>
                  <a:pt x="188" y="52"/>
                </a:cubicBezTo>
                <a:cubicBezTo>
                  <a:pt x="187" y="53"/>
                  <a:pt x="186" y="54"/>
                  <a:pt x="186" y="55"/>
                </a:cubicBezTo>
                <a:cubicBezTo>
                  <a:pt x="185" y="54"/>
                  <a:pt x="185" y="54"/>
                  <a:pt x="184" y="53"/>
                </a:cubicBezTo>
                <a:cubicBezTo>
                  <a:pt x="186" y="52"/>
                  <a:pt x="188" y="51"/>
                  <a:pt x="189" y="50"/>
                </a:cubicBezTo>
                <a:cubicBezTo>
                  <a:pt x="191" y="51"/>
                  <a:pt x="192" y="52"/>
                  <a:pt x="193" y="53"/>
                </a:cubicBezTo>
                <a:cubicBezTo>
                  <a:pt x="192" y="53"/>
                  <a:pt x="190" y="54"/>
                  <a:pt x="189" y="54"/>
                </a:cubicBezTo>
                <a:close/>
                <a:moveTo>
                  <a:pt x="184" y="56"/>
                </a:moveTo>
                <a:cubicBezTo>
                  <a:pt x="182" y="57"/>
                  <a:pt x="179" y="58"/>
                  <a:pt x="176" y="59"/>
                </a:cubicBezTo>
                <a:cubicBezTo>
                  <a:pt x="177" y="58"/>
                  <a:pt x="178" y="57"/>
                  <a:pt x="179" y="55"/>
                </a:cubicBezTo>
                <a:cubicBezTo>
                  <a:pt x="180" y="55"/>
                  <a:pt x="181" y="54"/>
                  <a:pt x="183" y="54"/>
                </a:cubicBezTo>
                <a:cubicBezTo>
                  <a:pt x="183" y="54"/>
                  <a:pt x="184" y="55"/>
                  <a:pt x="184" y="56"/>
                </a:cubicBezTo>
                <a:close/>
                <a:moveTo>
                  <a:pt x="180" y="50"/>
                </a:moveTo>
                <a:cubicBezTo>
                  <a:pt x="177" y="51"/>
                  <a:pt x="173" y="53"/>
                  <a:pt x="170" y="54"/>
                </a:cubicBezTo>
                <a:cubicBezTo>
                  <a:pt x="171" y="53"/>
                  <a:pt x="173" y="51"/>
                  <a:pt x="174" y="50"/>
                </a:cubicBezTo>
                <a:cubicBezTo>
                  <a:pt x="176" y="49"/>
                  <a:pt x="178" y="48"/>
                  <a:pt x="179" y="48"/>
                </a:cubicBezTo>
                <a:cubicBezTo>
                  <a:pt x="180" y="48"/>
                  <a:pt x="180" y="49"/>
                  <a:pt x="180" y="50"/>
                </a:cubicBezTo>
                <a:cubicBezTo>
                  <a:pt x="180" y="50"/>
                  <a:pt x="180" y="50"/>
                  <a:pt x="180" y="50"/>
                </a:cubicBezTo>
                <a:close/>
                <a:moveTo>
                  <a:pt x="166" y="49"/>
                </a:moveTo>
                <a:cubicBezTo>
                  <a:pt x="167" y="48"/>
                  <a:pt x="168" y="47"/>
                  <a:pt x="169" y="46"/>
                </a:cubicBezTo>
                <a:cubicBezTo>
                  <a:pt x="172" y="45"/>
                  <a:pt x="175" y="44"/>
                  <a:pt x="178" y="44"/>
                </a:cubicBezTo>
                <a:cubicBezTo>
                  <a:pt x="174" y="45"/>
                  <a:pt x="170" y="47"/>
                  <a:pt x="166" y="49"/>
                </a:cubicBezTo>
                <a:close/>
                <a:moveTo>
                  <a:pt x="166" y="53"/>
                </a:moveTo>
                <a:cubicBezTo>
                  <a:pt x="163" y="55"/>
                  <a:pt x="159" y="58"/>
                  <a:pt x="156" y="60"/>
                </a:cubicBezTo>
                <a:cubicBezTo>
                  <a:pt x="155" y="61"/>
                  <a:pt x="154" y="61"/>
                  <a:pt x="153" y="62"/>
                </a:cubicBezTo>
                <a:cubicBezTo>
                  <a:pt x="154" y="60"/>
                  <a:pt x="155" y="59"/>
                  <a:pt x="156" y="58"/>
                </a:cubicBezTo>
                <a:cubicBezTo>
                  <a:pt x="159" y="56"/>
                  <a:pt x="162" y="55"/>
                  <a:pt x="166" y="53"/>
                </a:cubicBezTo>
                <a:cubicBezTo>
                  <a:pt x="166" y="53"/>
                  <a:pt x="166" y="53"/>
                  <a:pt x="166" y="53"/>
                </a:cubicBezTo>
                <a:close/>
                <a:moveTo>
                  <a:pt x="154" y="49"/>
                </a:moveTo>
                <a:cubicBezTo>
                  <a:pt x="154" y="48"/>
                  <a:pt x="155" y="48"/>
                  <a:pt x="155" y="48"/>
                </a:cubicBezTo>
                <a:cubicBezTo>
                  <a:pt x="157" y="47"/>
                  <a:pt x="159" y="46"/>
                  <a:pt x="160" y="46"/>
                </a:cubicBezTo>
                <a:cubicBezTo>
                  <a:pt x="158" y="47"/>
                  <a:pt x="156" y="48"/>
                  <a:pt x="154" y="49"/>
                </a:cubicBezTo>
                <a:close/>
                <a:moveTo>
                  <a:pt x="155" y="45"/>
                </a:moveTo>
                <a:cubicBezTo>
                  <a:pt x="152" y="46"/>
                  <a:pt x="149" y="47"/>
                  <a:pt x="147" y="48"/>
                </a:cubicBezTo>
                <a:cubicBezTo>
                  <a:pt x="149" y="46"/>
                  <a:pt x="152" y="44"/>
                  <a:pt x="155" y="42"/>
                </a:cubicBezTo>
                <a:cubicBezTo>
                  <a:pt x="157" y="42"/>
                  <a:pt x="159" y="41"/>
                  <a:pt x="161" y="41"/>
                </a:cubicBezTo>
                <a:cubicBezTo>
                  <a:pt x="159" y="42"/>
                  <a:pt x="157" y="44"/>
                  <a:pt x="155" y="45"/>
                </a:cubicBezTo>
                <a:close/>
                <a:moveTo>
                  <a:pt x="154" y="34"/>
                </a:moveTo>
                <a:cubicBezTo>
                  <a:pt x="153" y="34"/>
                  <a:pt x="153" y="34"/>
                  <a:pt x="152" y="34"/>
                </a:cubicBezTo>
                <a:cubicBezTo>
                  <a:pt x="153" y="34"/>
                  <a:pt x="153" y="33"/>
                  <a:pt x="154" y="33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54" y="33"/>
                  <a:pt x="154" y="34"/>
                  <a:pt x="154" y="34"/>
                </a:cubicBezTo>
                <a:close/>
                <a:moveTo>
                  <a:pt x="152" y="36"/>
                </a:moveTo>
                <a:cubicBezTo>
                  <a:pt x="150" y="37"/>
                  <a:pt x="147" y="38"/>
                  <a:pt x="145" y="40"/>
                </a:cubicBezTo>
                <a:cubicBezTo>
                  <a:pt x="145" y="40"/>
                  <a:pt x="145" y="40"/>
                  <a:pt x="144" y="40"/>
                </a:cubicBezTo>
                <a:cubicBezTo>
                  <a:pt x="146" y="38"/>
                  <a:pt x="148" y="37"/>
                  <a:pt x="150" y="36"/>
                </a:cubicBezTo>
                <a:cubicBezTo>
                  <a:pt x="151" y="36"/>
                  <a:pt x="151" y="36"/>
                  <a:pt x="152" y="36"/>
                </a:cubicBezTo>
                <a:close/>
                <a:moveTo>
                  <a:pt x="150" y="34"/>
                </a:moveTo>
                <a:cubicBezTo>
                  <a:pt x="148" y="34"/>
                  <a:pt x="147" y="34"/>
                  <a:pt x="146" y="34"/>
                </a:cubicBezTo>
                <a:cubicBezTo>
                  <a:pt x="146" y="34"/>
                  <a:pt x="147" y="33"/>
                  <a:pt x="147" y="33"/>
                </a:cubicBezTo>
                <a:cubicBezTo>
                  <a:pt x="149" y="33"/>
                  <a:pt x="150" y="33"/>
                  <a:pt x="151" y="33"/>
                </a:cubicBezTo>
                <a:cubicBezTo>
                  <a:pt x="151" y="33"/>
                  <a:pt x="150" y="34"/>
                  <a:pt x="150" y="34"/>
                </a:cubicBezTo>
                <a:close/>
                <a:moveTo>
                  <a:pt x="151" y="29"/>
                </a:moveTo>
                <a:cubicBezTo>
                  <a:pt x="151" y="29"/>
                  <a:pt x="151" y="29"/>
                  <a:pt x="151" y="29"/>
                </a:cubicBezTo>
                <a:cubicBezTo>
                  <a:pt x="150" y="29"/>
                  <a:pt x="149" y="29"/>
                  <a:pt x="148" y="29"/>
                </a:cubicBezTo>
                <a:cubicBezTo>
                  <a:pt x="148" y="29"/>
                  <a:pt x="148" y="28"/>
                  <a:pt x="149" y="28"/>
                </a:cubicBezTo>
                <a:cubicBezTo>
                  <a:pt x="150" y="28"/>
                  <a:pt x="151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lose/>
                <a:moveTo>
                  <a:pt x="148" y="20"/>
                </a:moveTo>
                <a:cubicBezTo>
                  <a:pt x="146" y="18"/>
                  <a:pt x="144" y="17"/>
                  <a:pt x="142" y="16"/>
                </a:cubicBezTo>
                <a:cubicBezTo>
                  <a:pt x="142" y="16"/>
                  <a:pt x="143" y="16"/>
                  <a:pt x="143" y="15"/>
                </a:cubicBezTo>
                <a:cubicBezTo>
                  <a:pt x="146" y="16"/>
                  <a:pt x="149" y="17"/>
                  <a:pt x="152" y="18"/>
                </a:cubicBezTo>
                <a:cubicBezTo>
                  <a:pt x="151" y="18"/>
                  <a:pt x="149" y="19"/>
                  <a:pt x="148" y="20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8" y="8"/>
                  <a:pt x="138" y="8"/>
                  <a:pt x="138" y="8"/>
                </a:cubicBezTo>
                <a:cubicBezTo>
                  <a:pt x="140" y="9"/>
                  <a:pt x="142" y="9"/>
                  <a:pt x="145" y="9"/>
                </a:cubicBezTo>
                <a:cubicBezTo>
                  <a:pt x="145" y="9"/>
                  <a:pt x="145" y="10"/>
                  <a:pt x="146" y="10"/>
                </a:cubicBezTo>
                <a:cubicBezTo>
                  <a:pt x="144" y="9"/>
                  <a:pt x="142" y="9"/>
                  <a:pt x="139" y="9"/>
                </a:cubicBezTo>
                <a:close/>
                <a:moveTo>
                  <a:pt x="143" y="13"/>
                </a:moveTo>
                <a:cubicBezTo>
                  <a:pt x="142" y="13"/>
                  <a:pt x="142" y="13"/>
                  <a:pt x="142" y="13"/>
                </a:cubicBezTo>
                <a:cubicBezTo>
                  <a:pt x="140" y="13"/>
                  <a:pt x="138" y="13"/>
                  <a:pt x="135" y="13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8" y="12"/>
                  <a:pt x="141" y="13"/>
                  <a:pt x="143" y="13"/>
                </a:cubicBezTo>
                <a:close/>
                <a:moveTo>
                  <a:pt x="136" y="14"/>
                </a:moveTo>
                <a:cubicBezTo>
                  <a:pt x="137" y="14"/>
                  <a:pt x="138" y="14"/>
                  <a:pt x="139" y="15"/>
                </a:cubicBezTo>
                <a:cubicBezTo>
                  <a:pt x="139" y="15"/>
                  <a:pt x="139" y="15"/>
                  <a:pt x="138" y="15"/>
                </a:cubicBezTo>
                <a:cubicBezTo>
                  <a:pt x="138" y="15"/>
                  <a:pt x="137" y="14"/>
                  <a:pt x="136" y="14"/>
                </a:cubicBezTo>
                <a:cubicBezTo>
                  <a:pt x="136" y="14"/>
                  <a:pt x="136" y="14"/>
                  <a:pt x="136" y="14"/>
                </a:cubicBezTo>
                <a:close/>
                <a:moveTo>
                  <a:pt x="138" y="18"/>
                </a:moveTo>
                <a:cubicBezTo>
                  <a:pt x="141" y="19"/>
                  <a:pt x="143" y="20"/>
                  <a:pt x="146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3" y="20"/>
                  <a:pt x="140" y="20"/>
                  <a:pt x="137" y="19"/>
                </a:cubicBezTo>
                <a:cubicBezTo>
                  <a:pt x="137" y="19"/>
                  <a:pt x="138" y="19"/>
                  <a:pt x="138" y="18"/>
                </a:cubicBezTo>
                <a:close/>
                <a:moveTo>
                  <a:pt x="141" y="27"/>
                </a:moveTo>
                <a:cubicBezTo>
                  <a:pt x="143" y="27"/>
                  <a:pt x="144" y="27"/>
                  <a:pt x="146" y="28"/>
                </a:cubicBezTo>
                <a:cubicBezTo>
                  <a:pt x="146" y="28"/>
                  <a:pt x="145" y="28"/>
                  <a:pt x="145" y="28"/>
                </a:cubicBezTo>
                <a:cubicBezTo>
                  <a:pt x="143" y="28"/>
                  <a:pt x="142" y="28"/>
                  <a:pt x="140" y="27"/>
                </a:cubicBezTo>
                <a:cubicBezTo>
                  <a:pt x="140" y="27"/>
                  <a:pt x="141" y="27"/>
                  <a:pt x="141" y="27"/>
                </a:cubicBezTo>
                <a:close/>
                <a:moveTo>
                  <a:pt x="142" y="30"/>
                </a:moveTo>
                <a:cubicBezTo>
                  <a:pt x="142" y="30"/>
                  <a:pt x="142" y="30"/>
                  <a:pt x="142" y="30"/>
                </a:cubicBezTo>
                <a:cubicBezTo>
                  <a:pt x="140" y="30"/>
                  <a:pt x="138" y="29"/>
                  <a:pt x="137" y="29"/>
                </a:cubicBezTo>
                <a:cubicBezTo>
                  <a:pt x="137" y="29"/>
                  <a:pt x="137" y="29"/>
                  <a:pt x="138" y="29"/>
                </a:cubicBezTo>
                <a:cubicBezTo>
                  <a:pt x="139" y="29"/>
                  <a:pt x="141" y="29"/>
                  <a:pt x="142" y="30"/>
                </a:cubicBezTo>
                <a:close/>
                <a:moveTo>
                  <a:pt x="140" y="34"/>
                </a:moveTo>
                <a:cubicBezTo>
                  <a:pt x="141" y="33"/>
                  <a:pt x="142" y="33"/>
                  <a:pt x="144" y="33"/>
                </a:cubicBezTo>
                <a:cubicBezTo>
                  <a:pt x="143" y="33"/>
                  <a:pt x="143" y="34"/>
                  <a:pt x="142" y="34"/>
                </a:cubicBezTo>
                <a:cubicBezTo>
                  <a:pt x="141" y="34"/>
                  <a:pt x="139" y="34"/>
                  <a:pt x="138" y="34"/>
                </a:cubicBezTo>
                <a:cubicBezTo>
                  <a:pt x="139" y="34"/>
                  <a:pt x="139" y="34"/>
                  <a:pt x="140" y="34"/>
                </a:cubicBezTo>
                <a:close/>
                <a:moveTo>
                  <a:pt x="143" y="36"/>
                </a:moveTo>
                <a:cubicBezTo>
                  <a:pt x="144" y="36"/>
                  <a:pt x="146" y="36"/>
                  <a:pt x="147" y="36"/>
                </a:cubicBezTo>
                <a:cubicBezTo>
                  <a:pt x="145" y="37"/>
                  <a:pt x="143" y="39"/>
                  <a:pt x="141" y="40"/>
                </a:cubicBezTo>
                <a:cubicBezTo>
                  <a:pt x="140" y="40"/>
                  <a:pt x="139" y="40"/>
                  <a:pt x="138" y="40"/>
                </a:cubicBezTo>
                <a:cubicBezTo>
                  <a:pt x="137" y="40"/>
                  <a:pt x="136" y="40"/>
                  <a:pt x="135" y="40"/>
                </a:cubicBezTo>
                <a:cubicBezTo>
                  <a:pt x="137" y="39"/>
                  <a:pt x="140" y="37"/>
                  <a:pt x="143" y="36"/>
                </a:cubicBezTo>
                <a:close/>
                <a:moveTo>
                  <a:pt x="137" y="42"/>
                </a:moveTo>
                <a:cubicBezTo>
                  <a:pt x="134" y="42"/>
                  <a:pt x="132" y="43"/>
                  <a:pt x="130" y="43"/>
                </a:cubicBezTo>
                <a:cubicBezTo>
                  <a:pt x="131" y="43"/>
                  <a:pt x="131" y="43"/>
                  <a:pt x="132" y="42"/>
                </a:cubicBezTo>
                <a:cubicBezTo>
                  <a:pt x="133" y="42"/>
                  <a:pt x="135" y="42"/>
                  <a:pt x="137" y="42"/>
                </a:cubicBezTo>
                <a:close/>
                <a:moveTo>
                  <a:pt x="136" y="44"/>
                </a:moveTo>
                <a:cubicBezTo>
                  <a:pt x="136" y="44"/>
                  <a:pt x="135" y="45"/>
                  <a:pt x="135" y="45"/>
                </a:cubicBezTo>
                <a:cubicBezTo>
                  <a:pt x="131" y="46"/>
                  <a:pt x="128" y="46"/>
                  <a:pt x="124" y="47"/>
                </a:cubicBezTo>
                <a:cubicBezTo>
                  <a:pt x="125" y="47"/>
                  <a:pt x="125" y="46"/>
                  <a:pt x="126" y="46"/>
                </a:cubicBezTo>
                <a:cubicBezTo>
                  <a:pt x="129" y="45"/>
                  <a:pt x="133" y="45"/>
                  <a:pt x="136" y="44"/>
                </a:cubicBezTo>
                <a:close/>
                <a:moveTo>
                  <a:pt x="126" y="44"/>
                </a:moveTo>
                <a:cubicBezTo>
                  <a:pt x="123" y="45"/>
                  <a:pt x="120" y="46"/>
                  <a:pt x="117" y="47"/>
                </a:cubicBezTo>
                <a:cubicBezTo>
                  <a:pt x="118" y="45"/>
                  <a:pt x="120" y="44"/>
                  <a:pt x="121" y="42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24" y="42"/>
                  <a:pt x="126" y="42"/>
                  <a:pt x="129" y="42"/>
                </a:cubicBezTo>
                <a:cubicBezTo>
                  <a:pt x="128" y="43"/>
                  <a:pt x="127" y="44"/>
                  <a:pt x="126" y="44"/>
                </a:cubicBezTo>
                <a:close/>
                <a:moveTo>
                  <a:pt x="111" y="46"/>
                </a:moveTo>
                <a:cubicBezTo>
                  <a:pt x="113" y="45"/>
                  <a:pt x="114" y="44"/>
                  <a:pt x="115" y="42"/>
                </a:cubicBezTo>
                <a:cubicBezTo>
                  <a:pt x="116" y="42"/>
                  <a:pt x="117" y="42"/>
                  <a:pt x="118" y="42"/>
                </a:cubicBezTo>
                <a:cubicBezTo>
                  <a:pt x="116" y="44"/>
                  <a:pt x="114" y="45"/>
                  <a:pt x="111" y="46"/>
                </a:cubicBezTo>
                <a:close/>
                <a:moveTo>
                  <a:pt x="115" y="41"/>
                </a:moveTo>
                <a:cubicBezTo>
                  <a:pt x="114" y="40"/>
                  <a:pt x="113" y="40"/>
                  <a:pt x="112" y="41"/>
                </a:cubicBezTo>
                <a:cubicBezTo>
                  <a:pt x="110" y="41"/>
                  <a:pt x="109" y="41"/>
                  <a:pt x="107" y="41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12" y="39"/>
                  <a:pt x="115" y="38"/>
                  <a:pt x="119" y="37"/>
                </a:cubicBezTo>
                <a:cubicBezTo>
                  <a:pt x="118" y="38"/>
                  <a:pt x="116" y="39"/>
                  <a:pt x="115" y="41"/>
                </a:cubicBezTo>
                <a:close/>
                <a:moveTo>
                  <a:pt x="116" y="33"/>
                </a:moveTo>
                <a:cubicBezTo>
                  <a:pt x="115" y="33"/>
                  <a:pt x="115" y="33"/>
                  <a:pt x="114" y="34"/>
                </a:cubicBezTo>
                <a:cubicBezTo>
                  <a:pt x="115" y="33"/>
                  <a:pt x="115" y="33"/>
                  <a:pt x="116" y="33"/>
                </a:cubicBezTo>
                <a:cubicBezTo>
                  <a:pt x="116" y="33"/>
                  <a:pt x="117" y="33"/>
                  <a:pt x="117" y="33"/>
                </a:cubicBezTo>
                <a:cubicBezTo>
                  <a:pt x="117" y="33"/>
                  <a:pt x="117" y="33"/>
                  <a:pt x="116" y="33"/>
                </a:cubicBezTo>
                <a:close/>
                <a:moveTo>
                  <a:pt x="105" y="29"/>
                </a:moveTo>
                <a:cubicBezTo>
                  <a:pt x="104" y="29"/>
                  <a:pt x="103" y="29"/>
                  <a:pt x="102" y="29"/>
                </a:cubicBezTo>
                <a:cubicBezTo>
                  <a:pt x="104" y="29"/>
                  <a:pt x="106" y="28"/>
                  <a:pt x="107" y="27"/>
                </a:cubicBezTo>
                <a:cubicBezTo>
                  <a:pt x="108" y="27"/>
                  <a:pt x="108" y="27"/>
                  <a:pt x="109" y="27"/>
                </a:cubicBezTo>
                <a:cubicBezTo>
                  <a:pt x="108" y="28"/>
                  <a:pt x="106" y="29"/>
                  <a:pt x="105" y="29"/>
                </a:cubicBezTo>
                <a:close/>
                <a:moveTo>
                  <a:pt x="103" y="32"/>
                </a:moveTo>
                <a:cubicBezTo>
                  <a:pt x="104" y="32"/>
                  <a:pt x="104" y="32"/>
                  <a:pt x="105" y="32"/>
                </a:cubicBezTo>
                <a:cubicBezTo>
                  <a:pt x="104" y="33"/>
                  <a:pt x="102" y="34"/>
                  <a:pt x="101" y="35"/>
                </a:cubicBezTo>
                <a:cubicBezTo>
                  <a:pt x="100" y="35"/>
                  <a:pt x="100" y="35"/>
                  <a:pt x="99" y="35"/>
                </a:cubicBezTo>
                <a:cubicBezTo>
                  <a:pt x="99" y="35"/>
                  <a:pt x="98" y="35"/>
                  <a:pt x="98" y="36"/>
                </a:cubicBezTo>
                <a:cubicBezTo>
                  <a:pt x="98" y="36"/>
                  <a:pt x="97" y="36"/>
                  <a:pt x="96" y="37"/>
                </a:cubicBezTo>
                <a:cubicBezTo>
                  <a:pt x="98" y="35"/>
                  <a:pt x="101" y="33"/>
                  <a:pt x="103" y="32"/>
                </a:cubicBezTo>
                <a:close/>
                <a:moveTo>
                  <a:pt x="96" y="35"/>
                </a:moveTo>
                <a:cubicBezTo>
                  <a:pt x="97" y="34"/>
                  <a:pt x="98" y="33"/>
                  <a:pt x="99" y="32"/>
                </a:cubicBezTo>
                <a:cubicBezTo>
                  <a:pt x="99" y="32"/>
                  <a:pt x="100" y="32"/>
                  <a:pt x="100" y="32"/>
                </a:cubicBezTo>
                <a:cubicBezTo>
                  <a:pt x="99" y="33"/>
                  <a:pt x="98" y="34"/>
                  <a:pt x="96" y="35"/>
                </a:cubicBezTo>
                <a:close/>
                <a:moveTo>
                  <a:pt x="96" y="30"/>
                </a:moveTo>
                <a:cubicBezTo>
                  <a:pt x="96" y="30"/>
                  <a:pt x="95" y="30"/>
                  <a:pt x="95" y="30"/>
                </a:cubicBezTo>
                <a:cubicBezTo>
                  <a:pt x="97" y="29"/>
                  <a:pt x="98" y="28"/>
                  <a:pt x="100" y="27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99" y="28"/>
                  <a:pt x="97" y="29"/>
                  <a:pt x="96" y="30"/>
                </a:cubicBezTo>
                <a:close/>
                <a:moveTo>
                  <a:pt x="90" y="31"/>
                </a:moveTo>
                <a:cubicBezTo>
                  <a:pt x="90" y="31"/>
                  <a:pt x="89" y="31"/>
                  <a:pt x="89" y="31"/>
                </a:cubicBezTo>
                <a:cubicBezTo>
                  <a:pt x="88" y="32"/>
                  <a:pt x="86" y="33"/>
                  <a:pt x="85" y="33"/>
                </a:cubicBezTo>
                <a:cubicBezTo>
                  <a:pt x="85" y="33"/>
                  <a:pt x="85" y="33"/>
                  <a:pt x="85" y="33"/>
                </a:cubicBezTo>
                <a:cubicBezTo>
                  <a:pt x="87" y="31"/>
                  <a:pt x="89" y="28"/>
                  <a:pt x="91" y="26"/>
                </a:cubicBezTo>
                <a:cubicBezTo>
                  <a:pt x="93" y="26"/>
                  <a:pt x="95" y="27"/>
                  <a:pt x="97" y="27"/>
                </a:cubicBezTo>
                <a:cubicBezTo>
                  <a:pt x="95" y="28"/>
                  <a:pt x="92" y="30"/>
                  <a:pt x="90" y="31"/>
                </a:cubicBezTo>
                <a:close/>
                <a:moveTo>
                  <a:pt x="89" y="18"/>
                </a:moveTo>
                <a:cubicBezTo>
                  <a:pt x="89" y="18"/>
                  <a:pt x="89" y="18"/>
                  <a:pt x="88" y="18"/>
                </a:cubicBezTo>
                <a:cubicBezTo>
                  <a:pt x="88" y="18"/>
                  <a:pt x="87" y="19"/>
                  <a:pt x="87" y="19"/>
                </a:cubicBezTo>
                <a:cubicBezTo>
                  <a:pt x="83" y="21"/>
                  <a:pt x="79" y="23"/>
                  <a:pt x="75" y="26"/>
                </a:cubicBezTo>
                <a:cubicBezTo>
                  <a:pt x="73" y="27"/>
                  <a:pt x="70" y="28"/>
                  <a:pt x="68" y="29"/>
                </a:cubicBezTo>
                <a:cubicBezTo>
                  <a:pt x="68" y="29"/>
                  <a:pt x="68" y="28"/>
                  <a:pt x="69" y="28"/>
                </a:cubicBezTo>
                <a:cubicBezTo>
                  <a:pt x="73" y="25"/>
                  <a:pt x="78" y="23"/>
                  <a:pt x="83" y="20"/>
                </a:cubicBezTo>
                <a:cubicBezTo>
                  <a:pt x="86" y="19"/>
                  <a:pt x="90" y="17"/>
                  <a:pt x="94" y="16"/>
                </a:cubicBezTo>
                <a:cubicBezTo>
                  <a:pt x="93" y="16"/>
                  <a:pt x="93" y="16"/>
                  <a:pt x="92" y="17"/>
                </a:cubicBezTo>
                <a:cubicBezTo>
                  <a:pt x="91" y="17"/>
                  <a:pt x="90" y="18"/>
                  <a:pt x="89" y="18"/>
                </a:cubicBezTo>
                <a:close/>
                <a:moveTo>
                  <a:pt x="80" y="17"/>
                </a:moveTo>
                <a:cubicBezTo>
                  <a:pt x="73" y="19"/>
                  <a:pt x="66" y="23"/>
                  <a:pt x="60" y="27"/>
                </a:cubicBezTo>
                <a:cubicBezTo>
                  <a:pt x="60" y="27"/>
                  <a:pt x="60" y="28"/>
                  <a:pt x="60" y="28"/>
                </a:cubicBezTo>
                <a:cubicBezTo>
                  <a:pt x="58" y="29"/>
                  <a:pt x="56" y="31"/>
                  <a:pt x="54" y="32"/>
                </a:cubicBezTo>
                <a:cubicBezTo>
                  <a:pt x="51" y="34"/>
                  <a:pt x="48" y="35"/>
                  <a:pt x="45" y="36"/>
                </a:cubicBezTo>
                <a:cubicBezTo>
                  <a:pt x="48" y="34"/>
                  <a:pt x="52" y="31"/>
                  <a:pt x="55" y="29"/>
                </a:cubicBezTo>
                <a:cubicBezTo>
                  <a:pt x="62" y="23"/>
                  <a:pt x="70" y="19"/>
                  <a:pt x="79" y="15"/>
                </a:cubicBezTo>
                <a:cubicBezTo>
                  <a:pt x="81" y="14"/>
                  <a:pt x="83" y="13"/>
                  <a:pt x="85" y="12"/>
                </a:cubicBezTo>
                <a:cubicBezTo>
                  <a:pt x="83" y="13"/>
                  <a:pt x="81" y="14"/>
                  <a:pt x="80" y="15"/>
                </a:cubicBezTo>
                <a:cubicBezTo>
                  <a:pt x="79" y="16"/>
                  <a:pt x="79" y="16"/>
                  <a:pt x="80" y="17"/>
                </a:cubicBezTo>
                <a:close/>
                <a:moveTo>
                  <a:pt x="50" y="40"/>
                </a:moveTo>
                <a:cubicBezTo>
                  <a:pt x="51" y="39"/>
                  <a:pt x="52" y="38"/>
                  <a:pt x="53" y="38"/>
                </a:cubicBezTo>
                <a:cubicBezTo>
                  <a:pt x="52" y="39"/>
                  <a:pt x="51" y="40"/>
                  <a:pt x="50" y="41"/>
                </a:cubicBezTo>
                <a:cubicBezTo>
                  <a:pt x="50" y="40"/>
                  <a:pt x="50" y="40"/>
                  <a:pt x="50" y="40"/>
                </a:cubicBezTo>
                <a:close/>
                <a:moveTo>
                  <a:pt x="56" y="38"/>
                </a:moveTo>
                <a:cubicBezTo>
                  <a:pt x="56" y="38"/>
                  <a:pt x="57" y="38"/>
                  <a:pt x="57" y="38"/>
                </a:cubicBezTo>
                <a:cubicBezTo>
                  <a:pt x="56" y="40"/>
                  <a:pt x="54" y="42"/>
                  <a:pt x="53" y="44"/>
                </a:cubicBezTo>
                <a:cubicBezTo>
                  <a:pt x="49" y="46"/>
                  <a:pt x="46" y="48"/>
                  <a:pt x="43" y="51"/>
                </a:cubicBezTo>
                <a:cubicBezTo>
                  <a:pt x="44" y="51"/>
                  <a:pt x="44" y="50"/>
                  <a:pt x="44" y="50"/>
                </a:cubicBezTo>
                <a:cubicBezTo>
                  <a:pt x="48" y="46"/>
                  <a:pt x="52" y="42"/>
                  <a:pt x="56" y="38"/>
                </a:cubicBezTo>
                <a:close/>
                <a:moveTo>
                  <a:pt x="49" y="48"/>
                </a:moveTo>
                <a:cubicBezTo>
                  <a:pt x="49" y="49"/>
                  <a:pt x="48" y="50"/>
                  <a:pt x="47" y="50"/>
                </a:cubicBezTo>
                <a:cubicBezTo>
                  <a:pt x="46" y="51"/>
                  <a:pt x="46" y="52"/>
                  <a:pt x="45" y="53"/>
                </a:cubicBezTo>
                <a:cubicBezTo>
                  <a:pt x="43" y="54"/>
                  <a:pt x="41" y="56"/>
                  <a:pt x="40" y="57"/>
                </a:cubicBezTo>
                <a:cubicBezTo>
                  <a:pt x="40" y="56"/>
                  <a:pt x="40" y="56"/>
                  <a:pt x="40" y="56"/>
                </a:cubicBezTo>
                <a:cubicBezTo>
                  <a:pt x="43" y="53"/>
                  <a:pt x="46" y="51"/>
                  <a:pt x="49" y="48"/>
                </a:cubicBezTo>
                <a:close/>
                <a:moveTo>
                  <a:pt x="39" y="55"/>
                </a:moveTo>
                <a:cubicBezTo>
                  <a:pt x="38" y="55"/>
                  <a:pt x="38" y="56"/>
                  <a:pt x="37" y="57"/>
                </a:cubicBezTo>
                <a:cubicBezTo>
                  <a:pt x="37" y="57"/>
                  <a:pt x="37" y="56"/>
                  <a:pt x="37" y="56"/>
                </a:cubicBezTo>
                <a:cubicBezTo>
                  <a:pt x="38" y="56"/>
                  <a:pt x="38" y="55"/>
                  <a:pt x="39" y="54"/>
                </a:cubicBezTo>
                <a:cubicBezTo>
                  <a:pt x="39" y="54"/>
                  <a:pt x="40" y="53"/>
                  <a:pt x="40" y="53"/>
                </a:cubicBezTo>
                <a:lnTo>
                  <a:pt x="39" y="55"/>
                </a:lnTo>
                <a:close/>
                <a:moveTo>
                  <a:pt x="38" y="65"/>
                </a:moveTo>
                <a:cubicBezTo>
                  <a:pt x="40" y="64"/>
                  <a:pt x="42" y="62"/>
                  <a:pt x="45" y="60"/>
                </a:cubicBezTo>
                <a:cubicBezTo>
                  <a:pt x="40" y="65"/>
                  <a:pt x="35" y="70"/>
                  <a:pt x="30" y="75"/>
                </a:cubicBezTo>
                <a:cubicBezTo>
                  <a:pt x="30" y="75"/>
                  <a:pt x="30" y="77"/>
                  <a:pt x="31" y="76"/>
                </a:cubicBezTo>
                <a:cubicBezTo>
                  <a:pt x="32" y="76"/>
                  <a:pt x="33" y="75"/>
                  <a:pt x="34" y="75"/>
                </a:cubicBezTo>
                <a:cubicBezTo>
                  <a:pt x="33" y="75"/>
                  <a:pt x="33" y="76"/>
                  <a:pt x="32" y="76"/>
                </a:cubicBezTo>
                <a:cubicBezTo>
                  <a:pt x="31" y="77"/>
                  <a:pt x="29" y="78"/>
                  <a:pt x="27" y="78"/>
                </a:cubicBezTo>
                <a:cubicBezTo>
                  <a:pt x="27" y="77"/>
                  <a:pt x="28" y="76"/>
                  <a:pt x="29" y="75"/>
                </a:cubicBezTo>
                <a:cubicBezTo>
                  <a:pt x="32" y="72"/>
                  <a:pt x="35" y="69"/>
                  <a:pt x="38" y="65"/>
                </a:cubicBezTo>
                <a:close/>
                <a:moveTo>
                  <a:pt x="34" y="77"/>
                </a:moveTo>
                <a:cubicBezTo>
                  <a:pt x="35" y="77"/>
                  <a:pt x="36" y="76"/>
                  <a:pt x="37" y="75"/>
                </a:cubicBezTo>
                <a:cubicBezTo>
                  <a:pt x="35" y="78"/>
                  <a:pt x="32" y="81"/>
                  <a:pt x="30" y="83"/>
                </a:cubicBezTo>
                <a:cubicBezTo>
                  <a:pt x="30" y="83"/>
                  <a:pt x="30" y="83"/>
                  <a:pt x="30" y="83"/>
                </a:cubicBezTo>
                <a:cubicBezTo>
                  <a:pt x="31" y="81"/>
                  <a:pt x="32" y="79"/>
                  <a:pt x="34" y="77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4"/>
                </a:cubicBezTo>
                <a:cubicBezTo>
                  <a:pt x="30" y="94"/>
                  <a:pt x="30" y="94"/>
                  <a:pt x="30" y="94"/>
                </a:cubicBezTo>
                <a:cubicBezTo>
                  <a:pt x="30" y="94"/>
                  <a:pt x="30" y="93"/>
                  <a:pt x="29" y="93"/>
                </a:cubicBezTo>
                <a:cubicBezTo>
                  <a:pt x="29" y="93"/>
                  <a:pt x="30" y="93"/>
                  <a:pt x="30" y="93"/>
                </a:cubicBezTo>
                <a:close/>
                <a:moveTo>
                  <a:pt x="32" y="123"/>
                </a:moveTo>
                <a:cubicBezTo>
                  <a:pt x="32" y="124"/>
                  <a:pt x="32" y="124"/>
                  <a:pt x="32" y="125"/>
                </a:cubicBezTo>
                <a:cubicBezTo>
                  <a:pt x="32" y="125"/>
                  <a:pt x="32" y="125"/>
                  <a:pt x="32" y="126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2" y="124"/>
                  <a:pt x="32" y="124"/>
                  <a:pt x="32" y="123"/>
                </a:cubicBezTo>
                <a:close/>
                <a:moveTo>
                  <a:pt x="32" y="120"/>
                </a:moveTo>
                <a:cubicBezTo>
                  <a:pt x="32" y="119"/>
                  <a:pt x="33" y="117"/>
                  <a:pt x="33" y="115"/>
                </a:cubicBezTo>
                <a:cubicBezTo>
                  <a:pt x="33" y="116"/>
                  <a:pt x="34" y="118"/>
                  <a:pt x="34" y="119"/>
                </a:cubicBezTo>
                <a:cubicBezTo>
                  <a:pt x="34" y="120"/>
                  <a:pt x="34" y="120"/>
                  <a:pt x="34" y="121"/>
                </a:cubicBezTo>
                <a:cubicBezTo>
                  <a:pt x="33" y="122"/>
                  <a:pt x="33" y="122"/>
                  <a:pt x="33" y="123"/>
                </a:cubicBezTo>
                <a:cubicBezTo>
                  <a:pt x="33" y="122"/>
                  <a:pt x="32" y="121"/>
                  <a:pt x="32" y="120"/>
                </a:cubicBezTo>
                <a:close/>
                <a:moveTo>
                  <a:pt x="33" y="131"/>
                </a:moveTo>
                <a:cubicBezTo>
                  <a:pt x="34" y="130"/>
                  <a:pt x="34" y="130"/>
                  <a:pt x="34" y="130"/>
                </a:cubicBezTo>
                <a:cubicBezTo>
                  <a:pt x="35" y="130"/>
                  <a:pt x="35" y="131"/>
                  <a:pt x="35" y="132"/>
                </a:cubicBezTo>
                <a:cubicBezTo>
                  <a:pt x="35" y="132"/>
                  <a:pt x="35" y="132"/>
                  <a:pt x="35" y="133"/>
                </a:cubicBezTo>
                <a:cubicBezTo>
                  <a:pt x="35" y="133"/>
                  <a:pt x="35" y="134"/>
                  <a:pt x="36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5"/>
                  <a:pt x="36" y="135"/>
                  <a:pt x="37" y="135"/>
                </a:cubicBezTo>
                <a:cubicBezTo>
                  <a:pt x="37" y="137"/>
                  <a:pt x="38" y="138"/>
                  <a:pt x="38" y="140"/>
                </a:cubicBezTo>
                <a:cubicBezTo>
                  <a:pt x="39" y="140"/>
                  <a:pt x="39" y="141"/>
                  <a:pt x="39" y="142"/>
                </a:cubicBezTo>
                <a:cubicBezTo>
                  <a:pt x="38" y="143"/>
                  <a:pt x="38" y="144"/>
                  <a:pt x="37" y="145"/>
                </a:cubicBezTo>
                <a:cubicBezTo>
                  <a:pt x="37" y="146"/>
                  <a:pt x="38" y="147"/>
                  <a:pt x="39" y="146"/>
                </a:cubicBezTo>
                <a:cubicBezTo>
                  <a:pt x="39" y="146"/>
                  <a:pt x="39" y="145"/>
                  <a:pt x="40" y="145"/>
                </a:cubicBezTo>
                <a:cubicBezTo>
                  <a:pt x="40" y="148"/>
                  <a:pt x="41" y="151"/>
                  <a:pt x="42" y="153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1" y="155"/>
                  <a:pt x="41" y="156"/>
                  <a:pt x="42" y="156"/>
                </a:cubicBezTo>
                <a:cubicBezTo>
                  <a:pt x="43" y="159"/>
                  <a:pt x="44" y="162"/>
                  <a:pt x="45" y="166"/>
                </a:cubicBezTo>
                <a:cubicBezTo>
                  <a:pt x="43" y="161"/>
                  <a:pt x="40" y="157"/>
                  <a:pt x="38" y="152"/>
                </a:cubicBezTo>
                <a:cubicBezTo>
                  <a:pt x="37" y="145"/>
                  <a:pt x="35" y="138"/>
                  <a:pt x="33" y="131"/>
                </a:cubicBezTo>
                <a:cubicBezTo>
                  <a:pt x="33" y="131"/>
                  <a:pt x="33" y="131"/>
                  <a:pt x="33" y="131"/>
                </a:cubicBezTo>
                <a:close/>
                <a:moveTo>
                  <a:pt x="34" y="149"/>
                </a:moveTo>
                <a:cubicBezTo>
                  <a:pt x="35" y="152"/>
                  <a:pt x="36" y="155"/>
                  <a:pt x="37" y="157"/>
                </a:cubicBezTo>
                <a:cubicBezTo>
                  <a:pt x="37" y="158"/>
                  <a:pt x="37" y="158"/>
                  <a:pt x="37" y="158"/>
                </a:cubicBezTo>
                <a:cubicBezTo>
                  <a:pt x="37" y="159"/>
                  <a:pt x="38" y="161"/>
                  <a:pt x="38" y="163"/>
                </a:cubicBezTo>
                <a:cubicBezTo>
                  <a:pt x="37" y="161"/>
                  <a:pt x="36" y="160"/>
                  <a:pt x="36" y="159"/>
                </a:cubicBezTo>
                <a:cubicBezTo>
                  <a:pt x="35" y="156"/>
                  <a:pt x="35" y="152"/>
                  <a:pt x="34" y="149"/>
                </a:cubicBezTo>
                <a:cubicBezTo>
                  <a:pt x="34" y="149"/>
                  <a:pt x="34" y="149"/>
                  <a:pt x="34" y="149"/>
                </a:cubicBezTo>
                <a:close/>
                <a:moveTo>
                  <a:pt x="38" y="166"/>
                </a:moveTo>
                <a:cubicBezTo>
                  <a:pt x="38" y="166"/>
                  <a:pt x="38" y="166"/>
                  <a:pt x="38" y="167"/>
                </a:cubicBezTo>
                <a:cubicBezTo>
                  <a:pt x="38" y="165"/>
                  <a:pt x="37" y="164"/>
                  <a:pt x="36" y="163"/>
                </a:cubicBezTo>
                <a:cubicBezTo>
                  <a:pt x="36" y="163"/>
                  <a:pt x="36" y="162"/>
                  <a:pt x="36" y="162"/>
                </a:cubicBezTo>
                <a:cubicBezTo>
                  <a:pt x="37" y="163"/>
                  <a:pt x="38" y="165"/>
                  <a:pt x="38" y="166"/>
                </a:cubicBezTo>
                <a:close/>
                <a:moveTo>
                  <a:pt x="40" y="173"/>
                </a:moveTo>
                <a:cubicBezTo>
                  <a:pt x="40" y="175"/>
                  <a:pt x="40" y="176"/>
                  <a:pt x="40" y="178"/>
                </a:cubicBezTo>
                <a:cubicBezTo>
                  <a:pt x="39" y="175"/>
                  <a:pt x="38" y="173"/>
                  <a:pt x="38" y="170"/>
                </a:cubicBezTo>
                <a:cubicBezTo>
                  <a:pt x="38" y="171"/>
                  <a:pt x="39" y="172"/>
                  <a:pt x="40" y="173"/>
                </a:cubicBezTo>
                <a:close/>
                <a:moveTo>
                  <a:pt x="42" y="197"/>
                </a:moveTo>
                <a:cubicBezTo>
                  <a:pt x="42" y="197"/>
                  <a:pt x="42" y="197"/>
                  <a:pt x="42" y="197"/>
                </a:cubicBezTo>
                <a:cubicBezTo>
                  <a:pt x="42" y="198"/>
                  <a:pt x="43" y="198"/>
                  <a:pt x="43" y="198"/>
                </a:cubicBezTo>
                <a:cubicBezTo>
                  <a:pt x="43" y="199"/>
                  <a:pt x="44" y="199"/>
                  <a:pt x="44" y="200"/>
                </a:cubicBezTo>
                <a:cubicBezTo>
                  <a:pt x="43" y="198"/>
                  <a:pt x="41" y="196"/>
                  <a:pt x="39" y="194"/>
                </a:cubicBezTo>
                <a:cubicBezTo>
                  <a:pt x="39" y="194"/>
                  <a:pt x="39" y="194"/>
                  <a:pt x="39" y="194"/>
                </a:cubicBezTo>
                <a:cubicBezTo>
                  <a:pt x="40" y="195"/>
                  <a:pt x="41" y="196"/>
                  <a:pt x="42" y="197"/>
                </a:cubicBezTo>
                <a:close/>
                <a:moveTo>
                  <a:pt x="43" y="192"/>
                </a:moveTo>
                <a:cubicBezTo>
                  <a:pt x="43" y="191"/>
                  <a:pt x="42" y="190"/>
                  <a:pt x="42" y="189"/>
                </a:cubicBezTo>
                <a:cubicBezTo>
                  <a:pt x="43" y="191"/>
                  <a:pt x="45" y="194"/>
                  <a:pt x="47" y="196"/>
                </a:cubicBezTo>
                <a:cubicBezTo>
                  <a:pt x="46" y="196"/>
                  <a:pt x="45" y="195"/>
                  <a:pt x="45" y="195"/>
                </a:cubicBezTo>
                <a:cubicBezTo>
                  <a:pt x="44" y="194"/>
                  <a:pt x="43" y="193"/>
                  <a:pt x="43" y="192"/>
                </a:cubicBezTo>
                <a:close/>
                <a:moveTo>
                  <a:pt x="48" y="198"/>
                </a:moveTo>
                <a:cubicBezTo>
                  <a:pt x="50" y="201"/>
                  <a:pt x="51" y="203"/>
                  <a:pt x="53" y="205"/>
                </a:cubicBezTo>
                <a:cubicBezTo>
                  <a:pt x="50" y="203"/>
                  <a:pt x="48" y="200"/>
                  <a:pt x="46" y="197"/>
                </a:cubicBezTo>
                <a:cubicBezTo>
                  <a:pt x="47" y="197"/>
                  <a:pt x="47" y="198"/>
                  <a:pt x="48" y="198"/>
                </a:cubicBezTo>
                <a:close/>
                <a:moveTo>
                  <a:pt x="49" y="188"/>
                </a:moveTo>
                <a:cubicBezTo>
                  <a:pt x="51" y="190"/>
                  <a:pt x="52" y="192"/>
                  <a:pt x="53" y="194"/>
                </a:cubicBezTo>
                <a:cubicBezTo>
                  <a:pt x="54" y="197"/>
                  <a:pt x="55" y="201"/>
                  <a:pt x="56" y="204"/>
                </a:cubicBezTo>
                <a:cubicBezTo>
                  <a:pt x="55" y="203"/>
                  <a:pt x="55" y="203"/>
                  <a:pt x="54" y="202"/>
                </a:cubicBezTo>
                <a:cubicBezTo>
                  <a:pt x="52" y="197"/>
                  <a:pt x="51" y="193"/>
                  <a:pt x="49" y="188"/>
                </a:cubicBezTo>
                <a:close/>
                <a:moveTo>
                  <a:pt x="61" y="205"/>
                </a:moveTo>
                <a:cubicBezTo>
                  <a:pt x="62" y="205"/>
                  <a:pt x="62" y="205"/>
                  <a:pt x="62" y="205"/>
                </a:cubicBezTo>
                <a:cubicBezTo>
                  <a:pt x="63" y="207"/>
                  <a:pt x="64" y="208"/>
                  <a:pt x="65" y="210"/>
                </a:cubicBezTo>
                <a:cubicBezTo>
                  <a:pt x="65" y="210"/>
                  <a:pt x="64" y="210"/>
                  <a:pt x="63" y="209"/>
                </a:cubicBezTo>
                <a:cubicBezTo>
                  <a:pt x="63" y="208"/>
                  <a:pt x="62" y="206"/>
                  <a:pt x="61" y="205"/>
                </a:cubicBezTo>
                <a:close/>
                <a:moveTo>
                  <a:pt x="65" y="202"/>
                </a:moveTo>
                <a:cubicBezTo>
                  <a:pt x="65" y="202"/>
                  <a:pt x="65" y="202"/>
                  <a:pt x="65" y="201"/>
                </a:cubicBezTo>
                <a:cubicBezTo>
                  <a:pt x="65" y="201"/>
                  <a:pt x="66" y="200"/>
                  <a:pt x="66" y="200"/>
                </a:cubicBezTo>
                <a:cubicBezTo>
                  <a:pt x="66" y="200"/>
                  <a:pt x="67" y="201"/>
                  <a:pt x="67" y="201"/>
                </a:cubicBezTo>
                <a:cubicBezTo>
                  <a:pt x="67" y="201"/>
                  <a:pt x="66" y="202"/>
                  <a:pt x="65" y="202"/>
                </a:cubicBezTo>
                <a:close/>
                <a:moveTo>
                  <a:pt x="70" y="206"/>
                </a:moveTo>
                <a:cubicBezTo>
                  <a:pt x="69" y="205"/>
                  <a:pt x="68" y="204"/>
                  <a:pt x="67" y="204"/>
                </a:cubicBezTo>
                <a:cubicBezTo>
                  <a:pt x="67" y="204"/>
                  <a:pt x="67" y="203"/>
                  <a:pt x="67" y="203"/>
                </a:cubicBezTo>
                <a:cubicBezTo>
                  <a:pt x="67" y="203"/>
                  <a:pt x="68" y="203"/>
                  <a:pt x="69" y="202"/>
                </a:cubicBezTo>
                <a:cubicBezTo>
                  <a:pt x="69" y="203"/>
                  <a:pt x="70" y="204"/>
                  <a:pt x="71" y="205"/>
                </a:cubicBezTo>
                <a:cubicBezTo>
                  <a:pt x="71" y="205"/>
                  <a:pt x="72" y="205"/>
                  <a:pt x="72" y="204"/>
                </a:cubicBezTo>
                <a:cubicBezTo>
                  <a:pt x="72" y="204"/>
                  <a:pt x="72" y="204"/>
                  <a:pt x="73" y="203"/>
                </a:cubicBezTo>
                <a:cubicBezTo>
                  <a:pt x="73" y="204"/>
                  <a:pt x="74" y="205"/>
                  <a:pt x="75" y="205"/>
                </a:cubicBezTo>
                <a:cubicBezTo>
                  <a:pt x="75" y="206"/>
                  <a:pt x="74" y="206"/>
                  <a:pt x="74" y="206"/>
                </a:cubicBezTo>
                <a:cubicBezTo>
                  <a:pt x="73" y="206"/>
                  <a:pt x="72" y="205"/>
                  <a:pt x="71" y="205"/>
                </a:cubicBezTo>
                <a:cubicBezTo>
                  <a:pt x="71" y="204"/>
                  <a:pt x="70" y="205"/>
                  <a:pt x="70" y="206"/>
                </a:cubicBezTo>
                <a:close/>
                <a:moveTo>
                  <a:pt x="71" y="193"/>
                </a:moveTo>
                <a:cubicBezTo>
                  <a:pt x="72" y="192"/>
                  <a:pt x="73" y="191"/>
                  <a:pt x="73" y="190"/>
                </a:cubicBezTo>
                <a:cubicBezTo>
                  <a:pt x="73" y="191"/>
                  <a:pt x="73" y="192"/>
                  <a:pt x="73" y="194"/>
                </a:cubicBezTo>
                <a:cubicBezTo>
                  <a:pt x="72" y="193"/>
                  <a:pt x="72" y="193"/>
                  <a:pt x="71" y="193"/>
                </a:cubicBezTo>
                <a:close/>
                <a:moveTo>
                  <a:pt x="73" y="159"/>
                </a:moveTo>
                <a:cubicBezTo>
                  <a:pt x="74" y="159"/>
                  <a:pt x="74" y="158"/>
                  <a:pt x="75" y="158"/>
                </a:cubicBezTo>
                <a:cubicBezTo>
                  <a:pt x="75" y="159"/>
                  <a:pt x="76" y="161"/>
                  <a:pt x="76" y="163"/>
                </a:cubicBezTo>
                <a:cubicBezTo>
                  <a:pt x="75" y="163"/>
                  <a:pt x="75" y="163"/>
                  <a:pt x="74" y="164"/>
                </a:cubicBezTo>
                <a:cubicBezTo>
                  <a:pt x="74" y="162"/>
                  <a:pt x="74" y="161"/>
                  <a:pt x="73" y="159"/>
                </a:cubicBezTo>
                <a:close/>
                <a:moveTo>
                  <a:pt x="75" y="191"/>
                </a:moveTo>
                <a:cubicBezTo>
                  <a:pt x="75" y="191"/>
                  <a:pt x="75" y="191"/>
                  <a:pt x="76" y="192"/>
                </a:cubicBezTo>
                <a:cubicBezTo>
                  <a:pt x="75" y="192"/>
                  <a:pt x="75" y="192"/>
                  <a:pt x="75" y="193"/>
                </a:cubicBezTo>
                <a:cubicBezTo>
                  <a:pt x="75" y="192"/>
                  <a:pt x="75" y="192"/>
                  <a:pt x="75" y="191"/>
                </a:cubicBezTo>
                <a:close/>
                <a:moveTo>
                  <a:pt x="75" y="188"/>
                </a:moveTo>
                <a:cubicBezTo>
                  <a:pt x="76" y="188"/>
                  <a:pt x="76" y="187"/>
                  <a:pt x="76" y="187"/>
                </a:cubicBezTo>
                <a:cubicBezTo>
                  <a:pt x="77" y="187"/>
                  <a:pt x="77" y="187"/>
                  <a:pt x="77" y="187"/>
                </a:cubicBezTo>
                <a:cubicBezTo>
                  <a:pt x="78" y="187"/>
                  <a:pt x="78" y="187"/>
                  <a:pt x="78" y="187"/>
                </a:cubicBezTo>
                <a:cubicBezTo>
                  <a:pt x="78" y="188"/>
                  <a:pt x="77" y="188"/>
                  <a:pt x="77" y="189"/>
                </a:cubicBezTo>
                <a:cubicBezTo>
                  <a:pt x="76" y="189"/>
                  <a:pt x="76" y="188"/>
                  <a:pt x="75" y="188"/>
                </a:cubicBezTo>
                <a:close/>
                <a:moveTo>
                  <a:pt x="77" y="193"/>
                </a:moveTo>
                <a:cubicBezTo>
                  <a:pt x="78" y="193"/>
                  <a:pt x="78" y="194"/>
                  <a:pt x="79" y="194"/>
                </a:cubicBezTo>
                <a:cubicBezTo>
                  <a:pt x="79" y="194"/>
                  <a:pt x="78" y="195"/>
                  <a:pt x="78" y="195"/>
                </a:cubicBezTo>
                <a:cubicBezTo>
                  <a:pt x="78" y="195"/>
                  <a:pt x="77" y="195"/>
                  <a:pt x="77" y="196"/>
                </a:cubicBezTo>
                <a:cubicBezTo>
                  <a:pt x="76" y="195"/>
                  <a:pt x="76" y="195"/>
                  <a:pt x="76" y="195"/>
                </a:cubicBezTo>
                <a:cubicBezTo>
                  <a:pt x="76" y="194"/>
                  <a:pt x="77" y="193"/>
                  <a:pt x="77" y="193"/>
                </a:cubicBezTo>
                <a:close/>
                <a:moveTo>
                  <a:pt x="79" y="180"/>
                </a:moveTo>
                <a:cubicBezTo>
                  <a:pt x="79" y="180"/>
                  <a:pt x="79" y="180"/>
                  <a:pt x="79" y="180"/>
                </a:cubicBezTo>
                <a:cubicBezTo>
                  <a:pt x="79" y="179"/>
                  <a:pt x="80" y="178"/>
                  <a:pt x="81" y="177"/>
                </a:cubicBezTo>
                <a:cubicBezTo>
                  <a:pt x="81" y="178"/>
                  <a:pt x="81" y="178"/>
                  <a:pt x="81" y="178"/>
                </a:cubicBezTo>
                <a:cubicBezTo>
                  <a:pt x="80" y="178"/>
                  <a:pt x="80" y="179"/>
                  <a:pt x="79" y="180"/>
                </a:cubicBezTo>
                <a:close/>
                <a:moveTo>
                  <a:pt x="82" y="188"/>
                </a:moveTo>
                <a:cubicBezTo>
                  <a:pt x="82" y="189"/>
                  <a:pt x="82" y="189"/>
                  <a:pt x="83" y="189"/>
                </a:cubicBezTo>
                <a:cubicBezTo>
                  <a:pt x="82" y="189"/>
                  <a:pt x="81" y="190"/>
                  <a:pt x="80" y="190"/>
                </a:cubicBezTo>
                <a:cubicBezTo>
                  <a:pt x="81" y="189"/>
                  <a:pt x="81" y="189"/>
                  <a:pt x="82" y="188"/>
                </a:cubicBezTo>
                <a:close/>
                <a:moveTo>
                  <a:pt x="83" y="191"/>
                </a:moveTo>
                <a:cubicBezTo>
                  <a:pt x="83" y="191"/>
                  <a:pt x="83" y="191"/>
                  <a:pt x="83" y="191"/>
                </a:cubicBezTo>
                <a:cubicBezTo>
                  <a:pt x="83" y="192"/>
                  <a:pt x="82" y="192"/>
                  <a:pt x="82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2" y="191"/>
                  <a:pt x="82" y="191"/>
                  <a:pt x="83" y="191"/>
                </a:cubicBezTo>
                <a:close/>
                <a:moveTo>
                  <a:pt x="83" y="187"/>
                </a:moveTo>
                <a:cubicBezTo>
                  <a:pt x="83" y="187"/>
                  <a:pt x="83" y="187"/>
                  <a:pt x="83" y="187"/>
                </a:cubicBezTo>
                <a:cubicBezTo>
                  <a:pt x="84" y="188"/>
                  <a:pt x="84" y="188"/>
                  <a:pt x="85" y="188"/>
                </a:cubicBezTo>
                <a:cubicBezTo>
                  <a:pt x="85" y="188"/>
                  <a:pt x="85" y="189"/>
                  <a:pt x="85" y="189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84" y="188"/>
                  <a:pt x="83" y="188"/>
                  <a:pt x="83" y="187"/>
                </a:cubicBezTo>
                <a:close/>
                <a:moveTo>
                  <a:pt x="84" y="198"/>
                </a:moveTo>
                <a:cubicBezTo>
                  <a:pt x="85" y="198"/>
                  <a:pt x="85" y="199"/>
                  <a:pt x="85" y="199"/>
                </a:cubicBezTo>
                <a:cubicBezTo>
                  <a:pt x="85" y="199"/>
                  <a:pt x="85" y="200"/>
                  <a:pt x="85" y="200"/>
                </a:cubicBezTo>
                <a:cubicBezTo>
                  <a:pt x="84" y="200"/>
                  <a:pt x="84" y="200"/>
                  <a:pt x="83" y="199"/>
                </a:cubicBezTo>
                <a:cubicBezTo>
                  <a:pt x="84" y="199"/>
                  <a:pt x="84" y="199"/>
                  <a:pt x="84" y="198"/>
                </a:cubicBezTo>
                <a:close/>
                <a:moveTo>
                  <a:pt x="85" y="194"/>
                </a:moveTo>
                <a:cubicBezTo>
                  <a:pt x="86" y="194"/>
                  <a:pt x="87" y="193"/>
                  <a:pt x="88" y="193"/>
                </a:cubicBezTo>
                <a:cubicBezTo>
                  <a:pt x="87" y="194"/>
                  <a:pt x="86" y="194"/>
                  <a:pt x="86" y="195"/>
                </a:cubicBezTo>
                <a:cubicBezTo>
                  <a:pt x="85" y="195"/>
                  <a:pt x="85" y="195"/>
                  <a:pt x="85" y="194"/>
                </a:cubicBezTo>
                <a:close/>
                <a:moveTo>
                  <a:pt x="86" y="205"/>
                </a:moveTo>
                <a:cubicBezTo>
                  <a:pt x="86" y="206"/>
                  <a:pt x="87" y="206"/>
                  <a:pt x="88" y="207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87" y="207"/>
                  <a:pt x="87" y="207"/>
                  <a:pt x="87" y="207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05"/>
                  <a:pt x="86" y="205"/>
                  <a:pt x="86" y="205"/>
                </a:cubicBezTo>
                <a:close/>
                <a:moveTo>
                  <a:pt x="88" y="204"/>
                </a:moveTo>
                <a:cubicBezTo>
                  <a:pt x="88" y="204"/>
                  <a:pt x="88" y="204"/>
                  <a:pt x="88" y="204"/>
                </a:cubicBezTo>
                <a:cubicBezTo>
                  <a:pt x="89" y="204"/>
                  <a:pt x="89" y="204"/>
                  <a:pt x="90" y="205"/>
                </a:cubicBezTo>
                <a:cubicBezTo>
                  <a:pt x="90" y="205"/>
                  <a:pt x="89" y="205"/>
                  <a:pt x="89" y="205"/>
                </a:cubicBezTo>
                <a:cubicBezTo>
                  <a:pt x="89" y="205"/>
                  <a:pt x="88" y="205"/>
                  <a:pt x="88" y="204"/>
                </a:cubicBezTo>
                <a:close/>
                <a:moveTo>
                  <a:pt x="90" y="186"/>
                </a:moveTo>
                <a:cubicBezTo>
                  <a:pt x="90" y="185"/>
                  <a:pt x="91" y="184"/>
                  <a:pt x="92" y="183"/>
                </a:cubicBezTo>
                <a:cubicBezTo>
                  <a:pt x="92" y="183"/>
                  <a:pt x="92" y="183"/>
                  <a:pt x="93" y="183"/>
                </a:cubicBezTo>
                <a:cubicBezTo>
                  <a:pt x="92" y="184"/>
                  <a:pt x="91" y="185"/>
                  <a:pt x="90" y="186"/>
                </a:cubicBezTo>
                <a:close/>
                <a:moveTo>
                  <a:pt x="91" y="205"/>
                </a:moveTo>
                <a:cubicBezTo>
                  <a:pt x="92" y="206"/>
                  <a:pt x="92" y="206"/>
                  <a:pt x="93" y="206"/>
                </a:cubicBezTo>
                <a:cubicBezTo>
                  <a:pt x="93" y="207"/>
                  <a:pt x="92" y="207"/>
                  <a:pt x="92" y="207"/>
                </a:cubicBezTo>
                <a:cubicBezTo>
                  <a:pt x="91" y="207"/>
                  <a:pt x="91" y="207"/>
                  <a:pt x="90" y="206"/>
                </a:cubicBezTo>
                <a:cubicBezTo>
                  <a:pt x="91" y="206"/>
                  <a:pt x="91" y="206"/>
                  <a:pt x="91" y="205"/>
                </a:cubicBezTo>
                <a:close/>
                <a:moveTo>
                  <a:pt x="93" y="186"/>
                </a:moveTo>
                <a:cubicBezTo>
                  <a:pt x="95" y="184"/>
                  <a:pt x="98" y="182"/>
                  <a:pt x="100" y="179"/>
                </a:cubicBezTo>
                <a:cubicBezTo>
                  <a:pt x="102" y="179"/>
                  <a:pt x="103" y="178"/>
                  <a:pt x="104" y="177"/>
                </a:cubicBezTo>
                <a:cubicBezTo>
                  <a:pt x="102" y="180"/>
                  <a:pt x="99" y="182"/>
                  <a:pt x="97" y="185"/>
                </a:cubicBezTo>
                <a:cubicBezTo>
                  <a:pt x="96" y="185"/>
                  <a:pt x="94" y="186"/>
                  <a:pt x="93" y="186"/>
                </a:cubicBezTo>
                <a:close/>
                <a:moveTo>
                  <a:pt x="95" y="190"/>
                </a:moveTo>
                <a:cubicBezTo>
                  <a:pt x="95" y="190"/>
                  <a:pt x="95" y="191"/>
                  <a:pt x="96" y="191"/>
                </a:cubicBezTo>
                <a:cubicBezTo>
                  <a:pt x="95" y="191"/>
                  <a:pt x="95" y="192"/>
                  <a:pt x="94" y="192"/>
                </a:cubicBezTo>
                <a:cubicBezTo>
                  <a:pt x="94" y="192"/>
                  <a:pt x="94" y="192"/>
                  <a:pt x="93" y="192"/>
                </a:cubicBezTo>
                <a:cubicBezTo>
                  <a:pt x="94" y="191"/>
                  <a:pt x="94" y="191"/>
                  <a:pt x="95" y="190"/>
                </a:cubicBezTo>
                <a:close/>
                <a:moveTo>
                  <a:pt x="96" y="208"/>
                </a:moveTo>
                <a:cubicBezTo>
                  <a:pt x="96" y="208"/>
                  <a:pt x="96" y="208"/>
                  <a:pt x="96" y="208"/>
                </a:cubicBezTo>
                <a:cubicBezTo>
                  <a:pt x="97" y="209"/>
                  <a:pt x="98" y="209"/>
                  <a:pt x="100" y="210"/>
                </a:cubicBezTo>
                <a:cubicBezTo>
                  <a:pt x="99" y="210"/>
                  <a:pt x="99" y="210"/>
                  <a:pt x="99" y="211"/>
                </a:cubicBezTo>
                <a:cubicBezTo>
                  <a:pt x="98" y="211"/>
                  <a:pt x="98" y="211"/>
                  <a:pt x="97" y="211"/>
                </a:cubicBezTo>
                <a:cubicBezTo>
                  <a:pt x="97" y="210"/>
                  <a:pt x="96" y="210"/>
                  <a:pt x="95" y="209"/>
                </a:cubicBezTo>
                <a:cubicBezTo>
                  <a:pt x="95" y="209"/>
                  <a:pt x="95" y="208"/>
                  <a:pt x="96" y="208"/>
                </a:cubicBezTo>
                <a:close/>
                <a:moveTo>
                  <a:pt x="99" y="218"/>
                </a:moveTo>
                <a:cubicBezTo>
                  <a:pt x="99" y="218"/>
                  <a:pt x="100" y="219"/>
                  <a:pt x="101" y="219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99" y="219"/>
                  <a:pt x="99" y="219"/>
                  <a:pt x="99" y="219"/>
                </a:cubicBezTo>
                <a:cubicBezTo>
                  <a:pt x="99" y="218"/>
                  <a:pt x="99" y="218"/>
                  <a:pt x="99" y="218"/>
                </a:cubicBezTo>
                <a:close/>
                <a:moveTo>
                  <a:pt x="101" y="224"/>
                </a:moveTo>
                <a:cubicBezTo>
                  <a:pt x="101" y="223"/>
                  <a:pt x="101" y="223"/>
                  <a:pt x="102" y="223"/>
                </a:cubicBezTo>
                <a:cubicBezTo>
                  <a:pt x="103" y="223"/>
                  <a:pt x="104" y="224"/>
                  <a:pt x="105" y="225"/>
                </a:cubicBezTo>
                <a:cubicBezTo>
                  <a:pt x="105" y="225"/>
                  <a:pt x="105" y="225"/>
                  <a:pt x="105" y="226"/>
                </a:cubicBezTo>
                <a:cubicBezTo>
                  <a:pt x="105" y="226"/>
                  <a:pt x="105" y="226"/>
                  <a:pt x="105" y="226"/>
                </a:cubicBezTo>
                <a:cubicBezTo>
                  <a:pt x="103" y="225"/>
                  <a:pt x="102" y="225"/>
                  <a:pt x="100" y="224"/>
                </a:cubicBezTo>
                <a:cubicBezTo>
                  <a:pt x="100" y="224"/>
                  <a:pt x="101" y="224"/>
                  <a:pt x="101" y="224"/>
                </a:cubicBezTo>
                <a:close/>
                <a:moveTo>
                  <a:pt x="104" y="222"/>
                </a:moveTo>
                <a:cubicBezTo>
                  <a:pt x="104" y="222"/>
                  <a:pt x="104" y="222"/>
                  <a:pt x="104" y="222"/>
                </a:cubicBezTo>
                <a:cubicBezTo>
                  <a:pt x="104" y="222"/>
                  <a:pt x="104" y="221"/>
                  <a:pt x="104" y="221"/>
                </a:cubicBezTo>
                <a:cubicBezTo>
                  <a:pt x="105" y="222"/>
                  <a:pt x="106" y="222"/>
                  <a:pt x="106" y="222"/>
                </a:cubicBezTo>
                <a:cubicBezTo>
                  <a:pt x="106" y="222"/>
                  <a:pt x="106" y="223"/>
                  <a:pt x="106" y="223"/>
                </a:cubicBezTo>
                <a:cubicBezTo>
                  <a:pt x="106" y="222"/>
                  <a:pt x="105" y="222"/>
                  <a:pt x="104" y="222"/>
                </a:cubicBezTo>
                <a:close/>
                <a:moveTo>
                  <a:pt x="108" y="226"/>
                </a:moveTo>
                <a:cubicBezTo>
                  <a:pt x="108" y="226"/>
                  <a:pt x="109" y="227"/>
                  <a:pt x="110" y="227"/>
                </a:cubicBezTo>
                <a:cubicBezTo>
                  <a:pt x="110" y="227"/>
                  <a:pt x="109" y="228"/>
                  <a:pt x="109" y="228"/>
                </a:cubicBezTo>
                <a:cubicBezTo>
                  <a:pt x="109" y="228"/>
                  <a:pt x="109" y="228"/>
                  <a:pt x="109" y="228"/>
                </a:cubicBezTo>
                <a:cubicBezTo>
                  <a:pt x="108" y="228"/>
                  <a:pt x="107" y="227"/>
                  <a:pt x="106" y="227"/>
                </a:cubicBezTo>
                <a:cubicBezTo>
                  <a:pt x="107" y="226"/>
                  <a:pt x="107" y="226"/>
                  <a:pt x="108" y="226"/>
                </a:cubicBezTo>
                <a:close/>
                <a:moveTo>
                  <a:pt x="108" y="210"/>
                </a:moveTo>
                <a:cubicBezTo>
                  <a:pt x="109" y="210"/>
                  <a:pt x="110" y="209"/>
                  <a:pt x="111" y="208"/>
                </a:cubicBezTo>
                <a:cubicBezTo>
                  <a:pt x="112" y="208"/>
                  <a:pt x="112" y="209"/>
                  <a:pt x="112" y="209"/>
                </a:cubicBezTo>
                <a:cubicBezTo>
                  <a:pt x="111" y="210"/>
                  <a:pt x="110" y="210"/>
                  <a:pt x="110" y="211"/>
                </a:cubicBezTo>
                <a:cubicBezTo>
                  <a:pt x="109" y="211"/>
                  <a:pt x="109" y="211"/>
                  <a:pt x="108" y="210"/>
                </a:cubicBezTo>
                <a:close/>
                <a:moveTo>
                  <a:pt x="112" y="213"/>
                </a:moveTo>
                <a:cubicBezTo>
                  <a:pt x="111" y="212"/>
                  <a:pt x="111" y="212"/>
                  <a:pt x="111" y="212"/>
                </a:cubicBezTo>
                <a:cubicBezTo>
                  <a:pt x="112" y="211"/>
                  <a:pt x="113" y="211"/>
                  <a:pt x="114" y="210"/>
                </a:cubicBezTo>
                <a:cubicBezTo>
                  <a:pt x="114" y="210"/>
                  <a:pt x="114" y="210"/>
                  <a:pt x="115" y="210"/>
                </a:cubicBezTo>
                <a:cubicBezTo>
                  <a:pt x="114" y="211"/>
                  <a:pt x="113" y="212"/>
                  <a:pt x="112" y="213"/>
                </a:cubicBezTo>
                <a:close/>
                <a:moveTo>
                  <a:pt x="119" y="221"/>
                </a:moveTo>
                <a:cubicBezTo>
                  <a:pt x="120" y="221"/>
                  <a:pt x="120" y="221"/>
                  <a:pt x="120" y="221"/>
                </a:cubicBezTo>
                <a:cubicBezTo>
                  <a:pt x="120" y="221"/>
                  <a:pt x="119" y="222"/>
                  <a:pt x="119" y="222"/>
                </a:cubicBezTo>
                <a:cubicBezTo>
                  <a:pt x="119" y="222"/>
                  <a:pt x="119" y="222"/>
                  <a:pt x="119" y="222"/>
                </a:cubicBezTo>
                <a:cubicBezTo>
                  <a:pt x="119" y="222"/>
                  <a:pt x="119" y="221"/>
                  <a:pt x="119" y="221"/>
                </a:cubicBezTo>
                <a:cubicBezTo>
                  <a:pt x="119" y="221"/>
                  <a:pt x="119" y="221"/>
                  <a:pt x="119" y="221"/>
                </a:cubicBezTo>
                <a:close/>
                <a:moveTo>
                  <a:pt x="120" y="211"/>
                </a:moveTo>
                <a:cubicBezTo>
                  <a:pt x="120" y="210"/>
                  <a:pt x="120" y="210"/>
                  <a:pt x="121" y="210"/>
                </a:cubicBezTo>
                <a:cubicBezTo>
                  <a:pt x="121" y="210"/>
                  <a:pt x="121" y="210"/>
                  <a:pt x="121" y="210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0" y="211"/>
                  <a:pt x="120" y="211"/>
                  <a:pt x="120" y="211"/>
                </a:cubicBezTo>
                <a:close/>
                <a:moveTo>
                  <a:pt x="123" y="218"/>
                </a:moveTo>
                <a:cubicBezTo>
                  <a:pt x="123" y="218"/>
                  <a:pt x="123" y="219"/>
                  <a:pt x="124" y="219"/>
                </a:cubicBezTo>
                <a:cubicBezTo>
                  <a:pt x="123" y="219"/>
                  <a:pt x="122" y="220"/>
                  <a:pt x="121" y="220"/>
                </a:cubicBezTo>
                <a:cubicBezTo>
                  <a:pt x="121" y="220"/>
                  <a:pt x="121" y="220"/>
                  <a:pt x="121" y="220"/>
                </a:cubicBezTo>
                <a:cubicBezTo>
                  <a:pt x="122" y="219"/>
                  <a:pt x="122" y="219"/>
                  <a:pt x="123" y="218"/>
                </a:cubicBezTo>
                <a:close/>
                <a:moveTo>
                  <a:pt x="123" y="222"/>
                </a:moveTo>
                <a:cubicBezTo>
                  <a:pt x="124" y="222"/>
                  <a:pt x="124" y="221"/>
                  <a:pt x="125" y="221"/>
                </a:cubicBezTo>
                <a:cubicBezTo>
                  <a:pt x="125" y="221"/>
                  <a:pt x="126" y="222"/>
                  <a:pt x="126" y="222"/>
                </a:cubicBezTo>
                <a:cubicBezTo>
                  <a:pt x="126" y="223"/>
                  <a:pt x="125" y="223"/>
                  <a:pt x="125" y="223"/>
                </a:cubicBezTo>
                <a:cubicBezTo>
                  <a:pt x="124" y="223"/>
                  <a:pt x="124" y="223"/>
                  <a:pt x="123" y="222"/>
                </a:cubicBezTo>
                <a:close/>
                <a:moveTo>
                  <a:pt x="125" y="225"/>
                </a:moveTo>
                <a:cubicBezTo>
                  <a:pt x="126" y="225"/>
                  <a:pt x="126" y="225"/>
                  <a:pt x="127" y="224"/>
                </a:cubicBezTo>
                <a:cubicBezTo>
                  <a:pt x="127" y="224"/>
                  <a:pt x="127" y="225"/>
                  <a:pt x="128" y="225"/>
                </a:cubicBezTo>
                <a:cubicBezTo>
                  <a:pt x="127" y="226"/>
                  <a:pt x="126" y="226"/>
                  <a:pt x="125" y="227"/>
                </a:cubicBezTo>
                <a:cubicBezTo>
                  <a:pt x="125" y="227"/>
                  <a:pt x="125" y="227"/>
                  <a:pt x="124" y="226"/>
                </a:cubicBezTo>
                <a:cubicBezTo>
                  <a:pt x="124" y="226"/>
                  <a:pt x="125" y="226"/>
                  <a:pt x="125" y="225"/>
                </a:cubicBezTo>
                <a:close/>
                <a:moveTo>
                  <a:pt x="127" y="221"/>
                </a:moveTo>
                <a:cubicBezTo>
                  <a:pt x="127" y="221"/>
                  <a:pt x="126" y="220"/>
                  <a:pt x="126" y="219"/>
                </a:cubicBezTo>
                <a:cubicBezTo>
                  <a:pt x="126" y="219"/>
                  <a:pt x="126" y="219"/>
                  <a:pt x="126" y="219"/>
                </a:cubicBezTo>
                <a:cubicBezTo>
                  <a:pt x="127" y="220"/>
                  <a:pt x="127" y="220"/>
                  <a:pt x="128" y="220"/>
                </a:cubicBezTo>
                <a:cubicBezTo>
                  <a:pt x="128" y="221"/>
                  <a:pt x="127" y="221"/>
                  <a:pt x="127" y="221"/>
                </a:cubicBezTo>
                <a:close/>
                <a:moveTo>
                  <a:pt x="128" y="218"/>
                </a:moveTo>
                <a:cubicBezTo>
                  <a:pt x="128" y="217"/>
                  <a:pt x="129" y="216"/>
                  <a:pt x="130" y="216"/>
                </a:cubicBezTo>
                <a:cubicBezTo>
                  <a:pt x="130" y="216"/>
                  <a:pt x="130" y="216"/>
                  <a:pt x="130" y="216"/>
                </a:cubicBezTo>
                <a:cubicBezTo>
                  <a:pt x="130" y="216"/>
                  <a:pt x="130" y="217"/>
                  <a:pt x="129" y="217"/>
                </a:cubicBezTo>
                <a:cubicBezTo>
                  <a:pt x="129" y="218"/>
                  <a:pt x="129" y="219"/>
                  <a:pt x="130" y="219"/>
                </a:cubicBezTo>
                <a:cubicBezTo>
                  <a:pt x="130" y="219"/>
                  <a:pt x="129" y="219"/>
                  <a:pt x="129" y="219"/>
                </a:cubicBezTo>
                <a:cubicBezTo>
                  <a:pt x="129" y="219"/>
                  <a:pt x="128" y="218"/>
                  <a:pt x="128" y="218"/>
                </a:cubicBezTo>
                <a:close/>
                <a:moveTo>
                  <a:pt x="130" y="222"/>
                </a:moveTo>
                <a:cubicBezTo>
                  <a:pt x="130" y="222"/>
                  <a:pt x="130" y="222"/>
                  <a:pt x="130" y="222"/>
                </a:cubicBezTo>
                <a:cubicBezTo>
                  <a:pt x="130" y="223"/>
                  <a:pt x="130" y="223"/>
                  <a:pt x="129" y="224"/>
                </a:cubicBezTo>
                <a:cubicBezTo>
                  <a:pt x="129" y="224"/>
                  <a:pt x="129" y="224"/>
                  <a:pt x="129" y="224"/>
                </a:cubicBezTo>
                <a:cubicBezTo>
                  <a:pt x="129" y="224"/>
                  <a:pt x="128" y="224"/>
                  <a:pt x="128" y="223"/>
                </a:cubicBezTo>
                <a:cubicBezTo>
                  <a:pt x="129" y="223"/>
                  <a:pt x="129" y="223"/>
                  <a:pt x="130" y="222"/>
                </a:cubicBezTo>
                <a:close/>
                <a:moveTo>
                  <a:pt x="162" y="206"/>
                </a:moveTo>
                <a:cubicBezTo>
                  <a:pt x="163" y="205"/>
                  <a:pt x="164" y="204"/>
                  <a:pt x="165" y="203"/>
                </a:cubicBezTo>
                <a:cubicBezTo>
                  <a:pt x="167" y="201"/>
                  <a:pt x="169" y="200"/>
                  <a:pt x="172" y="198"/>
                </a:cubicBezTo>
                <a:cubicBezTo>
                  <a:pt x="172" y="198"/>
                  <a:pt x="171" y="198"/>
                  <a:pt x="171" y="198"/>
                </a:cubicBezTo>
                <a:cubicBezTo>
                  <a:pt x="170" y="199"/>
                  <a:pt x="169" y="200"/>
                  <a:pt x="168" y="202"/>
                </a:cubicBezTo>
                <a:cubicBezTo>
                  <a:pt x="166" y="203"/>
                  <a:pt x="164" y="205"/>
                  <a:pt x="162" y="206"/>
                </a:cubicBezTo>
                <a:close/>
                <a:moveTo>
                  <a:pt x="167" y="210"/>
                </a:moveTo>
                <a:cubicBezTo>
                  <a:pt x="160" y="216"/>
                  <a:pt x="153" y="221"/>
                  <a:pt x="146" y="225"/>
                </a:cubicBezTo>
                <a:cubicBezTo>
                  <a:pt x="149" y="222"/>
                  <a:pt x="152" y="219"/>
                  <a:pt x="156" y="216"/>
                </a:cubicBezTo>
                <a:cubicBezTo>
                  <a:pt x="158" y="214"/>
                  <a:pt x="160" y="213"/>
                  <a:pt x="163" y="212"/>
                </a:cubicBezTo>
                <a:cubicBezTo>
                  <a:pt x="163" y="212"/>
                  <a:pt x="163" y="212"/>
                  <a:pt x="164" y="212"/>
                </a:cubicBezTo>
                <a:cubicBezTo>
                  <a:pt x="165" y="211"/>
                  <a:pt x="166" y="211"/>
                  <a:pt x="167" y="210"/>
                </a:cubicBezTo>
                <a:close/>
                <a:moveTo>
                  <a:pt x="154" y="209"/>
                </a:moveTo>
                <a:cubicBezTo>
                  <a:pt x="155" y="208"/>
                  <a:pt x="156" y="208"/>
                  <a:pt x="157" y="207"/>
                </a:cubicBezTo>
                <a:cubicBezTo>
                  <a:pt x="161" y="203"/>
                  <a:pt x="166" y="199"/>
                  <a:pt x="171" y="195"/>
                </a:cubicBezTo>
                <a:cubicBezTo>
                  <a:pt x="168" y="197"/>
                  <a:pt x="166" y="200"/>
                  <a:pt x="163" y="202"/>
                </a:cubicBezTo>
                <a:cubicBezTo>
                  <a:pt x="160" y="204"/>
                  <a:pt x="157" y="207"/>
                  <a:pt x="154" y="209"/>
                </a:cubicBezTo>
                <a:close/>
                <a:moveTo>
                  <a:pt x="158" y="208"/>
                </a:moveTo>
                <a:cubicBezTo>
                  <a:pt x="157" y="210"/>
                  <a:pt x="156" y="211"/>
                  <a:pt x="155" y="212"/>
                </a:cubicBezTo>
                <a:cubicBezTo>
                  <a:pt x="153" y="214"/>
                  <a:pt x="150" y="216"/>
                  <a:pt x="148" y="218"/>
                </a:cubicBezTo>
                <a:cubicBezTo>
                  <a:pt x="146" y="220"/>
                  <a:pt x="143" y="221"/>
                  <a:pt x="141" y="222"/>
                </a:cubicBezTo>
                <a:cubicBezTo>
                  <a:pt x="146" y="217"/>
                  <a:pt x="152" y="213"/>
                  <a:pt x="158" y="208"/>
                </a:cubicBezTo>
                <a:close/>
                <a:moveTo>
                  <a:pt x="146" y="227"/>
                </a:moveTo>
                <a:cubicBezTo>
                  <a:pt x="146" y="227"/>
                  <a:pt x="146" y="227"/>
                  <a:pt x="146" y="227"/>
                </a:cubicBezTo>
                <a:cubicBezTo>
                  <a:pt x="147" y="227"/>
                  <a:pt x="148" y="227"/>
                  <a:pt x="148" y="228"/>
                </a:cubicBezTo>
                <a:cubicBezTo>
                  <a:pt x="148" y="228"/>
                  <a:pt x="150" y="228"/>
                  <a:pt x="150" y="228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49" y="228"/>
                  <a:pt x="147" y="228"/>
                  <a:pt x="146" y="228"/>
                </a:cubicBezTo>
                <a:cubicBezTo>
                  <a:pt x="146" y="227"/>
                  <a:pt x="146" y="227"/>
                  <a:pt x="146" y="227"/>
                </a:cubicBezTo>
                <a:close/>
                <a:moveTo>
                  <a:pt x="151" y="231"/>
                </a:moveTo>
                <a:cubicBezTo>
                  <a:pt x="151" y="231"/>
                  <a:pt x="151" y="231"/>
                  <a:pt x="151" y="231"/>
                </a:cubicBezTo>
                <a:cubicBezTo>
                  <a:pt x="151" y="231"/>
                  <a:pt x="150" y="232"/>
                  <a:pt x="150" y="232"/>
                </a:cubicBezTo>
                <a:cubicBezTo>
                  <a:pt x="150" y="232"/>
                  <a:pt x="149" y="232"/>
                  <a:pt x="149" y="232"/>
                </a:cubicBezTo>
                <a:cubicBezTo>
                  <a:pt x="150" y="231"/>
                  <a:pt x="151" y="231"/>
                  <a:pt x="151" y="231"/>
                </a:cubicBezTo>
                <a:close/>
                <a:moveTo>
                  <a:pt x="150" y="228"/>
                </a:moveTo>
                <a:cubicBezTo>
                  <a:pt x="149" y="227"/>
                  <a:pt x="148" y="227"/>
                  <a:pt x="147" y="227"/>
                </a:cubicBezTo>
                <a:cubicBezTo>
                  <a:pt x="157" y="222"/>
                  <a:pt x="165" y="214"/>
                  <a:pt x="174" y="206"/>
                </a:cubicBezTo>
                <a:cubicBezTo>
                  <a:pt x="174" y="207"/>
                  <a:pt x="174" y="207"/>
                  <a:pt x="175" y="207"/>
                </a:cubicBezTo>
                <a:cubicBezTo>
                  <a:pt x="174" y="208"/>
                  <a:pt x="173" y="208"/>
                  <a:pt x="173" y="209"/>
                </a:cubicBezTo>
                <a:cubicBezTo>
                  <a:pt x="165" y="215"/>
                  <a:pt x="158" y="221"/>
                  <a:pt x="150" y="228"/>
                </a:cubicBezTo>
                <a:close/>
                <a:moveTo>
                  <a:pt x="169" y="216"/>
                </a:moveTo>
                <a:cubicBezTo>
                  <a:pt x="169" y="216"/>
                  <a:pt x="169" y="216"/>
                  <a:pt x="169" y="216"/>
                </a:cubicBezTo>
                <a:cubicBezTo>
                  <a:pt x="168" y="216"/>
                  <a:pt x="169" y="217"/>
                  <a:pt x="170" y="217"/>
                </a:cubicBezTo>
                <a:cubicBezTo>
                  <a:pt x="171" y="216"/>
                  <a:pt x="172" y="216"/>
                  <a:pt x="174" y="215"/>
                </a:cubicBezTo>
                <a:cubicBezTo>
                  <a:pt x="168" y="220"/>
                  <a:pt x="162" y="225"/>
                  <a:pt x="155" y="229"/>
                </a:cubicBezTo>
                <a:cubicBezTo>
                  <a:pt x="160" y="224"/>
                  <a:pt x="164" y="220"/>
                  <a:pt x="169" y="216"/>
                </a:cubicBezTo>
                <a:close/>
                <a:moveTo>
                  <a:pt x="183" y="211"/>
                </a:moveTo>
                <a:cubicBezTo>
                  <a:pt x="185" y="210"/>
                  <a:pt x="186" y="209"/>
                  <a:pt x="187" y="209"/>
                </a:cubicBezTo>
                <a:cubicBezTo>
                  <a:pt x="182" y="213"/>
                  <a:pt x="176" y="218"/>
                  <a:pt x="170" y="222"/>
                </a:cubicBezTo>
                <a:cubicBezTo>
                  <a:pt x="174" y="218"/>
                  <a:pt x="179" y="214"/>
                  <a:pt x="183" y="211"/>
                </a:cubicBezTo>
                <a:close/>
                <a:moveTo>
                  <a:pt x="180" y="210"/>
                </a:moveTo>
                <a:cubicBezTo>
                  <a:pt x="179" y="210"/>
                  <a:pt x="179" y="211"/>
                  <a:pt x="178" y="212"/>
                </a:cubicBezTo>
                <a:cubicBezTo>
                  <a:pt x="176" y="213"/>
                  <a:pt x="173" y="214"/>
                  <a:pt x="171" y="215"/>
                </a:cubicBezTo>
                <a:cubicBezTo>
                  <a:pt x="172" y="214"/>
                  <a:pt x="172" y="213"/>
                  <a:pt x="173" y="212"/>
                </a:cubicBezTo>
                <a:cubicBezTo>
                  <a:pt x="178" y="208"/>
                  <a:pt x="183" y="204"/>
                  <a:pt x="188" y="200"/>
                </a:cubicBezTo>
                <a:cubicBezTo>
                  <a:pt x="186" y="203"/>
                  <a:pt x="183" y="206"/>
                  <a:pt x="180" y="210"/>
                </a:cubicBezTo>
                <a:close/>
                <a:moveTo>
                  <a:pt x="183" y="199"/>
                </a:moveTo>
                <a:cubicBezTo>
                  <a:pt x="184" y="198"/>
                  <a:pt x="185" y="197"/>
                  <a:pt x="186" y="196"/>
                </a:cubicBezTo>
                <a:cubicBezTo>
                  <a:pt x="186" y="195"/>
                  <a:pt x="187" y="195"/>
                  <a:pt x="187" y="195"/>
                </a:cubicBezTo>
                <a:cubicBezTo>
                  <a:pt x="188" y="194"/>
                  <a:pt x="189" y="193"/>
                  <a:pt x="190" y="193"/>
                </a:cubicBezTo>
                <a:cubicBezTo>
                  <a:pt x="188" y="195"/>
                  <a:pt x="185" y="197"/>
                  <a:pt x="183" y="199"/>
                </a:cubicBezTo>
                <a:close/>
                <a:moveTo>
                  <a:pt x="195" y="193"/>
                </a:moveTo>
                <a:cubicBezTo>
                  <a:pt x="194" y="194"/>
                  <a:pt x="193" y="195"/>
                  <a:pt x="192" y="195"/>
                </a:cubicBezTo>
                <a:cubicBezTo>
                  <a:pt x="191" y="196"/>
                  <a:pt x="190" y="197"/>
                  <a:pt x="189" y="197"/>
                </a:cubicBezTo>
                <a:cubicBezTo>
                  <a:pt x="191" y="196"/>
                  <a:pt x="193" y="194"/>
                  <a:pt x="195" y="193"/>
                </a:cubicBezTo>
                <a:close/>
                <a:moveTo>
                  <a:pt x="197" y="198"/>
                </a:moveTo>
                <a:cubicBezTo>
                  <a:pt x="196" y="199"/>
                  <a:pt x="196" y="199"/>
                  <a:pt x="195" y="200"/>
                </a:cubicBezTo>
                <a:cubicBezTo>
                  <a:pt x="195" y="200"/>
                  <a:pt x="194" y="201"/>
                  <a:pt x="194" y="201"/>
                </a:cubicBezTo>
                <a:cubicBezTo>
                  <a:pt x="195" y="200"/>
                  <a:pt x="196" y="199"/>
                  <a:pt x="197" y="198"/>
                </a:cubicBezTo>
                <a:close/>
                <a:moveTo>
                  <a:pt x="196" y="192"/>
                </a:moveTo>
                <a:cubicBezTo>
                  <a:pt x="196" y="191"/>
                  <a:pt x="195" y="191"/>
                  <a:pt x="194" y="191"/>
                </a:cubicBezTo>
                <a:cubicBezTo>
                  <a:pt x="194" y="191"/>
                  <a:pt x="194" y="192"/>
                  <a:pt x="193" y="192"/>
                </a:cubicBezTo>
                <a:cubicBezTo>
                  <a:pt x="196" y="189"/>
                  <a:pt x="199" y="187"/>
                  <a:pt x="202" y="184"/>
                </a:cubicBezTo>
                <a:cubicBezTo>
                  <a:pt x="200" y="187"/>
                  <a:pt x="198" y="189"/>
                  <a:pt x="196" y="192"/>
                </a:cubicBezTo>
                <a:close/>
                <a:moveTo>
                  <a:pt x="204" y="185"/>
                </a:moveTo>
                <a:cubicBezTo>
                  <a:pt x="204" y="185"/>
                  <a:pt x="204" y="185"/>
                  <a:pt x="205" y="185"/>
                </a:cubicBezTo>
                <a:cubicBezTo>
                  <a:pt x="203" y="187"/>
                  <a:pt x="201" y="189"/>
                  <a:pt x="199" y="190"/>
                </a:cubicBezTo>
                <a:cubicBezTo>
                  <a:pt x="201" y="188"/>
                  <a:pt x="202" y="187"/>
                  <a:pt x="204" y="185"/>
                </a:cubicBezTo>
                <a:close/>
                <a:moveTo>
                  <a:pt x="200" y="181"/>
                </a:moveTo>
                <a:cubicBezTo>
                  <a:pt x="201" y="180"/>
                  <a:pt x="202" y="178"/>
                  <a:pt x="202" y="177"/>
                </a:cubicBezTo>
                <a:cubicBezTo>
                  <a:pt x="203" y="175"/>
                  <a:pt x="204" y="174"/>
                  <a:pt x="206" y="172"/>
                </a:cubicBezTo>
                <a:cubicBezTo>
                  <a:pt x="207" y="171"/>
                  <a:pt x="209" y="169"/>
                  <a:pt x="210" y="168"/>
                </a:cubicBezTo>
                <a:cubicBezTo>
                  <a:pt x="209" y="170"/>
                  <a:pt x="208" y="173"/>
                  <a:pt x="207" y="175"/>
                </a:cubicBezTo>
                <a:cubicBezTo>
                  <a:pt x="205" y="177"/>
                  <a:pt x="203" y="179"/>
                  <a:pt x="200" y="181"/>
                </a:cubicBezTo>
                <a:close/>
                <a:moveTo>
                  <a:pt x="207" y="181"/>
                </a:moveTo>
                <a:cubicBezTo>
                  <a:pt x="212" y="175"/>
                  <a:pt x="217" y="169"/>
                  <a:pt x="221" y="163"/>
                </a:cubicBezTo>
                <a:cubicBezTo>
                  <a:pt x="221" y="164"/>
                  <a:pt x="221" y="164"/>
                  <a:pt x="221" y="165"/>
                </a:cubicBezTo>
                <a:cubicBezTo>
                  <a:pt x="217" y="170"/>
                  <a:pt x="213" y="174"/>
                  <a:pt x="210" y="179"/>
                </a:cubicBezTo>
                <a:cubicBezTo>
                  <a:pt x="209" y="180"/>
                  <a:pt x="208" y="181"/>
                  <a:pt x="207" y="183"/>
                </a:cubicBezTo>
                <a:cubicBezTo>
                  <a:pt x="206" y="183"/>
                  <a:pt x="206" y="183"/>
                  <a:pt x="206" y="184"/>
                </a:cubicBezTo>
                <a:cubicBezTo>
                  <a:pt x="206" y="183"/>
                  <a:pt x="207" y="182"/>
                  <a:pt x="207" y="181"/>
                </a:cubicBezTo>
                <a:close/>
                <a:moveTo>
                  <a:pt x="218" y="155"/>
                </a:moveTo>
                <a:cubicBezTo>
                  <a:pt x="219" y="153"/>
                  <a:pt x="219" y="151"/>
                  <a:pt x="220" y="149"/>
                </a:cubicBezTo>
                <a:cubicBezTo>
                  <a:pt x="221" y="147"/>
                  <a:pt x="222" y="144"/>
                  <a:pt x="222" y="141"/>
                </a:cubicBezTo>
                <a:cubicBezTo>
                  <a:pt x="222" y="141"/>
                  <a:pt x="223" y="141"/>
                  <a:pt x="223" y="141"/>
                </a:cubicBezTo>
                <a:cubicBezTo>
                  <a:pt x="222" y="145"/>
                  <a:pt x="222" y="149"/>
                  <a:pt x="222" y="154"/>
                </a:cubicBezTo>
                <a:cubicBezTo>
                  <a:pt x="220" y="154"/>
                  <a:pt x="219" y="154"/>
                  <a:pt x="218" y="155"/>
                </a:cubicBezTo>
                <a:close/>
                <a:moveTo>
                  <a:pt x="217" y="149"/>
                </a:moveTo>
                <a:cubicBezTo>
                  <a:pt x="217" y="144"/>
                  <a:pt x="218" y="139"/>
                  <a:pt x="218" y="135"/>
                </a:cubicBezTo>
                <a:cubicBezTo>
                  <a:pt x="220" y="132"/>
                  <a:pt x="221" y="129"/>
                  <a:pt x="223" y="126"/>
                </a:cubicBezTo>
                <a:cubicBezTo>
                  <a:pt x="222" y="134"/>
                  <a:pt x="219" y="142"/>
                  <a:pt x="217" y="149"/>
                </a:cubicBezTo>
                <a:close/>
                <a:moveTo>
                  <a:pt x="223" y="98"/>
                </a:moveTo>
                <a:cubicBezTo>
                  <a:pt x="222" y="97"/>
                  <a:pt x="222" y="96"/>
                  <a:pt x="222" y="95"/>
                </a:cubicBezTo>
                <a:cubicBezTo>
                  <a:pt x="222" y="95"/>
                  <a:pt x="222" y="95"/>
                  <a:pt x="222" y="94"/>
                </a:cubicBezTo>
                <a:cubicBezTo>
                  <a:pt x="223" y="96"/>
                  <a:pt x="223" y="97"/>
                  <a:pt x="224" y="98"/>
                </a:cubicBezTo>
                <a:cubicBezTo>
                  <a:pt x="223" y="98"/>
                  <a:pt x="223" y="98"/>
                  <a:pt x="223" y="98"/>
                </a:cubicBezTo>
                <a:close/>
                <a:moveTo>
                  <a:pt x="221" y="87"/>
                </a:moveTo>
                <a:cubicBezTo>
                  <a:pt x="222" y="87"/>
                  <a:pt x="222" y="87"/>
                  <a:pt x="222" y="87"/>
                </a:cubicBezTo>
                <a:cubicBezTo>
                  <a:pt x="223" y="88"/>
                  <a:pt x="223" y="90"/>
                  <a:pt x="223" y="91"/>
                </a:cubicBezTo>
                <a:cubicBezTo>
                  <a:pt x="223" y="91"/>
                  <a:pt x="223" y="91"/>
                  <a:pt x="223" y="91"/>
                </a:cubicBezTo>
                <a:cubicBezTo>
                  <a:pt x="222" y="90"/>
                  <a:pt x="222" y="89"/>
                  <a:pt x="221" y="87"/>
                </a:cubicBezTo>
                <a:close/>
                <a:moveTo>
                  <a:pt x="226" y="83"/>
                </a:moveTo>
                <a:cubicBezTo>
                  <a:pt x="225" y="83"/>
                  <a:pt x="224" y="84"/>
                  <a:pt x="223" y="84"/>
                </a:cubicBezTo>
                <a:cubicBezTo>
                  <a:pt x="222" y="82"/>
                  <a:pt x="222" y="80"/>
                  <a:pt x="221" y="77"/>
                </a:cubicBezTo>
                <a:cubicBezTo>
                  <a:pt x="222" y="78"/>
                  <a:pt x="222" y="78"/>
                  <a:pt x="223" y="79"/>
                </a:cubicBezTo>
                <a:cubicBezTo>
                  <a:pt x="223" y="79"/>
                  <a:pt x="224" y="79"/>
                  <a:pt x="224" y="78"/>
                </a:cubicBezTo>
                <a:cubicBezTo>
                  <a:pt x="225" y="79"/>
                  <a:pt x="225" y="80"/>
                  <a:pt x="226" y="81"/>
                </a:cubicBezTo>
                <a:cubicBezTo>
                  <a:pt x="226" y="82"/>
                  <a:pt x="226" y="82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lose/>
                <a:moveTo>
                  <a:pt x="224" y="75"/>
                </a:moveTo>
                <a:cubicBezTo>
                  <a:pt x="223" y="74"/>
                  <a:pt x="223" y="74"/>
                  <a:pt x="223" y="73"/>
                </a:cubicBezTo>
                <a:cubicBezTo>
                  <a:pt x="223" y="73"/>
                  <a:pt x="223" y="73"/>
                  <a:pt x="223" y="73"/>
                </a:cubicBezTo>
                <a:cubicBezTo>
                  <a:pt x="224" y="74"/>
                  <a:pt x="224" y="75"/>
                  <a:pt x="224" y="76"/>
                </a:cubicBezTo>
                <a:cubicBezTo>
                  <a:pt x="224" y="75"/>
                  <a:pt x="224" y="75"/>
                  <a:pt x="224" y="75"/>
                </a:cubicBezTo>
                <a:close/>
                <a:moveTo>
                  <a:pt x="224" y="70"/>
                </a:moveTo>
                <a:cubicBezTo>
                  <a:pt x="223" y="69"/>
                  <a:pt x="222" y="67"/>
                  <a:pt x="221" y="65"/>
                </a:cubicBezTo>
                <a:cubicBezTo>
                  <a:pt x="222" y="67"/>
                  <a:pt x="223" y="68"/>
                  <a:pt x="224" y="69"/>
                </a:cubicBezTo>
                <a:cubicBezTo>
                  <a:pt x="224" y="69"/>
                  <a:pt x="223" y="69"/>
                  <a:pt x="224" y="70"/>
                </a:cubicBezTo>
                <a:cubicBezTo>
                  <a:pt x="224" y="70"/>
                  <a:pt x="224" y="70"/>
                  <a:pt x="224" y="70"/>
                </a:cubicBezTo>
                <a:close/>
                <a:moveTo>
                  <a:pt x="222" y="76"/>
                </a:moveTo>
                <a:cubicBezTo>
                  <a:pt x="222" y="76"/>
                  <a:pt x="222" y="76"/>
                  <a:pt x="222" y="76"/>
                </a:cubicBezTo>
                <a:cubicBezTo>
                  <a:pt x="221" y="75"/>
                  <a:pt x="221" y="75"/>
                  <a:pt x="220" y="74"/>
                </a:cubicBezTo>
                <a:cubicBezTo>
                  <a:pt x="220" y="74"/>
                  <a:pt x="220" y="74"/>
                  <a:pt x="220" y="73"/>
                </a:cubicBezTo>
                <a:cubicBezTo>
                  <a:pt x="220" y="74"/>
                  <a:pt x="221" y="74"/>
                  <a:pt x="221" y="75"/>
                </a:cubicBezTo>
                <a:cubicBezTo>
                  <a:pt x="221" y="75"/>
                  <a:pt x="222" y="75"/>
                  <a:pt x="222" y="76"/>
                </a:cubicBezTo>
                <a:close/>
                <a:moveTo>
                  <a:pt x="220" y="81"/>
                </a:moveTo>
                <a:cubicBezTo>
                  <a:pt x="219" y="80"/>
                  <a:pt x="219" y="78"/>
                  <a:pt x="218" y="77"/>
                </a:cubicBezTo>
                <a:cubicBezTo>
                  <a:pt x="217" y="75"/>
                  <a:pt x="217" y="74"/>
                  <a:pt x="216" y="73"/>
                </a:cubicBezTo>
                <a:cubicBezTo>
                  <a:pt x="217" y="73"/>
                  <a:pt x="218" y="74"/>
                  <a:pt x="219" y="75"/>
                </a:cubicBezTo>
                <a:cubicBezTo>
                  <a:pt x="219" y="77"/>
                  <a:pt x="220" y="79"/>
                  <a:pt x="220" y="81"/>
                </a:cubicBezTo>
                <a:close/>
                <a:moveTo>
                  <a:pt x="218" y="67"/>
                </a:moveTo>
                <a:cubicBezTo>
                  <a:pt x="217" y="65"/>
                  <a:pt x="216" y="63"/>
                  <a:pt x="215" y="61"/>
                </a:cubicBezTo>
                <a:cubicBezTo>
                  <a:pt x="217" y="63"/>
                  <a:pt x="218" y="65"/>
                  <a:pt x="219" y="68"/>
                </a:cubicBezTo>
                <a:cubicBezTo>
                  <a:pt x="219" y="67"/>
                  <a:pt x="219" y="67"/>
                  <a:pt x="218" y="67"/>
                </a:cubicBezTo>
                <a:close/>
                <a:moveTo>
                  <a:pt x="216" y="64"/>
                </a:moveTo>
                <a:cubicBezTo>
                  <a:pt x="214" y="62"/>
                  <a:pt x="212" y="59"/>
                  <a:pt x="210" y="56"/>
                </a:cubicBezTo>
                <a:cubicBezTo>
                  <a:pt x="209" y="54"/>
                  <a:pt x="207" y="53"/>
                  <a:pt x="206" y="51"/>
                </a:cubicBezTo>
                <a:cubicBezTo>
                  <a:pt x="208" y="53"/>
                  <a:pt x="211" y="55"/>
                  <a:pt x="213" y="58"/>
                </a:cubicBezTo>
                <a:cubicBezTo>
                  <a:pt x="213" y="58"/>
                  <a:pt x="213" y="58"/>
                  <a:pt x="213" y="58"/>
                </a:cubicBezTo>
                <a:cubicBezTo>
                  <a:pt x="214" y="60"/>
                  <a:pt x="215" y="62"/>
                  <a:pt x="216" y="64"/>
                </a:cubicBezTo>
                <a:close/>
                <a:moveTo>
                  <a:pt x="201" y="44"/>
                </a:moveTo>
                <a:cubicBezTo>
                  <a:pt x="200" y="44"/>
                  <a:pt x="200" y="43"/>
                  <a:pt x="199" y="43"/>
                </a:cubicBezTo>
                <a:cubicBezTo>
                  <a:pt x="202" y="45"/>
                  <a:pt x="205" y="47"/>
                  <a:pt x="208" y="50"/>
                </a:cubicBezTo>
                <a:cubicBezTo>
                  <a:pt x="205" y="48"/>
                  <a:pt x="203" y="46"/>
                  <a:pt x="201" y="44"/>
                </a:cubicBezTo>
                <a:close/>
                <a:moveTo>
                  <a:pt x="201" y="46"/>
                </a:moveTo>
                <a:cubicBezTo>
                  <a:pt x="204" y="50"/>
                  <a:pt x="207" y="55"/>
                  <a:pt x="209" y="58"/>
                </a:cubicBezTo>
                <a:cubicBezTo>
                  <a:pt x="209" y="58"/>
                  <a:pt x="209" y="58"/>
                  <a:pt x="209" y="58"/>
                </a:cubicBezTo>
                <a:cubicBezTo>
                  <a:pt x="205" y="53"/>
                  <a:pt x="201" y="48"/>
                  <a:pt x="197" y="44"/>
                </a:cubicBezTo>
                <a:cubicBezTo>
                  <a:pt x="198" y="45"/>
                  <a:pt x="200" y="45"/>
                  <a:pt x="201" y="46"/>
                </a:cubicBezTo>
                <a:close/>
                <a:moveTo>
                  <a:pt x="189" y="41"/>
                </a:moveTo>
                <a:cubicBezTo>
                  <a:pt x="189" y="41"/>
                  <a:pt x="189" y="41"/>
                  <a:pt x="188" y="41"/>
                </a:cubicBezTo>
                <a:cubicBezTo>
                  <a:pt x="188" y="40"/>
                  <a:pt x="188" y="40"/>
                  <a:pt x="187" y="40"/>
                </a:cubicBezTo>
                <a:cubicBezTo>
                  <a:pt x="187" y="40"/>
                  <a:pt x="187" y="40"/>
                  <a:pt x="186" y="40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86" y="40"/>
                  <a:pt x="185" y="39"/>
                  <a:pt x="185" y="39"/>
                </a:cubicBezTo>
                <a:cubicBezTo>
                  <a:pt x="186" y="39"/>
                  <a:pt x="188" y="38"/>
                  <a:pt x="189" y="38"/>
                </a:cubicBezTo>
                <a:cubicBezTo>
                  <a:pt x="190" y="39"/>
                  <a:pt x="191" y="40"/>
                  <a:pt x="192" y="41"/>
                </a:cubicBezTo>
                <a:cubicBezTo>
                  <a:pt x="191" y="41"/>
                  <a:pt x="190" y="41"/>
                  <a:pt x="189" y="41"/>
                </a:cubicBezTo>
                <a:close/>
                <a:moveTo>
                  <a:pt x="188" y="44"/>
                </a:moveTo>
                <a:cubicBezTo>
                  <a:pt x="189" y="45"/>
                  <a:pt x="190" y="46"/>
                  <a:pt x="191" y="47"/>
                </a:cubicBezTo>
                <a:cubicBezTo>
                  <a:pt x="190" y="47"/>
                  <a:pt x="189" y="47"/>
                  <a:pt x="188" y="48"/>
                </a:cubicBezTo>
                <a:cubicBezTo>
                  <a:pt x="187" y="47"/>
                  <a:pt x="186" y="46"/>
                  <a:pt x="185" y="46"/>
                </a:cubicBezTo>
                <a:cubicBezTo>
                  <a:pt x="186" y="45"/>
                  <a:pt x="187" y="45"/>
                  <a:pt x="188" y="44"/>
                </a:cubicBezTo>
                <a:close/>
                <a:moveTo>
                  <a:pt x="186" y="48"/>
                </a:moveTo>
                <a:cubicBezTo>
                  <a:pt x="185" y="49"/>
                  <a:pt x="183" y="49"/>
                  <a:pt x="182" y="49"/>
                </a:cubicBezTo>
                <a:cubicBezTo>
                  <a:pt x="182" y="49"/>
                  <a:pt x="181" y="48"/>
                  <a:pt x="181" y="47"/>
                </a:cubicBezTo>
                <a:cubicBezTo>
                  <a:pt x="181" y="47"/>
                  <a:pt x="182" y="47"/>
                  <a:pt x="183" y="46"/>
                </a:cubicBezTo>
                <a:cubicBezTo>
                  <a:pt x="184" y="47"/>
                  <a:pt x="185" y="48"/>
                  <a:pt x="186" y="48"/>
                </a:cubicBezTo>
                <a:close/>
                <a:moveTo>
                  <a:pt x="172" y="43"/>
                </a:moveTo>
                <a:cubicBezTo>
                  <a:pt x="176" y="42"/>
                  <a:pt x="180" y="41"/>
                  <a:pt x="183" y="40"/>
                </a:cubicBezTo>
                <a:cubicBezTo>
                  <a:pt x="183" y="40"/>
                  <a:pt x="184" y="40"/>
                  <a:pt x="184" y="40"/>
                </a:cubicBezTo>
                <a:cubicBezTo>
                  <a:pt x="184" y="40"/>
                  <a:pt x="184" y="40"/>
                  <a:pt x="184" y="40"/>
                </a:cubicBezTo>
                <a:cubicBezTo>
                  <a:pt x="180" y="41"/>
                  <a:pt x="176" y="42"/>
                  <a:pt x="172" y="43"/>
                </a:cubicBezTo>
                <a:close/>
                <a:moveTo>
                  <a:pt x="159" y="44"/>
                </a:moveTo>
                <a:cubicBezTo>
                  <a:pt x="161" y="43"/>
                  <a:pt x="163" y="41"/>
                  <a:pt x="164" y="40"/>
                </a:cubicBezTo>
                <a:cubicBezTo>
                  <a:pt x="170" y="39"/>
                  <a:pt x="175" y="38"/>
                  <a:pt x="180" y="37"/>
                </a:cubicBezTo>
                <a:cubicBezTo>
                  <a:pt x="173" y="40"/>
                  <a:pt x="166" y="42"/>
                  <a:pt x="159" y="44"/>
                </a:cubicBezTo>
                <a:close/>
                <a:moveTo>
                  <a:pt x="172" y="31"/>
                </a:moveTo>
                <a:cubicBezTo>
                  <a:pt x="171" y="31"/>
                  <a:pt x="171" y="31"/>
                  <a:pt x="170" y="31"/>
                </a:cubicBezTo>
                <a:cubicBezTo>
                  <a:pt x="169" y="31"/>
                  <a:pt x="168" y="31"/>
                  <a:pt x="167" y="30"/>
                </a:cubicBezTo>
                <a:cubicBezTo>
                  <a:pt x="167" y="30"/>
                  <a:pt x="167" y="30"/>
                  <a:pt x="166" y="29"/>
                </a:cubicBezTo>
                <a:cubicBezTo>
                  <a:pt x="166" y="29"/>
                  <a:pt x="165" y="29"/>
                  <a:pt x="164" y="28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7" y="29"/>
                  <a:pt x="170" y="30"/>
                  <a:pt x="173" y="31"/>
                </a:cubicBezTo>
                <a:cubicBezTo>
                  <a:pt x="173" y="31"/>
                  <a:pt x="173" y="31"/>
                  <a:pt x="172" y="31"/>
                </a:cubicBezTo>
                <a:close/>
                <a:moveTo>
                  <a:pt x="166" y="36"/>
                </a:moveTo>
                <a:cubicBezTo>
                  <a:pt x="166" y="36"/>
                  <a:pt x="167" y="36"/>
                  <a:pt x="167" y="36"/>
                </a:cubicBezTo>
                <a:cubicBezTo>
                  <a:pt x="167" y="36"/>
                  <a:pt x="167" y="36"/>
                  <a:pt x="167" y="36"/>
                </a:cubicBezTo>
                <a:cubicBezTo>
                  <a:pt x="166" y="37"/>
                  <a:pt x="164" y="37"/>
                  <a:pt x="163" y="37"/>
                </a:cubicBezTo>
                <a:cubicBezTo>
                  <a:pt x="164" y="37"/>
                  <a:pt x="165" y="36"/>
                  <a:pt x="166" y="36"/>
                </a:cubicBezTo>
                <a:close/>
                <a:moveTo>
                  <a:pt x="154" y="12"/>
                </a:moveTo>
                <a:cubicBezTo>
                  <a:pt x="154" y="12"/>
                  <a:pt x="154" y="12"/>
                  <a:pt x="154" y="12"/>
                </a:cubicBezTo>
                <a:cubicBezTo>
                  <a:pt x="153" y="11"/>
                  <a:pt x="153" y="11"/>
                  <a:pt x="152" y="11"/>
                </a:cubicBezTo>
                <a:cubicBezTo>
                  <a:pt x="153" y="11"/>
                  <a:pt x="155" y="11"/>
                  <a:pt x="156" y="12"/>
                </a:cubicBezTo>
                <a:cubicBezTo>
                  <a:pt x="157" y="12"/>
                  <a:pt x="159" y="13"/>
                  <a:pt x="160" y="14"/>
                </a:cubicBezTo>
                <a:cubicBezTo>
                  <a:pt x="158" y="13"/>
                  <a:pt x="156" y="13"/>
                  <a:pt x="154" y="12"/>
                </a:cubicBezTo>
                <a:close/>
                <a:moveTo>
                  <a:pt x="154" y="6"/>
                </a:moveTo>
                <a:cubicBezTo>
                  <a:pt x="153" y="6"/>
                  <a:pt x="153" y="6"/>
                  <a:pt x="153" y="7"/>
                </a:cubicBezTo>
                <a:cubicBezTo>
                  <a:pt x="150" y="6"/>
                  <a:pt x="147" y="6"/>
                  <a:pt x="144" y="6"/>
                </a:cubicBezTo>
                <a:cubicBezTo>
                  <a:pt x="144" y="5"/>
                  <a:pt x="143" y="5"/>
                  <a:pt x="142" y="5"/>
                </a:cubicBezTo>
                <a:cubicBezTo>
                  <a:pt x="139" y="5"/>
                  <a:pt x="136" y="4"/>
                  <a:pt x="133" y="3"/>
                </a:cubicBezTo>
                <a:cubicBezTo>
                  <a:pt x="136" y="3"/>
                  <a:pt x="138" y="3"/>
                  <a:pt x="140" y="3"/>
                </a:cubicBezTo>
                <a:cubicBezTo>
                  <a:pt x="147" y="4"/>
                  <a:pt x="154" y="5"/>
                  <a:pt x="161" y="7"/>
                </a:cubicBezTo>
                <a:cubicBezTo>
                  <a:pt x="163" y="8"/>
                  <a:pt x="165" y="9"/>
                  <a:pt x="167" y="10"/>
                </a:cubicBezTo>
                <a:cubicBezTo>
                  <a:pt x="167" y="10"/>
                  <a:pt x="166" y="10"/>
                  <a:pt x="166" y="10"/>
                </a:cubicBezTo>
                <a:cubicBezTo>
                  <a:pt x="165" y="9"/>
                  <a:pt x="165" y="10"/>
                  <a:pt x="165" y="10"/>
                </a:cubicBezTo>
                <a:cubicBezTo>
                  <a:pt x="164" y="9"/>
                  <a:pt x="162" y="9"/>
                  <a:pt x="160" y="8"/>
                </a:cubicBezTo>
                <a:cubicBezTo>
                  <a:pt x="158" y="7"/>
                  <a:pt x="156" y="7"/>
                  <a:pt x="154" y="6"/>
                </a:cubicBezTo>
                <a:close/>
                <a:moveTo>
                  <a:pt x="136" y="26"/>
                </a:moveTo>
                <a:cubicBezTo>
                  <a:pt x="135" y="26"/>
                  <a:pt x="135" y="26"/>
                  <a:pt x="135" y="27"/>
                </a:cubicBezTo>
                <a:cubicBezTo>
                  <a:pt x="134" y="26"/>
                  <a:pt x="133" y="26"/>
                  <a:pt x="132" y="26"/>
                </a:cubicBezTo>
                <a:cubicBezTo>
                  <a:pt x="133" y="26"/>
                  <a:pt x="135" y="26"/>
                  <a:pt x="136" y="26"/>
                </a:cubicBezTo>
                <a:close/>
                <a:moveTo>
                  <a:pt x="135" y="28"/>
                </a:moveTo>
                <a:cubicBezTo>
                  <a:pt x="135" y="29"/>
                  <a:pt x="134" y="29"/>
                  <a:pt x="134" y="29"/>
                </a:cubicBezTo>
                <a:cubicBezTo>
                  <a:pt x="134" y="29"/>
                  <a:pt x="133" y="29"/>
                  <a:pt x="133" y="29"/>
                </a:cubicBezTo>
                <a:cubicBezTo>
                  <a:pt x="134" y="29"/>
                  <a:pt x="134" y="29"/>
                  <a:pt x="135" y="28"/>
                </a:cubicBezTo>
                <a:cubicBezTo>
                  <a:pt x="135" y="28"/>
                  <a:pt x="135" y="28"/>
                  <a:pt x="135" y="28"/>
                </a:cubicBezTo>
                <a:close/>
                <a:moveTo>
                  <a:pt x="120" y="31"/>
                </a:moveTo>
                <a:cubicBezTo>
                  <a:pt x="120" y="31"/>
                  <a:pt x="119" y="31"/>
                  <a:pt x="118" y="31"/>
                </a:cubicBezTo>
                <a:cubicBezTo>
                  <a:pt x="118" y="31"/>
                  <a:pt x="118" y="31"/>
                  <a:pt x="118" y="31"/>
                </a:cubicBezTo>
                <a:cubicBezTo>
                  <a:pt x="119" y="31"/>
                  <a:pt x="120" y="31"/>
                  <a:pt x="121" y="31"/>
                </a:cubicBezTo>
                <a:cubicBezTo>
                  <a:pt x="121" y="31"/>
                  <a:pt x="121" y="31"/>
                  <a:pt x="120" y="31"/>
                </a:cubicBezTo>
                <a:close/>
                <a:moveTo>
                  <a:pt x="118" y="29"/>
                </a:moveTo>
                <a:cubicBezTo>
                  <a:pt x="117" y="29"/>
                  <a:pt x="117" y="29"/>
                  <a:pt x="116" y="29"/>
                </a:cubicBezTo>
                <a:cubicBezTo>
                  <a:pt x="117" y="28"/>
                  <a:pt x="119" y="27"/>
                  <a:pt x="120" y="27"/>
                </a:cubicBezTo>
                <a:cubicBezTo>
                  <a:pt x="121" y="27"/>
                  <a:pt x="121" y="26"/>
                  <a:pt x="122" y="26"/>
                </a:cubicBezTo>
                <a:cubicBezTo>
                  <a:pt x="121" y="27"/>
                  <a:pt x="120" y="28"/>
                  <a:pt x="118" y="29"/>
                </a:cubicBezTo>
                <a:close/>
                <a:moveTo>
                  <a:pt x="122" y="24"/>
                </a:moveTo>
                <a:cubicBezTo>
                  <a:pt x="120" y="24"/>
                  <a:pt x="119" y="24"/>
                  <a:pt x="118" y="24"/>
                </a:cubicBezTo>
                <a:cubicBezTo>
                  <a:pt x="118" y="24"/>
                  <a:pt x="118" y="23"/>
                  <a:pt x="119" y="23"/>
                </a:cubicBezTo>
                <a:cubicBezTo>
                  <a:pt x="120" y="24"/>
                  <a:pt x="121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lose/>
                <a:moveTo>
                  <a:pt x="117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7" y="16"/>
                  <a:pt x="117" y="15"/>
                  <a:pt x="116" y="15"/>
                </a:cubicBezTo>
                <a:cubicBezTo>
                  <a:pt x="115" y="15"/>
                  <a:pt x="113" y="15"/>
                  <a:pt x="112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5"/>
                  <a:pt x="110" y="15"/>
                  <a:pt x="110" y="15"/>
                </a:cubicBezTo>
                <a:cubicBezTo>
                  <a:pt x="113" y="14"/>
                  <a:pt x="115" y="13"/>
                  <a:pt x="118" y="12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21" y="12"/>
                  <a:pt x="122" y="12"/>
                  <a:pt x="123" y="13"/>
                </a:cubicBezTo>
                <a:cubicBezTo>
                  <a:pt x="121" y="14"/>
                  <a:pt x="119" y="15"/>
                  <a:pt x="117" y="16"/>
                </a:cubicBezTo>
                <a:close/>
                <a:moveTo>
                  <a:pt x="107" y="24"/>
                </a:moveTo>
                <a:cubicBezTo>
                  <a:pt x="108" y="24"/>
                  <a:pt x="109" y="24"/>
                  <a:pt x="110" y="24"/>
                </a:cubicBezTo>
                <a:cubicBezTo>
                  <a:pt x="109" y="25"/>
                  <a:pt x="108" y="25"/>
                  <a:pt x="107" y="25"/>
                </a:cubicBezTo>
                <a:cubicBezTo>
                  <a:pt x="107" y="25"/>
                  <a:pt x="106" y="25"/>
                  <a:pt x="105" y="25"/>
                </a:cubicBezTo>
                <a:cubicBezTo>
                  <a:pt x="106" y="25"/>
                  <a:pt x="107" y="24"/>
                  <a:pt x="107" y="24"/>
                </a:cubicBezTo>
                <a:close/>
                <a:moveTo>
                  <a:pt x="100" y="22"/>
                </a:moveTo>
                <a:cubicBezTo>
                  <a:pt x="101" y="22"/>
                  <a:pt x="102" y="22"/>
                  <a:pt x="102" y="21"/>
                </a:cubicBezTo>
                <a:cubicBezTo>
                  <a:pt x="104" y="22"/>
                  <a:pt x="105" y="22"/>
                  <a:pt x="106" y="22"/>
                </a:cubicBezTo>
                <a:cubicBezTo>
                  <a:pt x="106" y="22"/>
                  <a:pt x="106" y="22"/>
                  <a:pt x="105" y="22"/>
                </a:cubicBezTo>
                <a:cubicBezTo>
                  <a:pt x="104" y="22"/>
                  <a:pt x="102" y="22"/>
                  <a:pt x="100" y="22"/>
                </a:cubicBezTo>
                <a:close/>
                <a:moveTo>
                  <a:pt x="103" y="8"/>
                </a:moveTo>
                <a:cubicBezTo>
                  <a:pt x="104" y="7"/>
                  <a:pt x="104" y="7"/>
                  <a:pt x="105" y="7"/>
                </a:cubicBezTo>
                <a:cubicBezTo>
                  <a:pt x="106" y="7"/>
                  <a:pt x="106" y="7"/>
                  <a:pt x="106" y="7"/>
                </a:cubicBezTo>
                <a:cubicBezTo>
                  <a:pt x="105" y="7"/>
                  <a:pt x="104" y="7"/>
                  <a:pt x="103" y="8"/>
                </a:cubicBezTo>
                <a:close/>
                <a:moveTo>
                  <a:pt x="104" y="17"/>
                </a:moveTo>
                <a:cubicBezTo>
                  <a:pt x="103" y="17"/>
                  <a:pt x="103" y="17"/>
                  <a:pt x="102" y="17"/>
                </a:cubicBezTo>
                <a:cubicBezTo>
                  <a:pt x="101" y="18"/>
                  <a:pt x="99" y="18"/>
                  <a:pt x="97" y="18"/>
                </a:cubicBezTo>
                <a:cubicBezTo>
                  <a:pt x="97" y="18"/>
                  <a:pt x="97" y="18"/>
                  <a:pt x="97" y="18"/>
                </a:cubicBezTo>
                <a:cubicBezTo>
                  <a:pt x="97" y="18"/>
                  <a:pt x="97" y="18"/>
                  <a:pt x="97" y="18"/>
                </a:cubicBezTo>
                <a:cubicBezTo>
                  <a:pt x="99" y="18"/>
                  <a:pt x="101" y="17"/>
                  <a:pt x="102" y="16"/>
                </a:cubicBezTo>
                <a:cubicBezTo>
                  <a:pt x="103" y="16"/>
                  <a:pt x="103" y="17"/>
                  <a:pt x="104" y="17"/>
                </a:cubicBezTo>
                <a:close/>
                <a:moveTo>
                  <a:pt x="100" y="11"/>
                </a:moveTo>
                <a:cubicBezTo>
                  <a:pt x="99" y="12"/>
                  <a:pt x="98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8" y="11"/>
                  <a:pt x="98" y="11"/>
                </a:cubicBezTo>
                <a:cubicBezTo>
                  <a:pt x="99" y="11"/>
                  <a:pt x="100" y="11"/>
                  <a:pt x="102" y="11"/>
                </a:cubicBezTo>
                <a:cubicBezTo>
                  <a:pt x="101" y="11"/>
                  <a:pt x="101" y="11"/>
                  <a:pt x="100" y="11"/>
                </a:cubicBezTo>
                <a:close/>
                <a:moveTo>
                  <a:pt x="102" y="24"/>
                </a:moveTo>
                <a:cubicBezTo>
                  <a:pt x="102" y="24"/>
                  <a:pt x="101" y="25"/>
                  <a:pt x="100" y="25"/>
                </a:cubicBezTo>
                <a:cubicBezTo>
                  <a:pt x="97" y="25"/>
                  <a:pt x="95" y="25"/>
                  <a:pt x="93" y="25"/>
                </a:cubicBezTo>
                <a:cubicBezTo>
                  <a:pt x="93" y="24"/>
                  <a:pt x="93" y="24"/>
                  <a:pt x="94" y="24"/>
                </a:cubicBezTo>
                <a:cubicBezTo>
                  <a:pt x="97" y="24"/>
                  <a:pt x="99" y="24"/>
                  <a:pt x="102" y="24"/>
                </a:cubicBezTo>
                <a:close/>
                <a:moveTo>
                  <a:pt x="93" y="10"/>
                </a:moveTo>
                <a:cubicBezTo>
                  <a:pt x="93" y="10"/>
                  <a:pt x="93" y="11"/>
                  <a:pt x="92" y="11"/>
                </a:cubicBezTo>
                <a:cubicBezTo>
                  <a:pt x="91" y="11"/>
                  <a:pt x="89" y="12"/>
                  <a:pt x="88" y="12"/>
                </a:cubicBezTo>
                <a:cubicBezTo>
                  <a:pt x="87" y="13"/>
                  <a:pt x="87" y="13"/>
                  <a:pt x="87" y="13"/>
                </a:cubicBezTo>
                <a:cubicBezTo>
                  <a:pt x="86" y="13"/>
                  <a:pt x="86" y="14"/>
                  <a:pt x="85" y="14"/>
                </a:cubicBezTo>
                <a:cubicBezTo>
                  <a:pt x="87" y="12"/>
                  <a:pt x="90" y="11"/>
                  <a:pt x="93" y="10"/>
                </a:cubicBezTo>
                <a:cubicBezTo>
                  <a:pt x="94" y="9"/>
                  <a:pt x="95" y="9"/>
                  <a:pt x="96" y="9"/>
                </a:cubicBezTo>
                <a:cubicBezTo>
                  <a:pt x="95" y="9"/>
                  <a:pt x="94" y="10"/>
                  <a:pt x="93" y="10"/>
                </a:cubicBezTo>
                <a:close/>
                <a:moveTo>
                  <a:pt x="92" y="8"/>
                </a:moveTo>
                <a:cubicBezTo>
                  <a:pt x="78" y="11"/>
                  <a:pt x="65" y="20"/>
                  <a:pt x="55" y="27"/>
                </a:cubicBezTo>
                <a:cubicBezTo>
                  <a:pt x="50" y="30"/>
                  <a:pt x="46" y="34"/>
                  <a:pt x="42" y="37"/>
                </a:cubicBezTo>
                <a:cubicBezTo>
                  <a:pt x="41" y="37"/>
                  <a:pt x="41" y="37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39" y="38"/>
                  <a:pt x="39" y="39"/>
                </a:cubicBezTo>
                <a:cubicBezTo>
                  <a:pt x="42" y="35"/>
                  <a:pt x="46" y="32"/>
                  <a:pt x="51" y="29"/>
                </a:cubicBezTo>
                <a:cubicBezTo>
                  <a:pt x="57" y="24"/>
                  <a:pt x="65" y="19"/>
                  <a:pt x="72" y="15"/>
                </a:cubicBezTo>
                <a:cubicBezTo>
                  <a:pt x="79" y="12"/>
                  <a:pt x="87" y="9"/>
                  <a:pt x="94" y="7"/>
                </a:cubicBezTo>
                <a:cubicBezTo>
                  <a:pt x="94" y="7"/>
                  <a:pt x="94" y="7"/>
                  <a:pt x="95" y="7"/>
                </a:cubicBezTo>
                <a:cubicBezTo>
                  <a:pt x="94" y="8"/>
                  <a:pt x="93" y="8"/>
                  <a:pt x="92" y="8"/>
                </a:cubicBezTo>
                <a:close/>
                <a:moveTo>
                  <a:pt x="42" y="39"/>
                </a:moveTo>
                <a:cubicBezTo>
                  <a:pt x="42" y="39"/>
                  <a:pt x="42" y="39"/>
                  <a:pt x="42" y="39"/>
                </a:cubicBezTo>
                <a:cubicBezTo>
                  <a:pt x="44" y="38"/>
                  <a:pt x="47" y="37"/>
                  <a:pt x="49" y="36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8" y="38"/>
                  <a:pt x="48" y="39"/>
                </a:cubicBezTo>
                <a:cubicBezTo>
                  <a:pt x="47" y="40"/>
                  <a:pt x="46" y="40"/>
                  <a:pt x="45" y="41"/>
                </a:cubicBezTo>
                <a:cubicBezTo>
                  <a:pt x="46" y="40"/>
                  <a:pt x="47" y="39"/>
                  <a:pt x="49" y="38"/>
                </a:cubicBezTo>
                <a:cubicBezTo>
                  <a:pt x="49" y="37"/>
                  <a:pt x="48" y="36"/>
                  <a:pt x="48" y="37"/>
                </a:cubicBezTo>
                <a:cubicBezTo>
                  <a:pt x="46" y="39"/>
                  <a:pt x="44" y="40"/>
                  <a:pt x="42" y="42"/>
                </a:cubicBezTo>
                <a:cubicBezTo>
                  <a:pt x="42" y="42"/>
                  <a:pt x="41" y="42"/>
                  <a:pt x="41" y="42"/>
                </a:cubicBezTo>
                <a:cubicBezTo>
                  <a:pt x="41" y="43"/>
                  <a:pt x="40" y="43"/>
                  <a:pt x="40" y="44"/>
                </a:cubicBezTo>
                <a:cubicBezTo>
                  <a:pt x="40" y="44"/>
                  <a:pt x="40" y="44"/>
                  <a:pt x="39" y="44"/>
                </a:cubicBezTo>
                <a:cubicBezTo>
                  <a:pt x="40" y="43"/>
                  <a:pt x="41" y="41"/>
                  <a:pt x="42" y="39"/>
                </a:cubicBezTo>
                <a:close/>
                <a:moveTo>
                  <a:pt x="41" y="46"/>
                </a:moveTo>
                <a:cubicBezTo>
                  <a:pt x="42" y="46"/>
                  <a:pt x="43" y="45"/>
                  <a:pt x="44" y="44"/>
                </a:cubicBezTo>
                <a:cubicBezTo>
                  <a:pt x="42" y="47"/>
                  <a:pt x="40" y="50"/>
                  <a:pt x="38" y="53"/>
                </a:cubicBezTo>
                <a:cubicBezTo>
                  <a:pt x="38" y="53"/>
                  <a:pt x="37" y="54"/>
                  <a:pt x="37" y="54"/>
                </a:cubicBezTo>
                <a:cubicBezTo>
                  <a:pt x="37" y="54"/>
                  <a:pt x="37" y="54"/>
                  <a:pt x="37" y="54"/>
                </a:cubicBezTo>
                <a:cubicBezTo>
                  <a:pt x="38" y="52"/>
                  <a:pt x="39" y="49"/>
                  <a:pt x="41" y="46"/>
                </a:cubicBezTo>
                <a:close/>
                <a:moveTo>
                  <a:pt x="36" y="50"/>
                </a:moveTo>
                <a:cubicBezTo>
                  <a:pt x="36" y="50"/>
                  <a:pt x="36" y="50"/>
                  <a:pt x="37" y="49"/>
                </a:cubicBezTo>
                <a:cubicBezTo>
                  <a:pt x="37" y="50"/>
                  <a:pt x="37" y="50"/>
                  <a:pt x="37" y="50"/>
                </a:cubicBezTo>
                <a:cubicBezTo>
                  <a:pt x="36" y="52"/>
                  <a:pt x="35" y="54"/>
                  <a:pt x="34" y="57"/>
                </a:cubicBezTo>
                <a:cubicBezTo>
                  <a:pt x="33" y="57"/>
                  <a:pt x="32" y="58"/>
                  <a:pt x="31" y="59"/>
                </a:cubicBezTo>
                <a:cubicBezTo>
                  <a:pt x="33" y="56"/>
                  <a:pt x="34" y="53"/>
                  <a:pt x="36" y="50"/>
                </a:cubicBezTo>
                <a:close/>
                <a:moveTo>
                  <a:pt x="35" y="46"/>
                </a:moveTo>
                <a:cubicBezTo>
                  <a:pt x="36" y="45"/>
                  <a:pt x="37" y="44"/>
                  <a:pt x="38" y="43"/>
                </a:cubicBezTo>
                <a:cubicBezTo>
                  <a:pt x="37" y="44"/>
                  <a:pt x="36" y="45"/>
                  <a:pt x="36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lose/>
                <a:moveTo>
                  <a:pt x="32" y="55"/>
                </a:moveTo>
                <a:cubicBezTo>
                  <a:pt x="31" y="57"/>
                  <a:pt x="30" y="58"/>
                  <a:pt x="29" y="60"/>
                </a:cubicBezTo>
                <a:cubicBezTo>
                  <a:pt x="28" y="60"/>
                  <a:pt x="28" y="60"/>
                  <a:pt x="28" y="60"/>
                </a:cubicBezTo>
                <a:lnTo>
                  <a:pt x="32" y="55"/>
                </a:lnTo>
                <a:close/>
                <a:moveTo>
                  <a:pt x="28" y="54"/>
                </a:moveTo>
                <a:cubicBezTo>
                  <a:pt x="30" y="51"/>
                  <a:pt x="32" y="49"/>
                  <a:pt x="34" y="47"/>
                </a:cubicBezTo>
                <a:cubicBezTo>
                  <a:pt x="33" y="48"/>
                  <a:pt x="32" y="50"/>
                  <a:pt x="31" y="51"/>
                </a:cubicBezTo>
                <a:cubicBezTo>
                  <a:pt x="30" y="52"/>
                  <a:pt x="29" y="53"/>
                  <a:pt x="28" y="54"/>
                </a:cubicBezTo>
                <a:close/>
                <a:moveTo>
                  <a:pt x="31" y="79"/>
                </a:moveTo>
                <a:cubicBezTo>
                  <a:pt x="30" y="80"/>
                  <a:pt x="29" y="81"/>
                  <a:pt x="28" y="82"/>
                </a:cubicBezTo>
                <a:cubicBezTo>
                  <a:pt x="27" y="82"/>
                  <a:pt x="25" y="83"/>
                  <a:pt x="24" y="84"/>
                </a:cubicBezTo>
                <a:cubicBezTo>
                  <a:pt x="25" y="83"/>
                  <a:pt x="25" y="81"/>
                  <a:pt x="26" y="80"/>
                </a:cubicBezTo>
                <a:cubicBezTo>
                  <a:pt x="28" y="80"/>
                  <a:pt x="29" y="79"/>
                  <a:pt x="31" y="79"/>
                </a:cubicBezTo>
                <a:close/>
                <a:moveTo>
                  <a:pt x="23" y="83"/>
                </a:moveTo>
                <a:cubicBezTo>
                  <a:pt x="22" y="83"/>
                  <a:pt x="22" y="83"/>
                  <a:pt x="22" y="83"/>
                </a:cubicBezTo>
                <a:cubicBezTo>
                  <a:pt x="22" y="82"/>
                  <a:pt x="23" y="81"/>
                  <a:pt x="24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1"/>
                  <a:pt x="23" y="82"/>
                  <a:pt x="23" y="83"/>
                </a:cubicBezTo>
                <a:close/>
                <a:moveTo>
                  <a:pt x="22" y="98"/>
                </a:moveTo>
                <a:cubicBezTo>
                  <a:pt x="24" y="103"/>
                  <a:pt x="25" y="109"/>
                  <a:pt x="26" y="115"/>
                </a:cubicBezTo>
                <a:cubicBezTo>
                  <a:pt x="26" y="117"/>
                  <a:pt x="26" y="118"/>
                  <a:pt x="27" y="120"/>
                </a:cubicBezTo>
                <a:cubicBezTo>
                  <a:pt x="25" y="114"/>
                  <a:pt x="23" y="108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lose/>
                <a:moveTo>
                  <a:pt x="27" y="139"/>
                </a:moveTo>
                <a:cubicBezTo>
                  <a:pt x="27" y="139"/>
                  <a:pt x="27" y="139"/>
                  <a:pt x="27" y="139"/>
                </a:cubicBezTo>
                <a:cubicBezTo>
                  <a:pt x="26" y="140"/>
                  <a:pt x="27" y="140"/>
                  <a:pt x="27" y="140"/>
                </a:cubicBezTo>
                <a:cubicBezTo>
                  <a:pt x="27" y="141"/>
                  <a:pt x="27" y="141"/>
                  <a:pt x="27" y="141"/>
                </a:cubicBezTo>
                <a:cubicBezTo>
                  <a:pt x="25" y="137"/>
                  <a:pt x="24" y="133"/>
                  <a:pt x="23" y="129"/>
                </a:cubicBezTo>
                <a:cubicBezTo>
                  <a:pt x="23" y="127"/>
                  <a:pt x="23" y="125"/>
                  <a:pt x="23" y="123"/>
                </a:cubicBezTo>
                <a:cubicBezTo>
                  <a:pt x="22" y="121"/>
                  <a:pt x="22" y="118"/>
                  <a:pt x="22" y="115"/>
                </a:cubicBezTo>
                <a:cubicBezTo>
                  <a:pt x="24" y="123"/>
                  <a:pt x="25" y="131"/>
                  <a:pt x="27" y="139"/>
                </a:cubicBezTo>
                <a:close/>
                <a:moveTo>
                  <a:pt x="25" y="156"/>
                </a:moveTo>
                <a:cubicBezTo>
                  <a:pt x="23" y="153"/>
                  <a:pt x="22" y="149"/>
                  <a:pt x="21" y="146"/>
                </a:cubicBezTo>
                <a:cubicBezTo>
                  <a:pt x="21" y="145"/>
                  <a:pt x="20" y="145"/>
                  <a:pt x="20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2" y="147"/>
                  <a:pt x="23" y="150"/>
                  <a:pt x="25" y="154"/>
                </a:cubicBezTo>
                <a:cubicBezTo>
                  <a:pt x="25" y="154"/>
                  <a:pt x="25" y="155"/>
                  <a:pt x="25" y="156"/>
                </a:cubicBezTo>
                <a:cubicBezTo>
                  <a:pt x="25" y="156"/>
                  <a:pt x="25" y="156"/>
                  <a:pt x="25" y="156"/>
                </a:cubicBezTo>
                <a:close/>
                <a:moveTo>
                  <a:pt x="29" y="163"/>
                </a:moveTo>
                <a:cubicBezTo>
                  <a:pt x="30" y="164"/>
                  <a:pt x="30" y="165"/>
                  <a:pt x="30" y="167"/>
                </a:cubicBezTo>
                <a:cubicBezTo>
                  <a:pt x="29" y="164"/>
                  <a:pt x="29" y="162"/>
                  <a:pt x="28" y="160"/>
                </a:cubicBezTo>
                <a:cubicBezTo>
                  <a:pt x="28" y="161"/>
                  <a:pt x="29" y="162"/>
                  <a:pt x="29" y="163"/>
                </a:cubicBezTo>
                <a:close/>
                <a:moveTo>
                  <a:pt x="29" y="148"/>
                </a:moveTo>
                <a:cubicBezTo>
                  <a:pt x="29" y="147"/>
                  <a:pt x="29" y="146"/>
                  <a:pt x="29" y="145"/>
                </a:cubicBezTo>
                <a:cubicBezTo>
                  <a:pt x="30" y="143"/>
                  <a:pt x="30" y="142"/>
                  <a:pt x="31" y="140"/>
                </a:cubicBezTo>
                <a:cubicBezTo>
                  <a:pt x="31" y="141"/>
                  <a:pt x="31" y="141"/>
                  <a:pt x="31" y="141"/>
                </a:cubicBezTo>
                <a:cubicBezTo>
                  <a:pt x="31" y="142"/>
                  <a:pt x="31" y="143"/>
                  <a:pt x="32" y="144"/>
                </a:cubicBezTo>
                <a:cubicBezTo>
                  <a:pt x="32" y="147"/>
                  <a:pt x="33" y="151"/>
                  <a:pt x="33" y="155"/>
                </a:cubicBezTo>
                <a:cubicBezTo>
                  <a:pt x="32" y="153"/>
                  <a:pt x="31" y="151"/>
                  <a:pt x="30" y="149"/>
                </a:cubicBezTo>
                <a:cubicBezTo>
                  <a:pt x="30" y="149"/>
                  <a:pt x="30" y="149"/>
                  <a:pt x="30" y="149"/>
                </a:cubicBezTo>
                <a:cubicBezTo>
                  <a:pt x="30" y="149"/>
                  <a:pt x="30" y="148"/>
                  <a:pt x="29" y="148"/>
                </a:cubicBezTo>
                <a:close/>
                <a:moveTo>
                  <a:pt x="35" y="166"/>
                </a:moveTo>
                <a:cubicBezTo>
                  <a:pt x="36" y="168"/>
                  <a:pt x="36" y="169"/>
                  <a:pt x="36" y="171"/>
                </a:cubicBezTo>
                <a:cubicBezTo>
                  <a:pt x="35" y="166"/>
                  <a:pt x="33" y="161"/>
                  <a:pt x="30" y="156"/>
                </a:cubicBezTo>
                <a:cubicBezTo>
                  <a:pt x="30" y="156"/>
                  <a:pt x="30" y="155"/>
                  <a:pt x="30" y="155"/>
                </a:cubicBezTo>
                <a:cubicBezTo>
                  <a:pt x="32" y="159"/>
                  <a:pt x="33" y="162"/>
                  <a:pt x="35" y="166"/>
                </a:cubicBezTo>
                <a:close/>
                <a:moveTo>
                  <a:pt x="38" y="182"/>
                </a:moveTo>
                <a:cubicBezTo>
                  <a:pt x="39" y="183"/>
                  <a:pt x="39" y="185"/>
                  <a:pt x="39" y="186"/>
                </a:cubicBezTo>
                <a:cubicBezTo>
                  <a:pt x="39" y="186"/>
                  <a:pt x="39" y="186"/>
                  <a:pt x="39" y="186"/>
                </a:cubicBezTo>
                <a:cubicBezTo>
                  <a:pt x="38" y="184"/>
                  <a:pt x="37" y="182"/>
                  <a:pt x="35" y="180"/>
                </a:cubicBezTo>
                <a:cubicBezTo>
                  <a:pt x="34" y="178"/>
                  <a:pt x="33" y="175"/>
                  <a:pt x="32" y="173"/>
                </a:cubicBezTo>
                <a:cubicBezTo>
                  <a:pt x="32" y="171"/>
                  <a:pt x="32" y="170"/>
                  <a:pt x="31" y="168"/>
                </a:cubicBezTo>
                <a:cubicBezTo>
                  <a:pt x="34" y="173"/>
                  <a:pt x="36" y="177"/>
                  <a:pt x="38" y="182"/>
                </a:cubicBezTo>
                <a:close/>
                <a:moveTo>
                  <a:pt x="32" y="177"/>
                </a:moveTo>
                <a:cubicBezTo>
                  <a:pt x="32" y="177"/>
                  <a:pt x="32" y="178"/>
                  <a:pt x="32" y="178"/>
                </a:cubicBezTo>
                <a:cubicBezTo>
                  <a:pt x="34" y="182"/>
                  <a:pt x="37" y="186"/>
                  <a:pt x="39" y="190"/>
                </a:cubicBezTo>
                <a:cubicBezTo>
                  <a:pt x="39" y="190"/>
                  <a:pt x="39" y="190"/>
                  <a:pt x="39" y="191"/>
                </a:cubicBezTo>
                <a:cubicBezTo>
                  <a:pt x="36" y="188"/>
                  <a:pt x="34" y="185"/>
                  <a:pt x="32" y="183"/>
                </a:cubicBezTo>
                <a:cubicBezTo>
                  <a:pt x="32" y="182"/>
                  <a:pt x="32" y="182"/>
                  <a:pt x="32" y="182"/>
                </a:cubicBezTo>
                <a:cubicBezTo>
                  <a:pt x="32" y="182"/>
                  <a:pt x="32" y="182"/>
                  <a:pt x="32" y="181"/>
                </a:cubicBezTo>
                <a:cubicBezTo>
                  <a:pt x="32" y="180"/>
                  <a:pt x="32" y="179"/>
                  <a:pt x="32" y="177"/>
                </a:cubicBezTo>
                <a:close/>
                <a:moveTo>
                  <a:pt x="38" y="192"/>
                </a:moveTo>
                <a:cubicBezTo>
                  <a:pt x="38" y="192"/>
                  <a:pt x="38" y="193"/>
                  <a:pt x="38" y="193"/>
                </a:cubicBezTo>
                <a:cubicBezTo>
                  <a:pt x="38" y="192"/>
                  <a:pt x="37" y="192"/>
                  <a:pt x="37" y="192"/>
                </a:cubicBezTo>
                <a:cubicBezTo>
                  <a:pt x="36" y="190"/>
                  <a:pt x="36" y="189"/>
                  <a:pt x="35" y="188"/>
                </a:cubicBezTo>
                <a:cubicBezTo>
                  <a:pt x="36" y="189"/>
                  <a:pt x="37" y="191"/>
                  <a:pt x="38" y="192"/>
                </a:cubicBezTo>
                <a:close/>
                <a:moveTo>
                  <a:pt x="39" y="197"/>
                </a:moveTo>
                <a:cubicBezTo>
                  <a:pt x="39" y="196"/>
                  <a:pt x="39" y="196"/>
                  <a:pt x="38" y="196"/>
                </a:cubicBezTo>
                <a:cubicBezTo>
                  <a:pt x="39" y="196"/>
                  <a:pt x="39" y="196"/>
                  <a:pt x="39" y="196"/>
                </a:cubicBezTo>
                <a:cubicBezTo>
                  <a:pt x="41" y="199"/>
                  <a:pt x="44" y="202"/>
                  <a:pt x="48" y="204"/>
                </a:cubicBezTo>
                <a:cubicBezTo>
                  <a:pt x="48" y="204"/>
                  <a:pt x="49" y="204"/>
                  <a:pt x="49" y="203"/>
                </a:cubicBezTo>
                <a:cubicBezTo>
                  <a:pt x="49" y="204"/>
                  <a:pt x="50" y="205"/>
                  <a:pt x="50" y="205"/>
                </a:cubicBezTo>
                <a:cubicBezTo>
                  <a:pt x="50" y="205"/>
                  <a:pt x="49" y="205"/>
                  <a:pt x="49" y="204"/>
                </a:cubicBezTo>
                <a:cubicBezTo>
                  <a:pt x="48" y="204"/>
                  <a:pt x="48" y="205"/>
                  <a:pt x="48" y="206"/>
                </a:cubicBezTo>
                <a:cubicBezTo>
                  <a:pt x="50" y="207"/>
                  <a:pt x="52" y="208"/>
                  <a:pt x="54" y="209"/>
                </a:cubicBezTo>
                <a:cubicBezTo>
                  <a:pt x="54" y="210"/>
                  <a:pt x="55" y="211"/>
                  <a:pt x="56" y="212"/>
                </a:cubicBezTo>
                <a:cubicBezTo>
                  <a:pt x="54" y="210"/>
                  <a:pt x="51" y="209"/>
                  <a:pt x="49" y="208"/>
                </a:cubicBezTo>
                <a:cubicBezTo>
                  <a:pt x="46" y="205"/>
                  <a:pt x="42" y="201"/>
                  <a:pt x="39" y="197"/>
                </a:cubicBezTo>
                <a:close/>
                <a:moveTo>
                  <a:pt x="51" y="212"/>
                </a:moveTo>
                <a:cubicBezTo>
                  <a:pt x="52" y="214"/>
                  <a:pt x="54" y="216"/>
                  <a:pt x="56" y="218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5" y="217"/>
                  <a:pt x="54" y="216"/>
                  <a:pt x="52" y="215"/>
                </a:cubicBezTo>
                <a:cubicBezTo>
                  <a:pt x="51" y="214"/>
                  <a:pt x="50" y="212"/>
                  <a:pt x="49" y="210"/>
                </a:cubicBezTo>
                <a:cubicBezTo>
                  <a:pt x="49" y="211"/>
                  <a:pt x="50" y="211"/>
                  <a:pt x="51" y="212"/>
                </a:cubicBezTo>
                <a:close/>
                <a:moveTo>
                  <a:pt x="54" y="220"/>
                </a:moveTo>
                <a:cubicBezTo>
                  <a:pt x="55" y="221"/>
                  <a:pt x="56" y="222"/>
                  <a:pt x="57" y="223"/>
                </a:cubicBezTo>
                <a:cubicBezTo>
                  <a:pt x="56" y="222"/>
                  <a:pt x="55" y="222"/>
                  <a:pt x="54" y="221"/>
                </a:cubicBezTo>
                <a:cubicBezTo>
                  <a:pt x="53" y="220"/>
                  <a:pt x="52" y="220"/>
                  <a:pt x="52" y="219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19"/>
                  <a:pt x="53" y="220"/>
                  <a:pt x="53" y="220"/>
                </a:cubicBezTo>
                <a:cubicBezTo>
                  <a:pt x="54" y="220"/>
                  <a:pt x="54" y="220"/>
                  <a:pt x="54" y="220"/>
                </a:cubicBezTo>
                <a:close/>
                <a:moveTo>
                  <a:pt x="53" y="222"/>
                </a:moveTo>
                <a:cubicBezTo>
                  <a:pt x="53" y="223"/>
                  <a:pt x="54" y="223"/>
                  <a:pt x="54" y="223"/>
                </a:cubicBezTo>
                <a:cubicBezTo>
                  <a:pt x="53" y="223"/>
                  <a:pt x="52" y="222"/>
                  <a:pt x="51" y="221"/>
                </a:cubicBezTo>
                <a:cubicBezTo>
                  <a:pt x="51" y="221"/>
                  <a:pt x="51" y="221"/>
                  <a:pt x="51" y="220"/>
                </a:cubicBezTo>
                <a:cubicBezTo>
                  <a:pt x="51" y="221"/>
                  <a:pt x="52" y="222"/>
                  <a:pt x="53" y="222"/>
                </a:cubicBezTo>
                <a:close/>
                <a:moveTo>
                  <a:pt x="56" y="228"/>
                </a:moveTo>
                <a:cubicBezTo>
                  <a:pt x="57" y="228"/>
                  <a:pt x="57" y="228"/>
                  <a:pt x="57" y="228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55" y="227"/>
                  <a:pt x="54" y="226"/>
                  <a:pt x="52" y="225"/>
                </a:cubicBezTo>
                <a:cubicBezTo>
                  <a:pt x="54" y="226"/>
                  <a:pt x="55" y="227"/>
                  <a:pt x="56" y="228"/>
                </a:cubicBezTo>
                <a:close/>
                <a:moveTo>
                  <a:pt x="55" y="218"/>
                </a:moveTo>
                <a:cubicBezTo>
                  <a:pt x="55" y="218"/>
                  <a:pt x="55" y="218"/>
                  <a:pt x="55" y="218"/>
                </a:cubicBezTo>
                <a:cubicBezTo>
                  <a:pt x="57" y="219"/>
                  <a:pt x="58" y="220"/>
                  <a:pt x="60" y="221"/>
                </a:cubicBezTo>
                <a:cubicBezTo>
                  <a:pt x="63" y="224"/>
                  <a:pt x="66" y="227"/>
                  <a:pt x="69" y="230"/>
                </a:cubicBezTo>
                <a:cubicBezTo>
                  <a:pt x="69" y="230"/>
                  <a:pt x="68" y="230"/>
                  <a:pt x="67" y="229"/>
                </a:cubicBezTo>
                <a:cubicBezTo>
                  <a:pt x="65" y="228"/>
                  <a:pt x="62" y="226"/>
                  <a:pt x="60" y="225"/>
                </a:cubicBezTo>
                <a:cubicBezTo>
                  <a:pt x="58" y="223"/>
                  <a:pt x="56" y="220"/>
                  <a:pt x="55" y="218"/>
                </a:cubicBezTo>
                <a:close/>
                <a:moveTo>
                  <a:pt x="68" y="227"/>
                </a:moveTo>
                <a:cubicBezTo>
                  <a:pt x="68" y="227"/>
                  <a:pt x="68" y="227"/>
                  <a:pt x="68" y="227"/>
                </a:cubicBezTo>
                <a:cubicBezTo>
                  <a:pt x="67" y="226"/>
                  <a:pt x="66" y="225"/>
                  <a:pt x="65" y="224"/>
                </a:cubicBezTo>
                <a:cubicBezTo>
                  <a:pt x="66" y="225"/>
                  <a:pt x="67" y="226"/>
                  <a:pt x="69" y="226"/>
                </a:cubicBezTo>
                <a:cubicBezTo>
                  <a:pt x="69" y="227"/>
                  <a:pt x="70" y="227"/>
                  <a:pt x="70" y="228"/>
                </a:cubicBezTo>
                <a:cubicBezTo>
                  <a:pt x="69" y="228"/>
                  <a:pt x="69" y="228"/>
                  <a:pt x="68" y="227"/>
                </a:cubicBezTo>
                <a:close/>
                <a:moveTo>
                  <a:pt x="60" y="220"/>
                </a:moveTo>
                <a:cubicBezTo>
                  <a:pt x="59" y="218"/>
                  <a:pt x="57" y="216"/>
                  <a:pt x="55" y="215"/>
                </a:cubicBezTo>
                <a:cubicBezTo>
                  <a:pt x="58" y="216"/>
                  <a:pt x="60" y="218"/>
                  <a:pt x="63" y="219"/>
                </a:cubicBezTo>
                <a:cubicBezTo>
                  <a:pt x="64" y="221"/>
                  <a:pt x="65" y="222"/>
                  <a:pt x="66" y="223"/>
                </a:cubicBezTo>
                <a:cubicBezTo>
                  <a:pt x="64" y="222"/>
                  <a:pt x="62" y="221"/>
                  <a:pt x="60" y="220"/>
                </a:cubicBezTo>
                <a:close/>
                <a:moveTo>
                  <a:pt x="62" y="216"/>
                </a:moveTo>
                <a:cubicBezTo>
                  <a:pt x="66" y="219"/>
                  <a:pt x="71" y="222"/>
                  <a:pt x="75" y="225"/>
                </a:cubicBezTo>
                <a:cubicBezTo>
                  <a:pt x="71" y="222"/>
                  <a:pt x="67" y="220"/>
                  <a:pt x="63" y="218"/>
                </a:cubicBezTo>
                <a:cubicBezTo>
                  <a:pt x="63" y="217"/>
                  <a:pt x="62" y="217"/>
                  <a:pt x="62" y="216"/>
                </a:cubicBezTo>
                <a:close/>
                <a:moveTo>
                  <a:pt x="74" y="221"/>
                </a:moveTo>
                <a:cubicBezTo>
                  <a:pt x="73" y="220"/>
                  <a:pt x="73" y="220"/>
                  <a:pt x="72" y="219"/>
                </a:cubicBezTo>
                <a:cubicBezTo>
                  <a:pt x="75" y="221"/>
                  <a:pt x="77" y="223"/>
                  <a:pt x="80" y="225"/>
                </a:cubicBezTo>
                <a:cubicBezTo>
                  <a:pt x="80" y="225"/>
                  <a:pt x="80" y="225"/>
                  <a:pt x="80" y="225"/>
                </a:cubicBezTo>
                <a:cubicBezTo>
                  <a:pt x="78" y="224"/>
                  <a:pt x="76" y="222"/>
                  <a:pt x="74" y="221"/>
                </a:cubicBezTo>
                <a:close/>
                <a:moveTo>
                  <a:pt x="68" y="215"/>
                </a:moveTo>
                <a:cubicBezTo>
                  <a:pt x="66" y="214"/>
                  <a:pt x="65" y="213"/>
                  <a:pt x="64" y="211"/>
                </a:cubicBezTo>
                <a:cubicBezTo>
                  <a:pt x="65" y="212"/>
                  <a:pt x="67" y="212"/>
                  <a:pt x="68" y="213"/>
                </a:cubicBezTo>
                <a:cubicBezTo>
                  <a:pt x="69" y="213"/>
                  <a:pt x="69" y="214"/>
                  <a:pt x="70" y="214"/>
                </a:cubicBezTo>
                <a:cubicBezTo>
                  <a:pt x="70" y="214"/>
                  <a:pt x="70" y="215"/>
                  <a:pt x="69" y="215"/>
                </a:cubicBezTo>
                <a:cubicBezTo>
                  <a:pt x="69" y="216"/>
                  <a:pt x="70" y="216"/>
                  <a:pt x="71" y="216"/>
                </a:cubicBezTo>
                <a:cubicBezTo>
                  <a:pt x="71" y="215"/>
                  <a:pt x="72" y="215"/>
                  <a:pt x="73" y="215"/>
                </a:cubicBezTo>
                <a:cubicBezTo>
                  <a:pt x="74" y="215"/>
                  <a:pt x="75" y="215"/>
                  <a:pt x="75" y="216"/>
                </a:cubicBezTo>
                <a:cubicBezTo>
                  <a:pt x="77" y="218"/>
                  <a:pt x="78" y="220"/>
                  <a:pt x="79" y="222"/>
                </a:cubicBezTo>
                <a:cubicBezTo>
                  <a:pt x="75" y="220"/>
                  <a:pt x="71" y="217"/>
                  <a:pt x="68" y="215"/>
                </a:cubicBezTo>
                <a:close/>
                <a:moveTo>
                  <a:pt x="76" y="204"/>
                </a:moveTo>
                <a:cubicBezTo>
                  <a:pt x="75" y="203"/>
                  <a:pt x="74" y="202"/>
                  <a:pt x="73" y="202"/>
                </a:cubicBezTo>
                <a:cubicBezTo>
                  <a:pt x="73" y="202"/>
                  <a:pt x="73" y="202"/>
                  <a:pt x="73" y="202"/>
                </a:cubicBezTo>
                <a:cubicBezTo>
                  <a:pt x="74" y="202"/>
                  <a:pt x="75" y="203"/>
                  <a:pt x="76" y="203"/>
                </a:cubicBezTo>
                <a:cubicBezTo>
                  <a:pt x="76" y="203"/>
                  <a:pt x="76" y="204"/>
                  <a:pt x="76" y="204"/>
                </a:cubicBezTo>
                <a:close/>
                <a:moveTo>
                  <a:pt x="74" y="200"/>
                </a:moveTo>
                <a:cubicBezTo>
                  <a:pt x="74" y="200"/>
                  <a:pt x="74" y="200"/>
                  <a:pt x="74" y="200"/>
                </a:cubicBezTo>
                <a:cubicBezTo>
                  <a:pt x="74" y="200"/>
                  <a:pt x="74" y="199"/>
                  <a:pt x="74" y="199"/>
                </a:cubicBezTo>
                <a:cubicBezTo>
                  <a:pt x="75" y="200"/>
                  <a:pt x="76" y="201"/>
                  <a:pt x="77" y="202"/>
                </a:cubicBezTo>
                <a:cubicBezTo>
                  <a:pt x="77" y="202"/>
                  <a:pt x="77" y="202"/>
                  <a:pt x="77" y="202"/>
                </a:cubicBezTo>
                <a:cubicBezTo>
                  <a:pt x="76" y="201"/>
                  <a:pt x="75" y="201"/>
                  <a:pt x="74" y="200"/>
                </a:cubicBezTo>
                <a:close/>
                <a:moveTo>
                  <a:pt x="75" y="199"/>
                </a:moveTo>
                <a:cubicBezTo>
                  <a:pt x="75" y="199"/>
                  <a:pt x="76" y="199"/>
                  <a:pt x="76" y="199"/>
                </a:cubicBezTo>
                <a:cubicBezTo>
                  <a:pt x="76" y="199"/>
                  <a:pt x="77" y="200"/>
                  <a:pt x="78" y="200"/>
                </a:cubicBezTo>
                <a:cubicBezTo>
                  <a:pt x="78" y="200"/>
                  <a:pt x="78" y="201"/>
                  <a:pt x="78" y="201"/>
                </a:cubicBezTo>
                <a:cubicBezTo>
                  <a:pt x="77" y="200"/>
                  <a:pt x="76" y="199"/>
                  <a:pt x="75" y="199"/>
                </a:cubicBezTo>
                <a:close/>
                <a:moveTo>
                  <a:pt x="78" y="208"/>
                </a:moveTo>
                <a:cubicBezTo>
                  <a:pt x="78" y="208"/>
                  <a:pt x="79" y="208"/>
                  <a:pt x="79" y="208"/>
                </a:cubicBezTo>
                <a:cubicBezTo>
                  <a:pt x="79" y="208"/>
                  <a:pt x="78" y="209"/>
                  <a:pt x="78" y="209"/>
                </a:cubicBezTo>
                <a:cubicBezTo>
                  <a:pt x="78" y="209"/>
                  <a:pt x="78" y="208"/>
                  <a:pt x="77" y="208"/>
                </a:cubicBezTo>
                <a:cubicBezTo>
                  <a:pt x="78" y="208"/>
                  <a:pt x="78" y="208"/>
                  <a:pt x="78" y="208"/>
                </a:cubicBezTo>
                <a:close/>
                <a:moveTo>
                  <a:pt x="78" y="206"/>
                </a:moveTo>
                <a:cubicBezTo>
                  <a:pt x="78" y="206"/>
                  <a:pt x="78" y="206"/>
                  <a:pt x="78" y="205"/>
                </a:cubicBezTo>
                <a:cubicBezTo>
                  <a:pt x="78" y="205"/>
                  <a:pt x="78" y="205"/>
                  <a:pt x="79" y="204"/>
                </a:cubicBezTo>
                <a:cubicBezTo>
                  <a:pt x="79" y="204"/>
                  <a:pt x="79" y="204"/>
                  <a:pt x="79" y="204"/>
                </a:cubicBezTo>
                <a:cubicBezTo>
                  <a:pt x="79" y="205"/>
                  <a:pt x="79" y="205"/>
                  <a:pt x="79" y="205"/>
                </a:cubicBezTo>
                <a:cubicBezTo>
                  <a:pt x="79" y="205"/>
                  <a:pt x="78" y="205"/>
                  <a:pt x="78" y="206"/>
                </a:cubicBezTo>
                <a:close/>
                <a:moveTo>
                  <a:pt x="79" y="197"/>
                </a:moveTo>
                <a:cubicBezTo>
                  <a:pt x="79" y="196"/>
                  <a:pt x="80" y="196"/>
                  <a:pt x="80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81" y="197"/>
                  <a:pt x="80" y="197"/>
                  <a:pt x="80" y="197"/>
                </a:cubicBezTo>
                <a:lnTo>
                  <a:pt x="79" y="197"/>
                </a:lnTo>
                <a:close/>
                <a:moveTo>
                  <a:pt x="80" y="206"/>
                </a:moveTo>
                <a:cubicBezTo>
                  <a:pt x="81" y="206"/>
                  <a:pt x="81" y="206"/>
                  <a:pt x="81" y="206"/>
                </a:cubicBezTo>
                <a:cubicBezTo>
                  <a:pt x="81" y="207"/>
                  <a:pt x="81" y="207"/>
                  <a:pt x="81" y="207"/>
                </a:cubicBezTo>
                <a:cubicBezTo>
                  <a:pt x="81" y="207"/>
                  <a:pt x="80" y="207"/>
                  <a:pt x="80" y="207"/>
                </a:cubicBezTo>
                <a:cubicBezTo>
                  <a:pt x="80" y="207"/>
                  <a:pt x="80" y="207"/>
                  <a:pt x="80" y="207"/>
                </a:cubicBezTo>
                <a:cubicBezTo>
                  <a:pt x="80" y="207"/>
                  <a:pt x="80" y="206"/>
                  <a:pt x="80" y="206"/>
                </a:cubicBezTo>
                <a:close/>
                <a:moveTo>
                  <a:pt x="80" y="209"/>
                </a:moveTo>
                <a:cubicBezTo>
                  <a:pt x="82" y="210"/>
                  <a:pt x="83" y="211"/>
                  <a:pt x="85" y="212"/>
                </a:cubicBezTo>
                <a:cubicBezTo>
                  <a:pt x="85" y="212"/>
                  <a:pt x="84" y="212"/>
                  <a:pt x="84" y="212"/>
                </a:cubicBezTo>
                <a:cubicBezTo>
                  <a:pt x="83" y="211"/>
                  <a:pt x="81" y="210"/>
                  <a:pt x="80" y="210"/>
                </a:cubicBezTo>
                <a:cubicBezTo>
                  <a:pt x="80" y="209"/>
                  <a:pt x="80" y="209"/>
                  <a:pt x="80" y="209"/>
                </a:cubicBezTo>
                <a:close/>
                <a:moveTo>
                  <a:pt x="82" y="208"/>
                </a:moveTo>
                <a:cubicBezTo>
                  <a:pt x="82" y="208"/>
                  <a:pt x="82" y="208"/>
                  <a:pt x="83" y="208"/>
                </a:cubicBezTo>
                <a:cubicBezTo>
                  <a:pt x="84" y="208"/>
                  <a:pt x="85" y="209"/>
                  <a:pt x="86" y="210"/>
                </a:cubicBezTo>
                <a:cubicBezTo>
                  <a:pt x="86" y="210"/>
                  <a:pt x="86" y="210"/>
                  <a:pt x="85" y="211"/>
                </a:cubicBezTo>
                <a:cubicBezTo>
                  <a:pt x="84" y="210"/>
                  <a:pt x="83" y="209"/>
                  <a:pt x="82" y="208"/>
                </a:cubicBezTo>
                <a:close/>
                <a:moveTo>
                  <a:pt x="85" y="214"/>
                </a:moveTo>
                <a:cubicBezTo>
                  <a:pt x="88" y="216"/>
                  <a:pt x="91" y="217"/>
                  <a:pt x="94" y="219"/>
                </a:cubicBezTo>
                <a:cubicBezTo>
                  <a:pt x="93" y="218"/>
                  <a:pt x="91" y="218"/>
                  <a:pt x="89" y="217"/>
                </a:cubicBezTo>
                <a:cubicBezTo>
                  <a:pt x="88" y="216"/>
                  <a:pt x="86" y="215"/>
                  <a:pt x="85" y="214"/>
                </a:cubicBezTo>
                <a:cubicBezTo>
                  <a:pt x="85" y="214"/>
                  <a:pt x="85" y="214"/>
                  <a:pt x="85" y="214"/>
                </a:cubicBezTo>
                <a:close/>
                <a:moveTo>
                  <a:pt x="95" y="221"/>
                </a:moveTo>
                <a:cubicBezTo>
                  <a:pt x="95" y="221"/>
                  <a:pt x="95" y="221"/>
                  <a:pt x="95" y="221"/>
                </a:cubicBezTo>
                <a:cubicBezTo>
                  <a:pt x="95" y="221"/>
                  <a:pt x="94" y="221"/>
                  <a:pt x="94" y="221"/>
                </a:cubicBezTo>
                <a:cubicBezTo>
                  <a:pt x="94" y="221"/>
                  <a:pt x="93" y="220"/>
                  <a:pt x="93" y="220"/>
                </a:cubicBezTo>
                <a:cubicBezTo>
                  <a:pt x="94" y="220"/>
                  <a:pt x="94" y="220"/>
                  <a:pt x="95" y="221"/>
                </a:cubicBezTo>
                <a:close/>
                <a:moveTo>
                  <a:pt x="93" y="216"/>
                </a:moveTo>
                <a:cubicBezTo>
                  <a:pt x="94" y="215"/>
                  <a:pt x="94" y="215"/>
                  <a:pt x="94" y="215"/>
                </a:cubicBezTo>
                <a:cubicBezTo>
                  <a:pt x="95" y="216"/>
                  <a:pt x="96" y="216"/>
                  <a:pt x="97" y="217"/>
                </a:cubicBezTo>
                <a:cubicBezTo>
                  <a:pt x="96" y="217"/>
                  <a:pt x="97" y="218"/>
                  <a:pt x="97" y="218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6" y="217"/>
                  <a:pt x="95" y="216"/>
                  <a:pt x="93" y="216"/>
                </a:cubicBezTo>
                <a:close/>
                <a:moveTo>
                  <a:pt x="98" y="222"/>
                </a:moveTo>
                <a:cubicBezTo>
                  <a:pt x="99" y="222"/>
                  <a:pt x="99" y="222"/>
                  <a:pt x="100" y="222"/>
                </a:cubicBezTo>
                <a:cubicBezTo>
                  <a:pt x="100" y="222"/>
                  <a:pt x="100" y="222"/>
                  <a:pt x="99" y="223"/>
                </a:cubicBezTo>
                <a:cubicBezTo>
                  <a:pt x="99" y="223"/>
                  <a:pt x="99" y="223"/>
                  <a:pt x="99" y="223"/>
                </a:cubicBezTo>
                <a:cubicBezTo>
                  <a:pt x="99" y="223"/>
                  <a:pt x="98" y="223"/>
                  <a:pt x="97" y="222"/>
                </a:cubicBezTo>
                <a:cubicBezTo>
                  <a:pt x="97" y="222"/>
                  <a:pt x="98" y="222"/>
                  <a:pt x="98" y="222"/>
                </a:cubicBezTo>
                <a:close/>
                <a:moveTo>
                  <a:pt x="106" y="235"/>
                </a:moveTo>
                <a:cubicBezTo>
                  <a:pt x="106" y="236"/>
                  <a:pt x="106" y="236"/>
                  <a:pt x="107" y="236"/>
                </a:cubicBezTo>
                <a:cubicBezTo>
                  <a:pt x="108" y="236"/>
                  <a:pt x="109" y="237"/>
                  <a:pt x="110" y="237"/>
                </a:cubicBezTo>
                <a:cubicBezTo>
                  <a:pt x="111" y="238"/>
                  <a:pt x="111" y="238"/>
                  <a:pt x="111" y="238"/>
                </a:cubicBezTo>
                <a:cubicBezTo>
                  <a:pt x="109" y="238"/>
                  <a:pt x="107" y="237"/>
                  <a:pt x="106" y="235"/>
                </a:cubicBezTo>
                <a:close/>
                <a:moveTo>
                  <a:pt x="110" y="234"/>
                </a:moveTo>
                <a:cubicBezTo>
                  <a:pt x="111" y="234"/>
                  <a:pt x="111" y="234"/>
                  <a:pt x="112" y="234"/>
                </a:cubicBezTo>
                <a:cubicBezTo>
                  <a:pt x="113" y="235"/>
                  <a:pt x="113" y="235"/>
                  <a:pt x="114" y="235"/>
                </a:cubicBezTo>
                <a:cubicBezTo>
                  <a:pt x="114" y="236"/>
                  <a:pt x="114" y="236"/>
                  <a:pt x="113" y="236"/>
                </a:cubicBezTo>
                <a:cubicBezTo>
                  <a:pt x="112" y="235"/>
                  <a:pt x="111" y="235"/>
                  <a:pt x="110" y="234"/>
                </a:cubicBezTo>
                <a:close/>
                <a:moveTo>
                  <a:pt x="114" y="231"/>
                </a:moveTo>
                <a:cubicBezTo>
                  <a:pt x="113" y="231"/>
                  <a:pt x="113" y="230"/>
                  <a:pt x="113" y="230"/>
                </a:cubicBezTo>
                <a:cubicBezTo>
                  <a:pt x="113" y="230"/>
                  <a:pt x="114" y="230"/>
                  <a:pt x="114" y="230"/>
                </a:cubicBezTo>
                <a:cubicBezTo>
                  <a:pt x="115" y="231"/>
                  <a:pt x="115" y="231"/>
                  <a:pt x="116" y="231"/>
                </a:cubicBezTo>
                <a:cubicBezTo>
                  <a:pt x="115" y="232"/>
                  <a:pt x="115" y="232"/>
                  <a:pt x="115" y="232"/>
                </a:cubicBezTo>
                <a:cubicBezTo>
                  <a:pt x="115" y="231"/>
                  <a:pt x="114" y="231"/>
                  <a:pt x="114" y="231"/>
                </a:cubicBezTo>
                <a:close/>
                <a:moveTo>
                  <a:pt x="113" y="227"/>
                </a:moveTo>
                <a:cubicBezTo>
                  <a:pt x="113" y="227"/>
                  <a:pt x="113" y="227"/>
                  <a:pt x="114" y="227"/>
                </a:cubicBezTo>
                <a:cubicBezTo>
                  <a:pt x="115" y="228"/>
                  <a:pt x="116" y="228"/>
                  <a:pt x="117" y="228"/>
                </a:cubicBezTo>
                <a:cubicBezTo>
                  <a:pt x="117" y="229"/>
                  <a:pt x="117" y="230"/>
                  <a:pt x="118" y="229"/>
                </a:cubicBezTo>
                <a:cubicBezTo>
                  <a:pt x="118" y="229"/>
                  <a:pt x="118" y="229"/>
                  <a:pt x="118" y="229"/>
                </a:cubicBezTo>
                <a:cubicBezTo>
                  <a:pt x="118" y="229"/>
                  <a:pt x="119" y="229"/>
                  <a:pt x="119" y="230"/>
                </a:cubicBezTo>
                <a:cubicBezTo>
                  <a:pt x="119" y="230"/>
                  <a:pt x="119" y="230"/>
                  <a:pt x="119" y="230"/>
                </a:cubicBezTo>
                <a:cubicBezTo>
                  <a:pt x="118" y="230"/>
                  <a:pt x="117" y="230"/>
                  <a:pt x="117" y="230"/>
                </a:cubicBezTo>
                <a:cubicBezTo>
                  <a:pt x="115" y="229"/>
                  <a:pt x="114" y="228"/>
                  <a:pt x="113" y="227"/>
                </a:cubicBezTo>
                <a:close/>
                <a:moveTo>
                  <a:pt x="118" y="224"/>
                </a:moveTo>
                <a:cubicBezTo>
                  <a:pt x="119" y="224"/>
                  <a:pt x="120" y="223"/>
                  <a:pt x="121" y="222"/>
                </a:cubicBezTo>
                <a:cubicBezTo>
                  <a:pt x="121" y="222"/>
                  <a:pt x="121" y="222"/>
                  <a:pt x="121" y="222"/>
                </a:cubicBezTo>
                <a:cubicBezTo>
                  <a:pt x="121" y="223"/>
                  <a:pt x="120" y="224"/>
                  <a:pt x="119" y="225"/>
                </a:cubicBezTo>
                <a:cubicBezTo>
                  <a:pt x="119" y="225"/>
                  <a:pt x="118" y="225"/>
                  <a:pt x="118" y="224"/>
                </a:cubicBezTo>
                <a:close/>
                <a:moveTo>
                  <a:pt x="121" y="232"/>
                </a:moveTo>
                <a:cubicBezTo>
                  <a:pt x="121" y="232"/>
                  <a:pt x="121" y="232"/>
                  <a:pt x="122" y="232"/>
                </a:cubicBezTo>
                <a:cubicBezTo>
                  <a:pt x="123" y="232"/>
                  <a:pt x="124" y="233"/>
                  <a:pt x="124" y="234"/>
                </a:cubicBezTo>
                <a:cubicBezTo>
                  <a:pt x="125" y="234"/>
                  <a:pt x="126" y="233"/>
                  <a:pt x="125" y="232"/>
                </a:cubicBezTo>
                <a:cubicBezTo>
                  <a:pt x="125" y="232"/>
                  <a:pt x="124" y="232"/>
                  <a:pt x="124" y="231"/>
                </a:cubicBezTo>
                <a:cubicBezTo>
                  <a:pt x="126" y="231"/>
                  <a:pt x="129" y="230"/>
                  <a:pt x="131" y="230"/>
                </a:cubicBezTo>
                <a:cubicBezTo>
                  <a:pt x="131" y="230"/>
                  <a:pt x="131" y="230"/>
                  <a:pt x="131" y="230"/>
                </a:cubicBezTo>
                <a:cubicBezTo>
                  <a:pt x="130" y="231"/>
                  <a:pt x="130" y="232"/>
                  <a:pt x="129" y="233"/>
                </a:cubicBezTo>
                <a:cubicBezTo>
                  <a:pt x="128" y="233"/>
                  <a:pt x="128" y="233"/>
                  <a:pt x="128" y="234"/>
                </a:cubicBezTo>
                <a:cubicBezTo>
                  <a:pt x="126" y="234"/>
                  <a:pt x="124" y="234"/>
                  <a:pt x="122" y="234"/>
                </a:cubicBezTo>
                <a:cubicBezTo>
                  <a:pt x="121" y="233"/>
                  <a:pt x="121" y="233"/>
                  <a:pt x="120" y="232"/>
                </a:cubicBezTo>
                <a:cubicBezTo>
                  <a:pt x="120" y="232"/>
                  <a:pt x="120" y="232"/>
                  <a:pt x="121" y="232"/>
                </a:cubicBezTo>
                <a:close/>
                <a:moveTo>
                  <a:pt x="132" y="235"/>
                </a:moveTo>
                <a:cubicBezTo>
                  <a:pt x="130" y="235"/>
                  <a:pt x="128" y="236"/>
                  <a:pt x="126" y="236"/>
                </a:cubicBezTo>
                <a:cubicBezTo>
                  <a:pt x="125" y="236"/>
                  <a:pt x="124" y="235"/>
                  <a:pt x="123" y="235"/>
                </a:cubicBezTo>
                <a:cubicBezTo>
                  <a:pt x="126" y="235"/>
                  <a:pt x="129" y="235"/>
                  <a:pt x="132" y="235"/>
                </a:cubicBezTo>
                <a:close/>
                <a:moveTo>
                  <a:pt x="137" y="235"/>
                </a:moveTo>
                <a:cubicBezTo>
                  <a:pt x="137" y="235"/>
                  <a:pt x="136" y="235"/>
                  <a:pt x="136" y="236"/>
                </a:cubicBezTo>
                <a:cubicBezTo>
                  <a:pt x="135" y="236"/>
                  <a:pt x="134" y="236"/>
                  <a:pt x="133" y="236"/>
                </a:cubicBezTo>
                <a:cubicBezTo>
                  <a:pt x="132" y="236"/>
                  <a:pt x="131" y="236"/>
                  <a:pt x="130" y="237"/>
                </a:cubicBezTo>
                <a:cubicBezTo>
                  <a:pt x="132" y="236"/>
                  <a:pt x="134" y="236"/>
                  <a:pt x="137" y="235"/>
                </a:cubicBezTo>
                <a:close/>
                <a:moveTo>
                  <a:pt x="130" y="234"/>
                </a:moveTo>
                <a:cubicBezTo>
                  <a:pt x="132" y="233"/>
                  <a:pt x="134" y="232"/>
                  <a:pt x="135" y="231"/>
                </a:cubicBezTo>
                <a:cubicBezTo>
                  <a:pt x="135" y="231"/>
                  <a:pt x="136" y="232"/>
                  <a:pt x="137" y="232"/>
                </a:cubicBezTo>
                <a:cubicBezTo>
                  <a:pt x="138" y="231"/>
                  <a:pt x="139" y="231"/>
                  <a:pt x="140" y="230"/>
                </a:cubicBezTo>
                <a:cubicBezTo>
                  <a:pt x="139" y="231"/>
                  <a:pt x="139" y="232"/>
                  <a:pt x="138" y="233"/>
                </a:cubicBezTo>
                <a:cubicBezTo>
                  <a:pt x="135" y="233"/>
                  <a:pt x="133" y="234"/>
                  <a:pt x="130" y="234"/>
                </a:cubicBezTo>
                <a:close/>
                <a:moveTo>
                  <a:pt x="139" y="226"/>
                </a:moveTo>
                <a:cubicBezTo>
                  <a:pt x="139" y="226"/>
                  <a:pt x="139" y="227"/>
                  <a:pt x="139" y="227"/>
                </a:cubicBezTo>
                <a:cubicBezTo>
                  <a:pt x="138" y="227"/>
                  <a:pt x="137" y="227"/>
                  <a:pt x="136" y="227"/>
                </a:cubicBezTo>
                <a:cubicBezTo>
                  <a:pt x="137" y="227"/>
                  <a:pt x="137" y="227"/>
                  <a:pt x="137" y="227"/>
                </a:cubicBezTo>
                <a:cubicBezTo>
                  <a:pt x="139" y="226"/>
                  <a:pt x="140" y="225"/>
                  <a:pt x="142" y="224"/>
                </a:cubicBezTo>
                <a:cubicBezTo>
                  <a:pt x="141" y="225"/>
                  <a:pt x="140" y="225"/>
                  <a:pt x="139" y="226"/>
                </a:cubicBezTo>
                <a:close/>
                <a:moveTo>
                  <a:pt x="143" y="229"/>
                </a:moveTo>
                <a:cubicBezTo>
                  <a:pt x="145" y="229"/>
                  <a:pt x="146" y="229"/>
                  <a:pt x="147" y="229"/>
                </a:cubicBezTo>
                <a:cubicBezTo>
                  <a:pt x="148" y="229"/>
                  <a:pt x="149" y="229"/>
                  <a:pt x="149" y="229"/>
                </a:cubicBezTo>
                <a:cubicBezTo>
                  <a:pt x="149" y="229"/>
                  <a:pt x="148" y="230"/>
                  <a:pt x="148" y="230"/>
                </a:cubicBezTo>
                <a:cubicBezTo>
                  <a:pt x="147" y="231"/>
                  <a:pt x="145" y="232"/>
                  <a:pt x="144" y="232"/>
                </a:cubicBezTo>
                <a:cubicBezTo>
                  <a:pt x="143" y="233"/>
                  <a:pt x="141" y="233"/>
                  <a:pt x="140" y="233"/>
                </a:cubicBezTo>
                <a:cubicBezTo>
                  <a:pt x="141" y="232"/>
                  <a:pt x="142" y="230"/>
                  <a:pt x="143" y="229"/>
                </a:cubicBezTo>
                <a:close/>
                <a:moveTo>
                  <a:pt x="145" y="236"/>
                </a:moveTo>
                <a:cubicBezTo>
                  <a:pt x="149" y="235"/>
                  <a:pt x="153" y="234"/>
                  <a:pt x="158" y="234"/>
                </a:cubicBezTo>
                <a:cubicBezTo>
                  <a:pt x="157" y="234"/>
                  <a:pt x="157" y="234"/>
                  <a:pt x="157" y="235"/>
                </a:cubicBezTo>
                <a:cubicBezTo>
                  <a:pt x="152" y="235"/>
                  <a:pt x="148" y="236"/>
                  <a:pt x="144" y="236"/>
                </a:cubicBezTo>
                <a:cubicBezTo>
                  <a:pt x="144" y="236"/>
                  <a:pt x="145" y="236"/>
                  <a:pt x="145" y="236"/>
                </a:cubicBezTo>
                <a:close/>
                <a:moveTo>
                  <a:pt x="157" y="231"/>
                </a:moveTo>
                <a:cubicBezTo>
                  <a:pt x="158" y="231"/>
                  <a:pt x="160" y="230"/>
                  <a:pt x="161" y="229"/>
                </a:cubicBezTo>
                <a:cubicBezTo>
                  <a:pt x="160" y="230"/>
                  <a:pt x="160" y="230"/>
                  <a:pt x="159" y="231"/>
                </a:cubicBezTo>
                <a:cubicBezTo>
                  <a:pt x="159" y="231"/>
                  <a:pt x="158" y="231"/>
                  <a:pt x="157" y="231"/>
                </a:cubicBezTo>
                <a:close/>
                <a:moveTo>
                  <a:pt x="159" y="229"/>
                </a:moveTo>
                <a:cubicBezTo>
                  <a:pt x="161" y="227"/>
                  <a:pt x="164" y="225"/>
                  <a:pt x="166" y="223"/>
                </a:cubicBezTo>
                <a:cubicBezTo>
                  <a:pt x="166" y="224"/>
                  <a:pt x="165" y="225"/>
                  <a:pt x="164" y="226"/>
                </a:cubicBezTo>
                <a:cubicBezTo>
                  <a:pt x="162" y="227"/>
                  <a:pt x="161" y="228"/>
                  <a:pt x="159" y="229"/>
                </a:cubicBezTo>
                <a:close/>
                <a:moveTo>
                  <a:pt x="165" y="227"/>
                </a:moveTo>
                <a:cubicBezTo>
                  <a:pt x="174" y="222"/>
                  <a:pt x="182" y="215"/>
                  <a:pt x="190" y="208"/>
                </a:cubicBezTo>
                <a:cubicBezTo>
                  <a:pt x="190" y="209"/>
                  <a:pt x="189" y="210"/>
                  <a:pt x="189" y="210"/>
                </a:cubicBezTo>
                <a:cubicBezTo>
                  <a:pt x="189" y="210"/>
                  <a:pt x="189" y="210"/>
                  <a:pt x="189" y="210"/>
                </a:cubicBezTo>
                <a:cubicBezTo>
                  <a:pt x="180" y="217"/>
                  <a:pt x="172" y="224"/>
                  <a:pt x="163" y="231"/>
                </a:cubicBezTo>
                <a:cubicBezTo>
                  <a:pt x="163" y="231"/>
                  <a:pt x="162" y="231"/>
                  <a:pt x="162" y="231"/>
                </a:cubicBezTo>
                <a:cubicBezTo>
                  <a:pt x="163" y="229"/>
                  <a:pt x="164" y="228"/>
                  <a:pt x="165" y="227"/>
                </a:cubicBezTo>
                <a:close/>
                <a:moveTo>
                  <a:pt x="177" y="222"/>
                </a:moveTo>
                <a:cubicBezTo>
                  <a:pt x="175" y="224"/>
                  <a:pt x="172" y="226"/>
                  <a:pt x="170" y="229"/>
                </a:cubicBezTo>
                <a:cubicBezTo>
                  <a:pt x="169" y="229"/>
                  <a:pt x="168" y="230"/>
                  <a:pt x="168" y="230"/>
                </a:cubicBezTo>
                <a:cubicBezTo>
                  <a:pt x="167" y="230"/>
                  <a:pt x="167" y="230"/>
                  <a:pt x="167" y="230"/>
                </a:cubicBezTo>
                <a:cubicBezTo>
                  <a:pt x="170" y="227"/>
                  <a:pt x="174" y="224"/>
                  <a:pt x="177" y="222"/>
                </a:cubicBezTo>
                <a:close/>
                <a:moveTo>
                  <a:pt x="185" y="218"/>
                </a:moveTo>
                <a:cubicBezTo>
                  <a:pt x="184" y="218"/>
                  <a:pt x="183" y="219"/>
                  <a:pt x="183" y="220"/>
                </a:cubicBezTo>
                <a:cubicBezTo>
                  <a:pt x="181" y="221"/>
                  <a:pt x="179" y="223"/>
                  <a:pt x="177" y="225"/>
                </a:cubicBezTo>
                <a:cubicBezTo>
                  <a:pt x="176" y="225"/>
                  <a:pt x="176" y="226"/>
                  <a:pt x="175" y="226"/>
                </a:cubicBezTo>
                <a:cubicBezTo>
                  <a:pt x="178" y="223"/>
                  <a:pt x="181" y="220"/>
                  <a:pt x="185" y="218"/>
                </a:cubicBezTo>
                <a:close/>
                <a:moveTo>
                  <a:pt x="184" y="216"/>
                </a:moveTo>
                <a:cubicBezTo>
                  <a:pt x="186" y="215"/>
                  <a:pt x="188" y="213"/>
                  <a:pt x="190" y="212"/>
                </a:cubicBezTo>
                <a:cubicBezTo>
                  <a:pt x="190" y="212"/>
                  <a:pt x="190" y="212"/>
                  <a:pt x="190" y="212"/>
                </a:cubicBezTo>
                <a:cubicBezTo>
                  <a:pt x="191" y="211"/>
                  <a:pt x="191" y="211"/>
                  <a:pt x="192" y="210"/>
                </a:cubicBezTo>
                <a:cubicBezTo>
                  <a:pt x="192" y="211"/>
                  <a:pt x="192" y="211"/>
                  <a:pt x="191" y="211"/>
                </a:cubicBezTo>
                <a:cubicBezTo>
                  <a:pt x="189" y="213"/>
                  <a:pt x="186" y="215"/>
                  <a:pt x="184" y="216"/>
                </a:cubicBezTo>
                <a:close/>
                <a:moveTo>
                  <a:pt x="192" y="212"/>
                </a:moveTo>
                <a:cubicBezTo>
                  <a:pt x="193" y="212"/>
                  <a:pt x="193" y="212"/>
                  <a:pt x="194" y="212"/>
                </a:cubicBezTo>
                <a:cubicBezTo>
                  <a:pt x="193" y="212"/>
                  <a:pt x="193" y="213"/>
                  <a:pt x="192" y="214"/>
                </a:cubicBezTo>
                <a:cubicBezTo>
                  <a:pt x="191" y="215"/>
                  <a:pt x="189" y="217"/>
                  <a:pt x="187" y="218"/>
                </a:cubicBezTo>
                <a:cubicBezTo>
                  <a:pt x="189" y="216"/>
                  <a:pt x="191" y="214"/>
                  <a:pt x="192" y="212"/>
                </a:cubicBezTo>
                <a:close/>
                <a:moveTo>
                  <a:pt x="193" y="207"/>
                </a:moveTo>
                <a:cubicBezTo>
                  <a:pt x="194" y="206"/>
                  <a:pt x="194" y="205"/>
                  <a:pt x="195" y="204"/>
                </a:cubicBezTo>
                <a:cubicBezTo>
                  <a:pt x="197" y="202"/>
                  <a:pt x="199" y="201"/>
                  <a:pt x="201" y="199"/>
                </a:cubicBezTo>
                <a:cubicBezTo>
                  <a:pt x="202" y="198"/>
                  <a:pt x="202" y="198"/>
                  <a:pt x="203" y="197"/>
                </a:cubicBezTo>
                <a:cubicBezTo>
                  <a:pt x="203" y="198"/>
                  <a:pt x="202" y="199"/>
                  <a:pt x="201" y="200"/>
                </a:cubicBezTo>
                <a:cubicBezTo>
                  <a:pt x="198" y="203"/>
                  <a:pt x="196" y="205"/>
                  <a:pt x="193" y="207"/>
                </a:cubicBezTo>
                <a:close/>
                <a:moveTo>
                  <a:pt x="206" y="192"/>
                </a:moveTo>
                <a:cubicBezTo>
                  <a:pt x="204" y="194"/>
                  <a:pt x="202" y="196"/>
                  <a:pt x="199" y="197"/>
                </a:cubicBezTo>
                <a:cubicBezTo>
                  <a:pt x="201" y="195"/>
                  <a:pt x="202" y="193"/>
                  <a:pt x="204" y="191"/>
                </a:cubicBezTo>
                <a:cubicBezTo>
                  <a:pt x="210" y="184"/>
                  <a:pt x="216" y="177"/>
                  <a:pt x="223" y="171"/>
                </a:cubicBezTo>
                <a:cubicBezTo>
                  <a:pt x="223" y="171"/>
                  <a:pt x="223" y="171"/>
                  <a:pt x="223" y="171"/>
                </a:cubicBezTo>
                <a:cubicBezTo>
                  <a:pt x="220" y="174"/>
                  <a:pt x="218" y="177"/>
                  <a:pt x="216" y="179"/>
                </a:cubicBezTo>
                <a:cubicBezTo>
                  <a:pt x="213" y="183"/>
                  <a:pt x="209" y="188"/>
                  <a:pt x="206" y="192"/>
                </a:cubicBezTo>
                <a:close/>
                <a:moveTo>
                  <a:pt x="220" y="144"/>
                </a:moveTo>
                <a:cubicBezTo>
                  <a:pt x="220" y="146"/>
                  <a:pt x="219" y="148"/>
                  <a:pt x="219" y="150"/>
                </a:cubicBezTo>
                <a:cubicBezTo>
                  <a:pt x="219" y="150"/>
                  <a:pt x="219" y="150"/>
                  <a:pt x="219" y="150"/>
                </a:cubicBezTo>
                <a:cubicBezTo>
                  <a:pt x="221" y="144"/>
                  <a:pt x="222" y="137"/>
                  <a:pt x="224" y="131"/>
                </a:cubicBezTo>
                <a:cubicBezTo>
                  <a:pt x="223" y="133"/>
                  <a:pt x="223" y="134"/>
                  <a:pt x="223" y="136"/>
                </a:cubicBezTo>
                <a:cubicBezTo>
                  <a:pt x="222" y="139"/>
                  <a:pt x="221" y="142"/>
                  <a:pt x="220" y="144"/>
                </a:cubicBezTo>
                <a:close/>
                <a:moveTo>
                  <a:pt x="223" y="102"/>
                </a:moveTo>
                <a:cubicBezTo>
                  <a:pt x="223" y="102"/>
                  <a:pt x="223" y="101"/>
                  <a:pt x="223" y="101"/>
                </a:cubicBezTo>
                <a:cubicBezTo>
                  <a:pt x="224" y="101"/>
                  <a:pt x="224" y="100"/>
                  <a:pt x="225" y="100"/>
                </a:cubicBezTo>
                <a:cubicBezTo>
                  <a:pt x="225" y="100"/>
                  <a:pt x="225" y="101"/>
                  <a:pt x="225" y="101"/>
                </a:cubicBezTo>
                <a:cubicBezTo>
                  <a:pt x="225" y="101"/>
                  <a:pt x="224" y="102"/>
                  <a:pt x="223" y="102"/>
                </a:cubicBezTo>
                <a:close/>
                <a:moveTo>
                  <a:pt x="226" y="103"/>
                </a:moveTo>
                <a:cubicBezTo>
                  <a:pt x="226" y="103"/>
                  <a:pt x="227" y="104"/>
                  <a:pt x="227" y="104"/>
                </a:cubicBezTo>
                <a:cubicBezTo>
                  <a:pt x="227" y="104"/>
                  <a:pt x="227" y="104"/>
                  <a:pt x="227" y="104"/>
                </a:cubicBezTo>
                <a:cubicBezTo>
                  <a:pt x="226" y="105"/>
                  <a:pt x="225" y="105"/>
                  <a:pt x="224" y="105"/>
                </a:cubicBezTo>
                <a:cubicBezTo>
                  <a:pt x="224" y="105"/>
                  <a:pt x="224" y="105"/>
                  <a:pt x="224" y="104"/>
                </a:cubicBezTo>
                <a:cubicBezTo>
                  <a:pt x="224" y="104"/>
                  <a:pt x="225" y="103"/>
                  <a:pt x="226" y="103"/>
                </a:cubicBezTo>
                <a:close/>
                <a:moveTo>
                  <a:pt x="226" y="151"/>
                </a:moveTo>
                <a:cubicBezTo>
                  <a:pt x="226" y="151"/>
                  <a:pt x="225" y="152"/>
                  <a:pt x="225" y="152"/>
                </a:cubicBezTo>
                <a:cubicBezTo>
                  <a:pt x="225" y="152"/>
                  <a:pt x="225" y="153"/>
                  <a:pt x="225" y="153"/>
                </a:cubicBezTo>
                <a:cubicBezTo>
                  <a:pt x="225" y="152"/>
                  <a:pt x="225" y="151"/>
                  <a:pt x="226" y="151"/>
                </a:cubicBezTo>
                <a:close/>
                <a:moveTo>
                  <a:pt x="224" y="151"/>
                </a:moveTo>
                <a:cubicBezTo>
                  <a:pt x="224" y="146"/>
                  <a:pt x="225" y="140"/>
                  <a:pt x="225" y="135"/>
                </a:cubicBezTo>
                <a:cubicBezTo>
                  <a:pt x="225" y="135"/>
                  <a:pt x="225" y="135"/>
                  <a:pt x="226" y="135"/>
                </a:cubicBezTo>
                <a:cubicBezTo>
                  <a:pt x="226" y="138"/>
                  <a:pt x="226" y="142"/>
                  <a:pt x="226" y="145"/>
                </a:cubicBezTo>
                <a:cubicBezTo>
                  <a:pt x="225" y="147"/>
                  <a:pt x="225" y="149"/>
                  <a:pt x="224" y="151"/>
                </a:cubicBezTo>
                <a:close/>
                <a:moveTo>
                  <a:pt x="226" y="158"/>
                </a:moveTo>
                <a:cubicBezTo>
                  <a:pt x="226" y="157"/>
                  <a:pt x="227" y="157"/>
                  <a:pt x="227" y="156"/>
                </a:cubicBezTo>
                <a:cubicBezTo>
                  <a:pt x="227" y="157"/>
                  <a:pt x="227" y="157"/>
                  <a:pt x="227" y="158"/>
                </a:cubicBezTo>
                <a:cubicBezTo>
                  <a:pt x="226" y="159"/>
                  <a:pt x="226" y="159"/>
                  <a:pt x="225" y="160"/>
                </a:cubicBezTo>
                <a:cubicBezTo>
                  <a:pt x="226" y="159"/>
                  <a:pt x="226" y="159"/>
                  <a:pt x="226" y="158"/>
                </a:cubicBezTo>
                <a:close/>
                <a:moveTo>
                  <a:pt x="226" y="123"/>
                </a:moveTo>
                <a:cubicBezTo>
                  <a:pt x="226" y="122"/>
                  <a:pt x="226" y="121"/>
                  <a:pt x="226" y="119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27" y="124"/>
                  <a:pt x="227" y="129"/>
                  <a:pt x="227" y="135"/>
                </a:cubicBezTo>
                <a:cubicBezTo>
                  <a:pt x="227" y="131"/>
                  <a:pt x="226" y="127"/>
                  <a:pt x="226" y="123"/>
                </a:cubicBezTo>
                <a:close/>
                <a:moveTo>
                  <a:pt x="224" y="164"/>
                </a:moveTo>
                <a:cubicBezTo>
                  <a:pt x="225" y="163"/>
                  <a:pt x="226" y="162"/>
                  <a:pt x="227" y="161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6" y="163"/>
                  <a:pt x="225" y="164"/>
                  <a:pt x="224" y="165"/>
                </a:cubicBezTo>
                <a:cubicBezTo>
                  <a:pt x="224" y="164"/>
                  <a:pt x="224" y="164"/>
                  <a:pt x="224" y="164"/>
                </a:cubicBezTo>
                <a:close/>
                <a:moveTo>
                  <a:pt x="227" y="169"/>
                </a:moveTo>
                <a:cubicBezTo>
                  <a:pt x="227" y="168"/>
                  <a:pt x="228" y="167"/>
                  <a:pt x="228" y="167"/>
                </a:cubicBezTo>
                <a:cubicBezTo>
                  <a:pt x="227" y="168"/>
                  <a:pt x="226" y="170"/>
                  <a:pt x="225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6" y="171"/>
                  <a:pt x="226" y="170"/>
                  <a:pt x="227" y="169"/>
                </a:cubicBezTo>
                <a:close/>
                <a:moveTo>
                  <a:pt x="228" y="123"/>
                </a:moveTo>
                <a:cubicBezTo>
                  <a:pt x="228" y="121"/>
                  <a:pt x="228" y="119"/>
                  <a:pt x="228" y="117"/>
                </a:cubicBezTo>
                <a:cubicBezTo>
                  <a:pt x="228" y="116"/>
                  <a:pt x="228" y="116"/>
                  <a:pt x="229" y="115"/>
                </a:cubicBezTo>
                <a:cubicBezTo>
                  <a:pt x="228" y="118"/>
                  <a:pt x="228" y="121"/>
                  <a:pt x="228" y="123"/>
                </a:cubicBezTo>
                <a:close/>
                <a:moveTo>
                  <a:pt x="227" y="112"/>
                </a:moveTo>
                <a:cubicBezTo>
                  <a:pt x="227" y="111"/>
                  <a:pt x="227" y="111"/>
                  <a:pt x="226" y="110"/>
                </a:cubicBezTo>
                <a:cubicBezTo>
                  <a:pt x="227" y="110"/>
                  <a:pt x="228" y="109"/>
                  <a:pt x="229" y="108"/>
                </a:cubicBezTo>
                <a:cubicBezTo>
                  <a:pt x="229" y="109"/>
                  <a:pt x="229" y="109"/>
                  <a:pt x="229" y="109"/>
                </a:cubicBezTo>
                <a:cubicBezTo>
                  <a:pt x="228" y="110"/>
                  <a:pt x="227" y="111"/>
                  <a:pt x="227" y="112"/>
                </a:cubicBezTo>
                <a:close/>
                <a:moveTo>
                  <a:pt x="232" y="108"/>
                </a:moveTo>
                <a:cubicBezTo>
                  <a:pt x="232" y="108"/>
                  <a:pt x="232" y="107"/>
                  <a:pt x="232" y="107"/>
                </a:cubicBezTo>
                <a:cubicBezTo>
                  <a:pt x="232" y="106"/>
                  <a:pt x="232" y="106"/>
                  <a:pt x="233" y="105"/>
                </a:cubicBezTo>
                <a:cubicBezTo>
                  <a:pt x="233" y="108"/>
                  <a:pt x="234" y="111"/>
                  <a:pt x="235" y="114"/>
                </a:cubicBezTo>
                <a:cubicBezTo>
                  <a:pt x="235" y="114"/>
                  <a:pt x="235" y="114"/>
                  <a:pt x="235" y="115"/>
                </a:cubicBezTo>
                <a:cubicBezTo>
                  <a:pt x="234" y="112"/>
                  <a:pt x="233" y="110"/>
                  <a:pt x="232" y="108"/>
                </a:cubicBezTo>
                <a:close/>
                <a:moveTo>
                  <a:pt x="234" y="103"/>
                </a:moveTo>
                <a:cubicBezTo>
                  <a:pt x="234" y="103"/>
                  <a:pt x="234" y="103"/>
                  <a:pt x="233" y="103"/>
                </a:cubicBezTo>
                <a:cubicBezTo>
                  <a:pt x="232" y="97"/>
                  <a:pt x="230" y="92"/>
                  <a:pt x="229" y="87"/>
                </a:cubicBezTo>
                <a:cubicBezTo>
                  <a:pt x="230" y="89"/>
                  <a:pt x="231" y="90"/>
                  <a:pt x="231" y="92"/>
                </a:cubicBezTo>
                <a:cubicBezTo>
                  <a:pt x="233" y="97"/>
                  <a:pt x="234" y="102"/>
                  <a:pt x="235" y="107"/>
                </a:cubicBezTo>
                <a:cubicBezTo>
                  <a:pt x="235" y="106"/>
                  <a:pt x="234" y="105"/>
                  <a:pt x="234" y="103"/>
                </a:cubicBezTo>
                <a:close/>
                <a:moveTo>
                  <a:pt x="229" y="69"/>
                </a:moveTo>
                <a:cubicBezTo>
                  <a:pt x="230" y="69"/>
                  <a:pt x="230" y="69"/>
                  <a:pt x="230" y="70"/>
                </a:cubicBezTo>
                <a:cubicBezTo>
                  <a:pt x="231" y="71"/>
                  <a:pt x="231" y="72"/>
                  <a:pt x="232" y="72"/>
                </a:cubicBezTo>
                <a:cubicBezTo>
                  <a:pt x="231" y="72"/>
                  <a:pt x="231" y="72"/>
                  <a:pt x="231" y="72"/>
                </a:cubicBezTo>
                <a:cubicBezTo>
                  <a:pt x="231" y="72"/>
                  <a:pt x="231" y="72"/>
                  <a:pt x="231" y="71"/>
                </a:cubicBezTo>
                <a:cubicBezTo>
                  <a:pt x="230" y="71"/>
                  <a:pt x="230" y="71"/>
                  <a:pt x="230" y="71"/>
                </a:cubicBezTo>
                <a:cubicBezTo>
                  <a:pt x="230" y="71"/>
                  <a:pt x="230" y="71"/>
                  <a:pt x="230" y="71"/>
                </a:cubicBezTo>
                <a:cubicBezTo>
                  <a:pt x="230" y="70"/>
                  <a:pt x="229" y="69"/>
                  <a:pt x="229" y="69"/>
                </a:cubicBezTo>
                <a:close/>
                <a:moveTo>
                  <a:pt x="233" y="86"/>
                </a:moveTo>
                <a:cubicBezTo>
                  <a:pt x="233" y="86"/>
                  <a:pt x="233" y="86"/>
                  <a:pt x="233" y="86"/>
                </a:cubicBezTo>
                <a:cubicBezTo>
                  <a:pt x="233" y="87"/>
                  <a:pt x="234" y="88"/>
                  <a:pt x="234" y="88"/>
                </a:cubicBezTo>
                <a:cubicBezTo>
                  <a:pt x="234" y="88"/>
                  <a:pt x="233" y="87"/>
                  <a:pt x="233" y="86"/>
                </a:cubicBezTo>
                <a:close/>
                <a:moveTo>
                  <a:pt x="232" y="69"/>
                </a:moveTo>
                <a:cubicBezTo>
                  <a:pt x="231" y="68"/>
                  <a:pt x="231" y="68"/>
                  <a:pt x="231" y="67"/>
                </a:cubicBezTo>
                <a:cubicBezTo>
                  <a:pt x="232" y="69"/>
                  <a:pt x="233" y="70"/>
                  <a:pt x="235" y="71"/>
                </a:cubicBezTo>
                <a:cubicBezTo>
                  <a:pt x="235" y="72"/>
                  <a:pt x="235" y="73"/>
                  <a:pt x="236" y="74"/>
                </a:cubicBezTo>
                <a:cubicBezTo>
                  <a:pt x="236" y="74"/>
                  <a:pt x="236" y="74"/>
                  <a:pt x="237" y="74"/>
                </a:cubicBezTo>
                <a:cubicBezTo>
                  <a:pt x="237" y="75"/>
                  <a:pt x="237" y="75"/>
                  <a:pt x="237" y="76"/>
                </a:cubicBezTo>
                <a:cubicBezTo>
                  <a:pt x="235" y="73"/>
                  <a:pt x="234" y="71"/>
                  <a:pt x="232" y="69"/>
                </a:cubicBezTo>
                <a:close/>
                <a:moveTo>
                  <a:pt x="226" y="55"/>
                </a:moveTo>
                <a:cubicBezTo>
                  <a:pt x="225" y="54"/>
                  <a:pt x="225" y="53"/>
                  <a:pt x="224" y="52"/>
                </a:cubicBezTo>
                <a:cubicBezTo>
                  <a:pt x="224" y="51"/>
                  <a:pt x="223" y="50"/>
                  <a:pt x="223" y="50"/>
                </a:cubicBezTo>
                <a:cubicBezTo>
                  <a:pt x="224" y="51"/>
                  <a:pt x="225" y="52"/>
                  <a:pt x="226" y="53"/>
                </a:cubicBezTo>
                <a:cubicBezTo>
                  <a:pt x="226" y="53"/>
                  <a:pt x="226" y="54"/>
                  <a:pt x="226" y="55"/>
                </a:cubicBezTo>
                <a:close/>
                <a:moveTo>
                  <a:pt x="223" y="54"/>
                </a:moveTo>
                <a:cubicBezTo>
                  <a:pt x="225" y="56"/>
                  <a:pt x="226" y="59"/>
                  <a:pt x="228" y="62"/>
                </a:cubicBezTo>
                <a:cubicBezTo>
                  <a:pt x="226" y="60"/>
                  <a:pt x="224" y="58"/>
                  <a:pt x="223" y="56"/>
                </a:cubicBezTo>
                <a:cubicBezTo>
                  <a:pt x="223" y="56"/>
                  <a:pt x="224" y="56"/>
                  <a:pt x="223" y="56"/>
                </a:cubicBezTo>
                <a:cubicBezTo>
                  <a:pt x="223" y="55"/>
                  <a:pt x="223" y="54"/>
                  <a:pt x="223" y="54"/>
                </a:cubicBezTo>
                <a:close/>
                <a:moveTo>
                  <a:pt x="228" y="65"/>
                </a:moveTo>
                <a:cubicBezTo>
                  <a:pt x="227" y="66"/>
                  <a:pt x="227" y="66"/>
                  <a:pt x="227" y="66"/>
                </a:cubicBezTo>
                <a:cubicBezTo>
                  <a:pt x="227" y="68"/>
                  <a:pt x="228" y="70"/>
                  <a:pt x="228" y="71"/>
                </a:cubicBezTo>
                <a:cubicBezTo>
                  <a:pt x="228" y="71"/>
                  <a:pt x="228" y="72"/>
                  <a:pt x="228" y="72"/>
                </a:cubicBezTo>
                <a:cubicBezTo>
                  <a:pt x="227" y="70"/>
                  <a:pt x="226" y="68"/>
                  <a:pt x="225" y="66"/>
                </a:cubicBezTo>
                <a:cubicBezTo>
                  <a:pt x="225" y="65"/>
                  <a:pt x="224" y="65"/>
                  <a:pt x="224" y="65"/>
                </a:cubicBezTo>
                <a:cubicBezTo>
                  <a:pt x="223" y="64"/>
                  <a:pt x="222" y="62"/>
                  <a:pt x="222" y="61"/>
                </a:cubicBezTo>
                <a:cubicBezTo>
                  <a:pt x="222" y="61"/>
                  <a:pt x="223" y="60"/>
                  <a:pt x="222" y="60"/>
                </a:cubicBezTo>
                <a:cubicBezTo>
                  <a:pt x="221" y="58"/>
                  <a:pt x="220" y="57"/>
                  <a:pt x="218" y="55"/>
                </a:cubicBezTo>
                <a:cubicBezTo>
                  <a:pt x="218" y="55"/>
                  <a:pt x="218" y="54"/>
                  <a:pt x="217" y="53"/>
                </a:cubicBezTo>
                <a:cubicBezTo>
                  <a:pt x="221" y="57"/>
                  <a:pt x="225" y="61"/>
                  <a:pt x="228" y="65"/>
                </a:cubicBezTo>
                <a:close/>
                <a:moveTo>
                  <a:pt x="214" y="48"/>
                </a:moveTo>
                <a:cubicBezTo>
                  <a:pt x="213" y="47"/>
                  <a:pt x="212" y="45"/>
                  <a:pt x="211" y="44"/>
                </a:cubicBezTo>
                <a:cubicBezTo>
                  <a:pt x="214" y="46"/>
                  <a:pt x="216" y="47"/>
                  <a:pt x="218" y="49"/>
                </a:cubicBezTo>
                <a:cubicBezTo>
                  <a:pt x="219" y="51"/>
                  <a:pt x="220" y="53"/>
                  <a:pt x="221" y="54"/>
                </a:cubicBezTo>
                <a:cubicBezTo>
                  <a:pt x="219" y="52"/>
                  <a:pt x="216" y="50"/>
                  <a:pt x="214" y="48"/>
                </a:cubicBezTo>
                <a:close/>
                <a:moveTo>
                  <a:pt x="211" y="42"/>
                </a:moveTo>
                <a:cubicBezTo>
                  <a:pt x="211" y="41"/>
                  <a:pt x="211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2" y="42"/>
                  <a:pt x="214" y="43"/>
                  <a:pt x="215" y="45"/>
                </a:cubicBezTo>
                <a:cubicBezTo>
                  <a:pt x="214" y="44"/>
                  <a:pt x="212" y="43"/>
                  <a:pt x="211" y="42"/>
                </a:cubicBezTo>
                <a:close/>
                <a:moveTo>
                  <a:pt x="210" y="47"/>
                </a:moveTo>
                <a:cubicBezTo>
                  <a:pt x="211" y="48"/>
                  <a:pt x="211" y="48"/>
                  <a:pt x="211" y="49"/>
                </a:cubicBezTo>
                <a:cubicBezTo>
                  <a:pt x="210" y="47"/>
                  <a:pt x="208" y="45"/>
                  <a:pt x="206" y="43"/>
                </a:cubicBezTo>
                <a:cubicBezTo>
                  <a:pt x="207" y="44"/>
                  <a:pt x="209" y="46"/>
                  <a:pt x="210" y="47"/>
                </a:cubicBezTo>
                <a:close/>
                <a:moveTo>
                  <a:pt x="208" y="40"/>
                </a:moveTo>
                <a:cubicBezTo>
                  <a:pt x="207" y="39"/>
                  <a:pt x="206" y="38"/>
                  <a:pt x="206" y="37"/>
                </a:cubicBezTo>
                <a:cubicBezTo>
                  <a:pt x="206" y="38"/>
                  <a:pt x="207" y="38"/>
                  <a:pt x="208" y="39"/>
                </a:cubicBezTo>
                <a:cubicBezTo>
                  <a:pt x="208" y="39"/>
                  <a:pt x="208" y="39"/>
                  <a:pt x="208" y="40"/>
                </a:cubicBezTo>
                <a:cubicBezTo>
                  <a:pt x="208" y="40"/>
                  <a:pt x="208" y="40"/>
                  <a:pt x="208" y="40"/>
                </a:cubicBezTo>
                <a:close/>
                <a:moveTo>
                  <a:pt x="207" y="42"/>
                </a:moveTo>
                <a:cubicBezTo>
                  <a:pt x="205" y="40"/>
                  <a:pt x="202" y="39"/>
                  <a:pt x="200" y="37"/>
                </a:cubicBezTo>
                <a:cubicBezTo>
                  <a:pt x="200" y="37"/>
                  <a:pt x="200" y="37"/>
                  <a:pt x="201" y="37"/>
                </a:cubicBezTo>
                <a:cubicBezTo>
                  <a:pt x="201" y="37"/>
                  <a:pt x="202" y="36"/>
                  <a:pt x="201" y="36"/>
                </a:cubicBezTo>
                <a:cubicBezTo>
                  <a:pt x="201" y="36"/>
                  <a:pt x="201" y="36"/>
                  <a:pt x="201" y="36"/>
                </a:cubicBezTo>
                <a:cubicBezTo>
                  <a:pt x="202" y="36"/>
                  <a:pt x="202" y="36"/>
                  <a:pt x="203" y="36"/>
                </a:cubicBezTo>
                <a:cubicBezTo>
                  <a:pt x="204" y="38"/>
                  <a:pt x="206" y="40"/>
                  <a:pt x="207" y="42"/>
                </a:cubicBezTo>
                <a:close/>
                <a:moveTo>
                  <a:pt x="202" y="34"/>
                </a:moveTo>
                <a:cubicBezTo>
                  <a:pt x="201" y="34"/>
                  <a:pt x="201" y="34"/>
                  <a:pt x="200" y="34"/>
                </a:cubicBezTo>
                <a:cubicBezTo>
                  <a:pt x="198" y="32"/>
                  <a:pt x="196" y="30"/>
                  <a:pt x="194" y="28"/>
                </a:cubicBezTo>
                <a:cubicBezTo>
                  <a:pt x="197" y="29"/>
                  <a:pt x="200" y="31"/>
                  <a:pt x="202" y="33"/>
                </a:cubicBezTo>
                <a:cubicBezTo>
                  <a:pt x="202" y="33"/>
                  <a:pt x="201" y="34"/>
                  <a:pt x="202" y="34"/>
                </a:cubicBezTo>
                <a:close/>
                <a:moveTo>
                  <a:pt x="194" y="32"/>
                </a:moveTo>
                <a:cubicBezTo>
                  <a:pt x="195" y="32"/>
                  <a:pt x="195" y="32"/>
                  <a:pt x="195" y="32"/>
                </a:cubicBezTo>
                <a:cubicBezTo>
                  <a:pt x="196" y="33"/>
                  <a:pt x="197" y="34"/>
                  <a:pt x="198" y="35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7" y="35"/>
                  <a:pt x="196" y="34"/>
                  <a:pt x="195" y="34"/>
                </a:cubicBezTo>
                <a:cubicBezTo>
                  <a:pt x="193" y="33"/>
                  <a:pt x="191" y="31"/>
                  <a:pt x="189" y="29"/>
                </a:cubicBezTo>
                <a:cubicBezTo>
                  <a:pt x="190" y="29"/>
                  <a:pt x="190" y="29"/>
                  <a:pt x="190" y="29"/>
                </a:cubicBezTo>
                <a:cubicBezTo>
                  <a:pt x="191" y="30"/>
                  <a:pt x="193" y="31"/>
                  <a:pt x="194" y="32"/>
                </a:cubicBezTo>
                <a:close/>
                <a:moveTo>
                  <a:pt x="192" y="33"/>
                </a:moveTo>
                <a:cubicBezTo>
                  <a:pt x="191" y="33"/>
                  <a:pt x="191" y="33"/>
                  <a:pt x="190" y="33"/>
                </a:cubicBezTo>
                <a:cubicBezTo>
                  <a:pt x="190" y="32"/>
                  <a:pt x="190" y="33"/>
                  <a:pt x="190" y="33"/>
                </a:cubicBezTo>
                <a:cubicBezTo>
                  <a:pt x="191" y="34"/>
                  <a:pt x="193" y="35"/>
                  <a:pt x="195" y="36"/>
                </a:cubicBezTo>
                <a:cubicBezTo>
                  <a:pt x="195" y="36"/>
                  <a:pt x="196" y="36"/>
                  <a:pt x="196" y="37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98" y="38"/>
                  <a:pt x="200" y="40"/>
                  <a:pt x="201" y="41"/>
                </a:cubicBezTo>
                <a:cubicBezTo>
                  <a:pt x="203" y="43"/>
                  <a:pt x="204" y="44"/>
                  <a:pt x="205" y="46"/>
                </a:cubicBezTo>
                <a:cubicBezTo>
                  <a:pt x="202" y="42"/>
                  <a:pt x="197" y="39"/>
                  <a:pt x="193" y="36"/>
                </a:cubicBezTo>
                <a:cubicBezTo>
                  <a:pt x="193" y="36"/>
                  <a:pt x="193" y="35"/>
                  <a:pt x="192" y="35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190" y="34"/>
                  <a:pt x="188" y="34"/>
                  <a:pt x="187" y="33"/>
                </a:cubicBezTo>
                <a:cubicBezTo>
                  <a:pt x="187" y="33"/>
                  <a:pt x="186" y="34"/>
                  <a:pt x="187" y="34"/>
                </a:cubicBezTo>
                <a:cubicBezTo>
                  <a:pt x="187" y="34"/>
                  <a:pt x="187" y="34"/>
                  <a:pt x="187" y="35"/>
                </a:cubicBezTo>
                <a:cubicBezTo>
                  <a:pt x="184" y="35"/>
                  <a:pt x="180" y="35"/>
                  <a:pt x="177" y="36"/>
                </a:cubicBezTo>
                <a:cubicBezTo>
                  <a:pt x="178" y="35"/>
                  <a:pt x="180" y="35"/>
                  <a:pt x="181" y="34"/>
                </a:cubicBezTo>
                <a:cubicBezTo>
                  <a:pt x="182" y="34"/>
                  <a:pt x="182" y="33"/>
                  <a:pt x="181" y="33"/>
                </a:cubicBezTo>
                <a:cubicBezTo>
                  <a:pt x="180" y="33"/>
                  <a:pt x="179" y="32"/>
                  <a:pt x="178" y="32"/>
                </a:cubicBezTo>
                <a:cubicBezTo>
                  <a:pt x="179" y="32"/>
                  <a:pt x="179" y="31"/>
                  <a:pt x="178" y="31"/>
                </a:cubicBezTo>
                <a:cubicBezTo>
                  <a:pt x="176" y="30"/>
                  <a:pt x="173" y="29"/>
                  <a:pt x="170" y="28"/>
                </a:cubicBezTo>
                <a:cubicBezTo>
                  <a:pt x="170" y="27"/>
                  <a:pt x="170" y="27"/>
                  <a:pt x="170" y="27"/>
                </a:cubicBezTo>
                <a:cubicBezTo>
                  <a:pt x="168" y="26"/>
                  <a:pt x="166" y="26"/>
                  <a:pt x="164" y="25"/>
                </a:cubicBezTo>
                <a:cubicBezTo>
                  <a:pt x="164" y="25"/>
                  <a:pt x="165" y="24"/>
                  <a:pt x="166" y="23"/>
                </a:cubicBezTo>
                <a:cubicBezTo>
                  <a:pt x="166" y="23"/>
                  <a:pt x="166" y="23"/>
                  <a:pt x="166" y="23"/>
                </a:cubicBezTo>
                <a:cubicBezTo>
                  <a:pt x="173" y="26"/>
                  <a:pt x="180" y="29"/>
                  <a:pt x="186" y="32"/>
                </a:cubicBezTo>
                <a:cubicBezTo>
                  <a:pt x="187" y="32"/>
                  <a:pt x="188" y="31"/>
                  <a:pt x="187" y="30"/>
                </a:cubicBezTo>
                <a:cubicBezTo>
                  <a:pt x="186" y="30"/>
                  <a:pt x="185" y="29"/>
                  <a:pt x="184" y="28"/>
                </a:cubicBezTo>
                <a:cubicBezTo>
                  <a:pt x="185" y="29"/>
                  <a:pt x="186" y="29"/>
                  <a:pt x="187" y="29"/>
                </a:cubicBezTo>
                <a:cubicBezTo>
                  <a:pt x="189" y="30"/>
                  <a:pt x="190" y="32"/>
                  <a:pt x="192" y="33"/>
                </a:cubicBezTo>
                <a:close/>
                <a:moveTo>
                  <a:pt x="167" y="17"/>
                </a:moveTo>
                <a:cubicBezTo>
                  <a:pt x="165" y="15"/>
                  <a:pt x="162" y="14"/>
                  <a:pt x="160" y="12"/>
                </a:cubicBezTo>
                <a:cubicBezTo>
                  <a:pt x="160" y="12"/>
                  <a:pt x="160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ubicBezTo>
                  <a:pt x="164" y="12"/>
                  <a:pt x="166" y="14"/>
                  <a:pt x="169" y="15"/>
                </a:cubicBezTo>
                <a:cubicBezTo>
                  <a:pt x="174" y="18"/>
                  <a:pt x="180" y="23"/>
                  <a:pt x="185" y="26"/>
                </a:cubicBezTo>
                <a:cubicBezTo>
                  <a:pt x="179" y="23"/>
                  <a:pt x="173" y="20"/>
                  <a:pt x="167" y="17"/>
                </a:cubicBezTo>
                <a:close/>
                <a:moveTo>
                  <a:pt x="172" y="13"/>
                </a:moveTo>
                <a:cubicBezTo>
                  <a:pt x="171" y="13"/>
                  <a:pt x="169" y="12"/>
                  <a:pt x="168" y="11"/>
                </a:cubicBezTo>
                <a:cubicBezTo>
                  <a:pt x="169" y="12"/>
                  <a:pt x="171" y="12"/>
                  <a:pt x="173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33" y="12"/>
                </a:moveTo>
                <a:cubicBezTo>
                  <a:pt x="133" y="12"/>
                  <a:pt x="132" y="12"/>
                  <a:pt x="132" y="12"/>
                </a:cubicBezTo>
                <a:cubicBezTo>
                  <a:pt x="131" y="12"/>
                  <a:pt x="129" y="12"/>
                  <a:pt x="128" y="12"/>
                </a:cubicBezTo>
                <a:cubicBezTo>
                  <a:pt x="128" y="12"/>
                  <a:pt x="127" y="12"/>
                  <a:pt x="127" y="12"/>
                </a:cubicBezTo>
                <a:cubicBezTo>
                  <a:pt x="127" y="12"/>
                  <a:pt x="127" y="11"/>
                  <a:pt x="128" y="11"/>
                </a:cubicBezTo>
                <a:cubicBezTo>
                  <a:pt x="130" y="11"/>
                  <a:pt x="131" y="11"/>
                  <a:pt x="133" y="12"/>
                </a:cubicBezTo>
                <a:close/>
                <a:moveTo>
                  <a:pt x="132" y="28"/>
                </a:moveTo>
                <a:cubicBezTo>
                  <a:pt x="132" y="28"/>
                  <a:pt x="131" y="29"/>
                  <a:pt x="130" y="29"/>
                </a:cubicBezTo>
                <a:cubicBezTo>
                  <a:pt x="129" y="29"/>
                  <a:pt x="129" y="29"/>
                  <a:pt x="128" y="29"/>
                </a:cubicBezTo>
                <a:cubicBezTo>
                  <a:pt x="129" y="29"/>
                  <a:pt x="129" y="28"/>
                  <a:pt x="129" y="28"/>
                </a:cubicBezTo>
                <a:cubicBezTo>
                  <a:pt x="129" y="28"/>
                  <a:pt x="129" y="27"/>
                  <a:pt x="128" y="27"/>
                </a:cubicBezTo>
                <a:cubicBezTo>
                  <a:pt x="127" y="28"/>
                  <a:pt x="126" y="28"/>
                  <a:pt x="124" y="29"/>
                </a:cubicBezTo>
                <a:cubicBezTo>
                  <a:pt x="123" y="29"/>
                  <a:pt x="122" y="29"/>
                  <a:pt x="121" y="29"/>
                </a:cubicBezTo>
                <a:cubicBezTo>
                  <a:pt x="122" y="28"/>
                  <a:pt x="124" y="27"/>
                  <a:pt x="125" y="26"/>
                </a:cubicBezTo>
                <a:cubicBezTo>
                  <a:pt x="128" y="27"/>
                  <a:pt x="130" y="27"/>
                  <a:pt x="132" y="28"/>
                </a:cubicBezTo>
                <a:close/>
                <a:moveTo>
                  <a:pt x="124" y="22"/>
                </a:moveTo>
                <a:cubicBezTo>
                  <a:pt x="123" y="22"/>
                  <a:pt x="122" y="22"/>
                  <a:pt x="121" y="22"/>
                </a:cubicBezTo>
                <a:cubicBezTo>
                  <a:pt x="121" y="22"/>
                  <a:pt x="122" y="22"/>
                  <a:pt x="122" y="21"/>
                </a:cubicBezTo>
                <a:cubicBezTo>
                  <a:pt x="123" y="21"/>
                  <a:pt x="125" y="22"/>
                  <a:pt x="126" y="22"/>
                </a:cubicBezTo>
                <a:cubicBezTo>
                  <a:pt x="125" y="22"/>
                  <a:pt x="125" y="22"/>
                  <a:pt x="124" y="22"/>
                </a:cubicBezTo>
                <a:close/>
                <a:moveTo>
                  <a:pt x="123" y="15"/>
                </a:moveTo>
                <a:cubicBezTo>
                  <a:pt x="122" y="16"/>
                  <a:pt x="121" y="16"/>
                  <a:pt x="120" y="17"/>
                </a:cubicBezTo>
                <a:cubicBezTo>
                  <a:pt x="120" y="17"/>
                  <a:pt x="119" y="17"/>
                  <a:pt x="119" y="17"/>
                </a:cubicBezTo>
                <a:cubicBezTo>
                  <a:pt x="121" y="16"/>
                  <a:pt x="122" y="15"/>
                  <a:pt x="124" y="14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4" y="14"/>
                  <a:pt x="125" y="14"/>
                  <a:pt x="126" y="15"/>
                </a:cubicBezTo>
                <a:cubicBezTo>
                  <a:pt x="125" y="15"/>
                  <a:pt x="124" y="15"/>
                  <a:pt x="123" y="15"/>
                </a:cubicBezTo>
                <a:close/>
                <a:moveTo>
                  <a:pt x="125" y="11"/>
                </a:moveTo>
                <a:cubicBezTo>
                  <a:pt x="124" y="11"/>
                  <a:pt x="123" y="11"/>
                  <a:pt x="122" y="11"/>
                </a:cubicBezTo>
                <a:cubicBezTo>
                  <a:pt x="123" y="11"/>
                  <a:pt x="124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14" y="5"/>
                </a:moveTo>
                <a:cubicBezTo>
                  <a:pt x="114" y="5"/>
                  <a:pt x="114" y="5"/>
                  <a:pt x="113" y="5"/>
                </a:cubicBezTo>
                <a:cubicBezTo>
                  <a:pt x="113" y="5"/>
                  <a:pt x="113" y="5"/>
                  <a:pt x="113" y="6"/>
                </a:cubicBezTo>
                <a:cubicBezTo>
                  <a:pt x="111" y="6"/>
                  <a:pt x="110" y="6"/>
                  <a:pt x="108" y="6"/>
                </a:cubicBezTo>
                <a:cubicBezTo>
                  <a:pt x="108" y="6"/>
                  <a:pt x="108" y="6"/>
                  <a:pt x="108" y="6"/>
                </a:cubicBezTo>
                <a:cubicBezTo>
                  <a:pt x="109" y="6"/>
                  <a:pt x="111" y="5"/>
                  <a:pt x="113" y="5"/>
                </a:cubicBezTo>
                <a:cubicBezTo>
                  <a:pt x="114" y="5"/>
                  <a:pt x="114" y="5"/>
                  <a:pt x="115" y="5"/>
                </a:cubicBezTo>
                <a:cubicBezTo>
                  <a:pt x="115" y="5"/>
                  <a:pt x="115" y="5"/>
                  <a:pt x="114" y="5"/>
                </a:cubicBezTo>
                <a:close/>
                <a:moveTo>
                  <a:pt x="99" y="5"/>
                </a:moveTo>
                <a:cubicBezTo>
                  <a:pt x="99" y="5"/>
                  <a:pt x="98" y="5"/>
                  <a:pt x="98" y="5"/>
                </a:cubicBezTo>
                <a:cubicBezTo>
                  <a:pt x="99" y="5"/>
                  <a:pt x="100" y="4"/>
                  <a:pt x="102" y="4"/>
                </a:cubicBezTo>
                <a:cubicBezTo>
                  <a:pt x="101" y="4"/>
                  <a:pt x="100" y="5"/>
                  <a:pt x="99" y="5"/>
                </a:cubicBezTo>
                <a:close/>
                <a:moveTo>
                  <a:pt x="22" y="63"/>
                </a:move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2" y="65"/>
                  <a:pt x="21" y="66"/>
                  <a:pt x="20" y="68"/>
                </a:cubicBezTo>
                <a:cubicBezTo>
                  <a:pt x="19" y="68"/>
                  <a:pt x="19" y="69"/>
                  <a:pt x="18" y="70"/>
                </a:cubicBezTo>
                <a:cubicBezTo>
                  <a:pt x="18" y="70"/>
                  <a:pt x="17" y="70"/>
                  <a:pt x="17" y="70"/>
                </a:cubicBezTo>
                <a:cubicBezTo>
                  <a:pt x="19" y="68"/>
                  <a:pt x="20" y="65"/>
                  <a:pt x="22" y="63"/>
                </a:cubicBezTo>
                <a:close/>
                <a:moveTo>
                  <a:pt x="21" y="78"/>
                </a:moveTo>
                <a:cubicBezTo>
                  <a:pt x="23" y="76"/>
                  <a:pt x="24" y="75"/>
                  <a:pt x="25" y="73"/>
                </a:cubicBezTo>
                <a:cubicBezTo>
                  <a:pt x="24" y="76"/>
                  <a:pt x="22" y="79"/>
                  <a:pt x="20" y="82"/>
                </a:cubicBezTo>
                <a:cubicBezTo>
                  <a:pt x="19" y="83"/>
                  <a:pt x="18" y="84"/>
                  <a:pt x="17" y="85"/>
                </a:cubicBezTo>
                <a:cubicBezTo>
                  <a:pt x="17" y="85"/>
                  <a:pt x="17" y="84"/>
                  <a:pt x="17" y="84"/>
                </a:cubicBezTo>
                <a:cubicBezTo>
                  <a:pt x="17" y="83"/>
                  <a:pt x="17" y="83"/>
                  <a:pt x="16" y="83"/>
                </a:cubicBezTo>
                <a:cubicBezTo>
                  <a:pt x="17" y="82"/>
                  <a:pt x="17" y="81"/>
                  <a:pt x="17" y="80"/>
                </a:cubicBezTo>
                <a:cubicBezTo>
                  <a:pt x="18" y="79"/>
                  <a:pt x="19" y="78"/>
                  <a:pt x="20" y="77"/>
                </a:cubicBezTo>
                <a:cubicBezTo>
                  <a:pt x="20" y="78"/>
                  <a:pt x="21" y="78"/>
                  <a:pt x="21" y="78"/>
                </a:cubicBezTo>
                <a:close/>
                <a:moveTo>
                  <a:pt x="20" y="88"/>
                </a:moveTo>
                <a:cubicBezTo>
                  <a:pt x="20" y="87"/>
                  <a:pt x="20" y="87"/>
                  <a:pt x="20" y="86"/>
                </a:cubicBezTo>
                <a:cubicBezTo>
                  <a:pt x="20" y="85"/>
                  <a:pt x="21" y="85"/>
                  <a:pt x="21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22" y="84"/>
                  <a:pt x="22" y="85"/>
                  <a:pt x="22" y="85"/>
                </a:cubicBezTo>
                <a:cubicBezTo>
                  <a:pt x="21" y="86"/>
                  <a:pt x="21" y="87"/>
                  <a:pt x="20" y="88"/>
                </a:cubicBezTo>
                <a:close/>
                <a:moveTo>
                  <a:pt x="21" y="120"/>
                </a:moveTo>
                <a:cubicBezTo>
                  <a:pt x="19" y="113"/>
                  <a:pt x="18" y="107"/>
                  <a:pt x="17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9" y="102"/>
                  <a:pt x="19" y="105"/>
                  <a:pt x="20" y="108"/>
                </a:cubicBezTo>
                <a:cubicBezTo>
                  <a:pt x="20" y="110"/>
                  <a:pt x="20" y="113"/>
                  <a:pt x="20" y="115"/>
                </a:cubicBezTo>
                <a:cubicBezTo>
                  <a:pt x="20" y="117"/>
                  <a:pt x="21" y="118"/>
                  <a:pt x="21" y="120"/>
                </a:cubicBezTo>
                <a:close/>
                <a:moveTo>
                  <a:pt x="17" y="89"/>
                </a:moveTo>
                <a:cubicBezTo>
                  <a:pt x="17" y="89"/>
                  <a:pt x="17" y="89"/>
                  <a:pt x="18" y="89"/>
                </a:cubicBezTo>
                <a:cubicBezTo>
                  <a:pt x="18" y="91"/>
                  <a:pt x="18" y="93"/>
                  <a:pt x="18" y="95"/>
                </a:cubicBezTo>
                <a:cubicBezTo>
                  <a:pt x="18" y="95"/>
                  <a:pt x="18" y="95"/>
                  <a:pt x="18" y="95"/>
                </a:cubicBezTo>
                <a:cubicBezTo>
                  <a:pt x="18" y="93"/>
                  <a:pt x="17" y="92"/>
                  <a:pt x="17" y="90"/>
                </a:cubicBezTo>
                <a:cubicBezTo>
                  <a:pt x="17" y="90"/>
                  <a:pt x="17" y="90"/>
                  <a:pt x="16" y="89"/>
                </a:cubicBezTo>
                <a:cubicBezTo>
                  <a:pt x="17" y="89"/>
                  <a:pt x="17" y="89"/>
                  <a:pt x="17" y="89"/>
                </a:cubicBezTo>
                <a:close/>
                <a:moveTo>
                  <a:pt x="18" y="114"/>
                </a:moveTo>
                <a:cubicBezTo>
                  <a:pt x="17" y="110"/>
                  <a:pt x="16" y="106"/>
                  <a:pt x="15" y="103"/>
                </a:cubicBezTo>
                <a:cubicBezTo>
                  <a:pt x="15" y="102"/>
                  <a:pt x="16" y="102"/>
                  <a:pt x="16" y="102"/>
                </a:cubicBezTo>
                <a:cubicBezTo>
                  <a:pt x="16" y="106"/>
                  <a:pt x="17" y="110"/>
                  <a:pt x="18" y="114"/>
                </a:cubicBezTo>
                <a:close/>
                <a:moveTo>
                  <a:pt x="15" y="100"/>
                </a:moveTo>
                <a:cubicBezTo>
                  <a:pt x="15" y="98"/>
                  <a:pt x="15" y="96"/>
                  <a:pt x="15" y="93"/>
                </a:cubicBezTo>
                <a:cubicBezTo>
                  <a:pt x="15" y="95"/>
                  <a:pt x="16" y="97"/>
                  <a:pt x="16" y="98"/>
                </a:cubicBezTo>
                <a:cubicBezTo>
                  <a:pt x="15" y="99"/>
                  <a:pt x="15" y="99"/>
                  <a:pt x="15" y="100"/>
                </a:cubicBezTo>
                <a:close/>
                <a:moveTo>
                  <a:pt x="21" y="131"/>
                </a:moveTo>
                <a:cubicBezTo>
                  <a:pt x="21" y="133"/>
                  <a:pt x="22" y="135"/>
                  <a:pt x="22" y="136"/>
                </a:cubicBezTo>
                <a:cubicBezTo>
                  <a:pt x="22" y="136"/>
                  <a:pt x="22" y="136"/>
                  <a:pt x="22" y="135"/>
                </a:cubicBezTo>
                <a:cubicBezTo>
                  <a:pt x="21" y="134"/>
                  <a:pt x="20" y="135"/>
                  <a:pt x="20" y="136"/>
                </a:cubicBezTo>
                <a:cubicBezTo>
                  <a:pt x="21" y="139"/>
                  <a:pt x="22" y="142"/>
                  <a:pt x="23" y="145"/>
                </a:cubicBezTo>
                <a:cubicBezTo>
                  <a:pt x="22" y="143"/>
                  <a:pt x="21" y="141"/>
                  <a:pt x="19" y="140"/>
                </a:cubicBezTo>
                <a:cubicBezTo>
                  <a:pt x="17" y="129"/>
                  <a:pt x="16" y="118"/>
                  <a:pt x="14" y="107"/>
                </a:cubicBezTo>
                <a:cubicBezTo>
                  <a:pt x="16" y="115"/>
                  <a:pt x="19" y="123"/>
                  <a:pt x="21" y="131"/>
                </a:cubicBezTo>
                <a:close/>
                <a:moveTo>
                  <a:pt x="17" y="165"/>
                </a:moveTo>
                <a:cubicBezTo>
                  <a:pt x="17" y="165"/>
                  <a:pt x="17" y="165"/>
                  <a:pt x="17" y="165"/>
                </a:cubicBezTo>
                <a:cubicBezTo>
                  <a:pt x="18" y="167"/>
                  <a:pt x="18" y="168"/>
                  <a:pt x="19" y="170"/>
                </a:cubicBezTo>
                <a:cubicBezTo>
                  <a:pt x="19" y="169"/>
                  <a:pt x="18" y="169"/>
                  <a:pt x="18" y="168"/>
                </a:cubicBezTo>
                <a:cubicBezTo>
                  <a:pt x="17" y="167"/>
                  <a:pt x="17" y="166"/>
                  <a:pt x="16" y="166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65"/>
                  <a:pt x="17" y="165"/>
                  <a:pt x="17" y="165"/>
                </a:cubicBezTo>
                <a:close/>
                <a:moveTo>
                  <a:pt x="19" y="163"/>
                </a:moveTo>
                <a:cubicBezTo>
                  <a:pt x="19" y="163"/>
                  <a:pt x="18" y="163"/>
                  <a:pt x="18" y="163"/>
                </a:cubicBezTo>
                <a:cubicBezTo>
                  <a:pt x="17" y="162"/>
                  <a:pt x="17" y="162"/>
                  <a:pt x="16" y="161"/>
                </a:cubicBezTo>
                <a:cubicBezTo>
                  <a:pt x="16" y="157"/>
                  <a:pt x="15" y="154"/>
                  <a:pt x="15" y="150"/>
                </a:cubicBezTo>
                <a:cubicBezTo>
                  <a:pt x="16" y="155"/>
                  <a:pt x="18" y="160"/>
                  <a:pt x="20" y="164"/>
                </a:cubicBezTo>
                <a:cubicBezTo>
                  <a:pt x="19" y="164"/>
                  <a:pt x="19" y="164"/>
                  <a:pt x="19" y="163"/>
                </a:cubicBezTo>
                <a:close/>
                <a:moveTo>
                  <a:pt x="15" y="169"/>
                </a:moveTo>
                <a:cubicBezTo>
                  <a:pt x="15" y="169"/>
                  <a:pt x="15" y="169"/>
                  <a:pt x="15" y="169"/>
                </a:cubicBezTo>
                <a:cubicBezTo>
                  <a:pt x="14" y="165"/>
                  <a:pt x="13" y="162"/>
                  <a:pt x="11" y="158"/>
                </a:cubicBezTo>
                <a:cubicBezTo>
                  <a:pt x="12" y="160"/>
                  <a:pt x="13" y="162"/>
                  <a:pt x="14" y="164"/>
                </a:cubicBezTo>
                <a:cubicBezTo>
                  <a:pt x="14" y="164"/>
                  <a:pt x="14" y="164"/>
                  <a:pt x="14" y="164"/>
                </a:cubicBezTo>
                <a:cubicBezTo>
                  <a:pt x="15" y="165"/>
                  <a:pt x="15" y="166"/>
                  <a:pt x="16" y="167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68"/>
                  <a:pt x="15" y="168"/>
                  <a:pt x="15" y="169"/>
                </a:cubicBezTo>
                <a:close/>
                <a:moveTo>
                  <a:pt x="8" y="128"/>
                </a:moveTo>
                <a:cubicBezTo>
                  <a:pt x="9" y="129"/>
                  <a:pt x="10" y="128"/>
                  <a:pt x="10" y="128"/>
                </a:cubicBezTo>
                <a:cubicBezTo>
                  <a:pt x="10" y="124"/>
                  <a:pt x="9" y="120"/>
                  <a:pt x="9" y="117"/>
                </a:cubicBezTo>
                <a:cubicBezTo>
                  <a:pt x="9" y="116"/>
                  <a:pt x="10" y="115"/>
                  <a:pt x="10" y="114"/>
                </a:cubicBezTo>
                <a:cubicBezTo>
                  <a:pt x="10" y="121"/>
                  <a:pt x="11" y="129"/>
                  <a:pt x="12" y="137"/>
                </a:cubicBezTo>
                <a:cubicBezTo>
                  <a:pt x="12" y="142"/>
                  <a:pt x="13" y="146"/>
                  <a:pt x="13" y="151"/>
                </a:cubicBezTo>
                <a:cubicBezTo>
                  <a:pt x="12" y="147"/>
                  <a:pt x="11" y="142"/>
                  <a:pt x="10" y="138"/>
                </a:cubicBezTo>
                <a:cubicBezTo>
                  <a:pt x="10" y="136"/>
                  <a:pt x="9" y="134"/>
                  <a:pt x="9" y="133"/>
                </a:cubicBezTo>
                <a:cubicBezTo>
                  <a:pt x="9" y="131"/>
                  <a:pt x="8" y="129"/>
                  <a:pt x="8" y="128"/>
                </a:cubicBezTo>
                <a:cubicBezTo>
                  <a:pt x="8" y="128"/>
                  <a:pt x="8" y="128"/>
                  <a:pt x="8" y="128"/>
                </a:cubicBezTo>
                <a:close/>
                <a:moveTo>
                  <a:pt x="8" y="106"/>
                </a:moveTo>
                <a:cubicBezTo>
                  <a:pt x="8" y="105"/>
                  <a:pt x="9" y="104"/>
                  <a:pt x="9" y="103"/>
                </a:cubicBezTo>
                <a:cubicBezTo>
                  <a:pt x="9" y="105"/>
                  <a:pt x="9" y="108"/>
                  <a:pt x="9" y="111"/>
                </a:cubicBezTo>
                <a:cubicBezTo>
                  <a:pt x="9" y="109"/>
                  <a:pt x="8" y="108"/>
                  <a:pt x="8" y="106"/>
                </a:cubicBezTo>
                <a:close/>
                <a:moveTo>
                  <a:pt x="9" y="99"/>
                </a:moveTo>
                <a:cubicBezTo>
                  <a:pt x="10" y="98"/>
                  <a:pt x="10" y="97"/>
                  <a:pt x="10" y="96"/>
                </a:cubicBezTo>
                <a:cubicBezTo>
                  <a:pt x="10" y="97"/>
                  <a:pt x="11" y="97"/>
                  <a:pt x="11" y="97"/>
                </a:cubicBezTo>
                <a:cubicBezTo>
                  <a:pt x="11" y="99"/>
                  <a:pt x="10" y="101"/>
                  <a:pt x="10" y="103"/>
                </a:cubicBezTo>
                <a:cubicBezTo>
                  <a:pt x="10" y="102"/>
                  <a:pt x="10" y="100"/>
                  <a:pt x="9" y="99"/>
                </a:cubicBezTo>
                <a:close/>
                <a:moveTo>
                  <a:pt x="11" y="149"/>
                </a:moveTo>
                <a:cubicBezTo>
                  <a:pt x="12" y="153"/>
                  <a:pt x="13" y="157"/>
                  <a:pt x="14" y="161"/>
                </a:cubicBezTo>
                <a:cubicBezTo>
                  <a:pt x="13" y="159"/>
                  <a:pt x="12" y="156"/>
                  <a:pt x="11" y="154"/>
                </a:cubicBezTo>
                <a:cubicBezTo>
                  <a:pt x="11" y="152"/>
                  <a:pt x="11" y="150"/>
                  <a:pt x="11" y="149"/>
                </a:cubicBezTo>
                <a:close/>
                <a:moveTo>
                  <a:pt x="14" y="141"/>
                </a:moveTo>
                <a:cubicBezTo>
                  <a:pt x="14" y="140"/>
                  <a:pt x="14" y="139"/>
                  <a:pt x="14" y="138"/>
                </a:cubicBezTo>
                <a:cubicBezTo>
                  <a:pt x="14" y="136"/>
                  <a:pt x="14" y="134"/>
                  <a:pt x="14" y="132"/>
                </a:cubicBezTo>
                <a:cubicBezTo>
                  <a:pt x="14" y="133"/>
                  <a:pt x="14" y="134"/>
                  <a:pt x="15" y="135"/>
                </a:cubicBezTo>
                <a:cubicBezTo>
                  <a:pt x="15" y="138"/>
                  <a:pt x="16" y="141"/>
                  <a:pt x="16" y="143"/>
                </a:cubicBezTo>
                <a:cubicBezTo>
                  <a:pt x="17" y="147"/>
                  <a:pt x="17" y="152"/>
                  <a:pt x="18" y="156"/>
                </a:cubicBezTo>
                <a:cubicBezTo>
                  <a:pt x="17" y="151"/>
                  <a:pt x="15" y="146"/>
                  <a:pt x="14" y="141"/>
                </a:cubicBezTo>
                <a:close/>
                <a:moveTo>
                  <a:pt x="10" y="90"/>
                </a:moveTo>
                <a:cubicBezTo>
                  <a:pt x="10" y="91"/>
                  <a:pt x="9" y="92"/>
                  <a:pt x="8" y="92"/>
                </a:cubicBezTo>
                <a:cubicBezTo>
                  <a:pt x="9" y="91"/>
                  <a:pt x="10" y="89"/>
                  <a:pt x="12" y="88"/>
                </a:cubicBezTo>
                <a:cubicBezTo>
                  <a:pt x="11" y="89"/>
                  <a:pt x="11" y="89"/>
                  <a:pt x="10" y="90"/>
                </a:cubicBezTo>
                <a:close/>
                <a:moveTo>
                  <a:pt x="9" y="93"/>
                </a:moveTo>
                <a:cubicBezTo>
                  <a:pt x="9" y="94"/>
                  <a:pt x="9" y="95"/>
                  <a:pt x="9" y="96"/>
                </a:cubicBezTo>
                <a:cubicBezTo>
                  <a:pt x="8" y="96"/>
                  <a:pt x="8" y="95"/>
                  <a:pt x="8" y="95"/>
                </a:cubicBezTo>
                <a:cubicBezTo>
                  <a:pt x="8" y="95"/>
                  <a:pt x="8" y="95"/>
                  <a:pt x="8" y="95"/>
                </a:cubicBezTo>
                <a:cubicBezTo>
                  <a:pt x="8" y="94"/>
                  <a:pt x="9" y="94"/>
                  <a:pt x="9" y="93"/>
                </a:cubicBezTo>
                <a:close/>
                <a:moveTo>
                  <a:pt x="8" y="116"/>
                </a:moveTo>
                <a:cubicBezTo>
                  <a:pt x="8" y="117"/>
                  <a:pt x="7" y="117"/>
                  <a:pt x="7" y="118"/>
                </a:cubicBezTo>
                <a:cubicBezTo>
                  <a:pt x="7" y="117"/>
                  <a:pt x="7" y="117"/>
                  <a:pt x="7" y="116"/>
                </a:cubicBezTo>
                <a:cubicBezTo>
                  <a:pt x="7" y="115"/>
                  <a:pt x="7" y="113"/>
                  <a:pt x="7" y="112"/>
                </a:cubicBezTo>
                <a:cubicBezTo>
                  <a:pt x="7" y="113"/>
                  <a:pt x="8" y="115"/>
                  <a:pt x="8" y="116"/>
                </a:cubicBezTo>
                <a:close/>
                <a:moveTo>
                  <a:pt x="8" y="144"/>
                </a:moveTo>
                <a:cubicBezTo>
                  <a:pt x="8" y="140"/>
                  <a:pt x="7" y="136"/>
                  <a:pt x="7" y="133"/>
                </a:cubicBezTo>
                <a:cubicBezTo>
                  <a:pt x="7" y="133"/>
                  <a:pt x="7" y="134"/>
                  <a:pt x="7" y="134"/>
                </a:cubicBezTo>
                <a:cubicBezTo>
                  <a:pt x="8" y="137"/>
                  <a:pt x="8" y="141"/>
                  <a:pt x="8" y="144"/>
                </a:cubicBezTo>
                <a:close/>
                <a:moveTo>
                  <a:pt x="9" y="159"/>
                </a:moveTo>
                <a:cubicBezTo>
                  <a:pt x="9" y="158"/>
                  <a:pt x="8" y="157"/>
                  <a:pt x="8" y="157"/>
                </a:cubicBezTo>
                <a:cubicBezTo>
                  <a:pt x="8" y="156"/>
                  <a:pt x="8" y="156"/>
                  <a:pt x="8" y="155"/>
                </a:cubicBezTo>
                <a:cubicBezTo>
                  <a:pt x="8" y="156"/>
                  <a:pt x="9" y="157"/>
                  <a:pt x="9" y="158"/>
                </a:cubicBezTo>
                <a:cubicBezTo>
                  <a:pt x="9" y="158"/>
                  <a:pt x="10" y="158"/>
                  <a:pt x="10" y="158"/>
                </a:cubicBezTo>
                <a:cubicBezTo>
                  <a:pt x="11" y="160"/>
                  <a:pt x="12" y="163"/>
                  <a:pt x="12" y="165"/>
                </a:cubicBezTo>
                <a:cubicBezTo>
                  <a:pt x="12" y="165"/>
                  <a:pt x="12" y="165"/>
                  <a:pt x="12" y="166"/>
                </a:cubicBezTo>
                <a:cubicBezTo>
                  <a:pt x="14" y="171"/>
                  <a:pt x="16" y="176"/>
                  <a:pt x="19" y="181"/>
                </a:cubicBezTo>
                <a:cubicBezTo>
                  <a:pt x="20" y="182"/>
                  <a:pt x="20" y="183"/>
                  <a:pt x="20" y="184"/>
                </a:cubicBezTo>
                <a:cubicBezTo>
                  <a:pt x="20" y="183"/>
                  <a:pt x="20" y="182"/>
                  <a:pt x="19" y="182"/>
                </a:cubicBezTo>
                <a:cubicBezTo>
                  <a:pt x="15" y="174"/>
                  <a:pt x="12" y="166"/>
                  <a:pt x="9" y="159"/>
                </a:cubicBezTo>
                <a:close/>
                <a:moveTo>
                  <a:pt x="18" y="144"/>
                </a:moveTo>
                <a:cubicBezTo>
                  <a:pt x="19" y="145"/>
                  <a:pt x="19" y="145"/>
                  <a:pt x="19" y="146"/>
                </a:cubicBezTo>
                <a:cubicBezTo>
                  <a:pt x="19" y="147"/>
                  <a:pt x="19" y="147"/>
                  <a:pt x="19" y="148"/>
                </a:cubicBezTo>
                <a:cubicBezTo>
                  <a:pt x="21" y="154"/>
                  <a:pt x="23" y="161"/>
                  <a:pt x="25" y="168"/>
                </a:cubicBezTo>
                <a:cubicBezTo>
                  <a:pt x="25" y="168"/>
                  <a:pt x="25" y="169"/>
                  <a:pt x="25" y="169"/>
                </a:cubicBezTo>
                <a:cubicBezTo>
                  <a:pt x="24" y="168"/>
                  <a:pt x="24" y="168"/>
                  <a:pt x="23" y="168"/>
                </a:cubicBezTo>
                <a:cubicBezTo>
                  <a:pt x="22" y="160"/>
                  <a:pt x="20" y="152"/>
                  <a:pt x="18" y="144"/>
                </a:cubicBezTo>
                <a:close/>
                <a:moveTo>
                  <a:pt x="27" y="189"/>
                </a:moveTo>
                <a:cubicBezTo>
                  <a:pt x="28" y="191"/>
                  <a:pt x="29" y="193"/>
                  <a:pt x="30" y="195"/>
                </a:cubicBezTo>
                <a:cubicBezTo>
                  <a:pt x="30" y="195"/>
                  <a:pt x="30" y="195"/>
                  <a:pt x="29" y="195"/>
                </a:cubicBezTo>
                <a:cubicBezTo>
                  <a:pt x="28" y="191"/>
                  <a:pt x="26" y="188"/>
                  <a:pt x="25" y="185"/>
                </a:cubicBezTo>
                <a:cubicBezTo>
                  <a:pt x="25" y="187"/>
                  <a:pt x="26" y="188"/>
                  <a:pt x="27" y="189"/>
                </a:cubicBezTo>
                <a:close/>
                <a:moveTo>
                  <a:pt x="30" y="190"/>
                </a:moveTo>
                <a:cubicBezTo>
                  <a:pt x="29" y="190"/>
                  <a:pt x="29" y="189"/>
                  <a:pt x="29" y="188"/>
                </a:cubicBezTo>
                <a:cubicBezTo>
                  <a:pt x="29" y="189"/>
                  <a:pt x="30" y="190"/>
                  <a:pt x="31" y="191"/>
                </a:cubicBezTo>
                <a:cubicBezTo>
                  <a:pt x="32" y="192"/>
                  <a:pt x="32" y="193"/>
                  <a:pt x="32" y="194"/>
                </a:cubicBezTo>
                <a:cubicBezTo>
                  <a:pt x="32" y="194"/>
                  <a:pt x="32" y="194"/>
                  <a:pt x="32" y="194"/>
                </a:cubicBezTo>
                <a:cubicBezTo>
                  <a:pt x="31" y="193"/>
                  <a:pt x="31" y="192"/>
                  <a:pt x="30" y="190"/>
                </a:cubicBezTo>
                <a:close/>
                <a:moveTo>
                  <a:pt x="31" y="187"/>
                </a:moveTo>
                <a:cubicBezTo>
                  <a:pt x="30" y="185"/>
                  <a:pt x="28" y="182"/>
                  <a:pt x="27" y="180"/>
                </a:cubicBezTo>
                <a:cubicBezTo>
                  <a:pt x="29" y="182"/>
                  <a:pt x="30" y="184"/>
                  <a:pt x="31" y="186"/>
                </a:cubicBezTo>
                <a:cubicBezTo>
                  <a:pt x="31" y="186"/>
                  <a:pt x="31" y="186"/>
                  <a:pt x="32" y="187"/>
                </a:cubicBezTo>
                <a:cubicBezTo>
                  <a:pt x="33" y="189"/>
                  <a:pt x="35" y="192"/>
                  <a:pt x="36" y="195"/>
                </a:cubicBezTo>
                <a:cubicBezTo>
                  <a:pt x="36" y="195"/>
                  <a:pt x="36" y="195"/>
                  <a:pt x="36" y="195"/>
                </a:cubicBezTo>
                <a:cubicBezTo>
                  <a:pt x="36" y="194"/>
                  <a:pt x="35" y="194"/>
                  <a:pt x="35" y="193"/>
                </a:cubicBezTo>
                <a:cubicBezTo>
                  <a:pt x="34" y="192"/>
                  <a:pt x="34" y="192"/>
                  <a:pt x="33" y="191"/>
                </a:cubicBezTo>
                <a:cubicBezTo>
                  <a:pt x="32" y="190"/>
                  <a:pt x="32" y="188"/>
                  <a:pt x="31" y="187"/>
                </a:cubicBezTo>
                <a:close/>
                <a:moveTo>
                  <a:pt x="37" y="206"/>
                </a:moveTo>
                <a:cubicBezTo>
                  <a:pt x="39" y="208"/>
                  <a:pt x="41" y="210"/>
                  <a:pt x="43" y="212"/>
                </a:cubicBezTo>
                <a:cubicBezTo>
                  <a:pt x="42" y="211"/>
                  <a:pt x="41" y="211"/>
                  <a:pt x="40" y="210"/>
                </a:cubicBezTo>
                <a:cubicBezTo>
                  <a:pt x="40" y="210"/>
                  <a:pt x="40" y="210"/>
                  <a:pt x="39" y="209"/>
                </a:cubicBezTo>
                <a:cubicBezTo>
                  <a:pt x="38" y="207"/>
                  <a:pt x="36" y="205"/>
                  <a:pt x="34" y="204"/>
                </a:cubicBezTo>
                <a:cubicBezTo>
                  <a:pt x="35" y="204"/>
                  <a:pt x="36" y="205"/>
                  <a:pt x="37" y="206"/>
                </a:cubicBezTo>
                <a:close/>
                <a:moveTo>
                  <a:pt x="41" y="205"/>
                </a:moveTo>
                <a:cubicBezTo>
                  <a:pt x="41" y="204"/>
                  <a:pt x="40" y="203"/>
                  <a:pt x="40" y="203"/>
                </a:cubicBezTo>
                <a:cubicBezTo>
                  <a:pt x="40" y="203"/>
                  <a:pt x="40" y="203"/>
                  <a:pt x="40" y="203"/>
                </a:cubicBezTo>
                <a:cubicBezTo>
                  <a:pt x="42" y="205"/>
                  <a:pt x="44" y="208"/>
                  <a:pt x="46" y="211"/>
                </a:cubicBezTo>
                <a:cubicBezTo>
                  <a:pt x="45" y="209"/>
                  <a:pt x="43" y="207"/>
                  <a:pt x="41" y="205"/>
                </a:cubicBezTo>
                <a:close/>
                <a:moveTo>
                  <a:pt x="43" y="212"/>
                </a:moveTo>
                <a:cubicBezTo>
                  <a:pt x="44" y="212"/>
                  <a:pt x="44" y="213"/>
                  <a:pt x="45" y="213"/>
                </a:cubicBezTo>
                <a:cubicBezTo>
                  <a:pt x="45" y="213"/>
                  <a:pt x="45" y="213"/>
                  <a:pt x="45" y="213"/>
                </a:cubicBezTo>
                <a:cubicBezTo>
                  <a:pt x="46" y="214"/>
                  <a:pt x="47" y="215"/>
                  <a:pt x="49" y="216"/>
                </a:cubicBezTo>
                <a:cubicBezTo>
                  <a:pt x="47" y="214"/>
                  <a:pt x="45" y="213"/>
                  <a:pt x="43" y="212"/>
                </a:cubicBezTo>
                <a:cubicBezTo>
                  <a:pt x="43" y="212"/>
                  <a:pt x="43" y="212"/>
                  <a:pt x="43" y="212"/>
                </a:cubicBezTo>
                <a:close/>
                <a:moveTo>
                  <a:pt x="44" y="215"/>
                </a:moveTo>
                <a:cubicBezTo>
                  <a:pt x="45" y="215"/>
                  <a:pt x="45" y="215"/>
                  <a:pt x="45" y="216"/>
                </a:cubicBezTo>
                <a:cubicBezTo>
                  <a:pt x="45" y="216"/>
                  <a:pt x="45" y="216"/>
                  <a:pt x="45" y="216"/>
                </a:cubicBezTo>
                <a:cubicBezTo>
                  <a:pt x="45" y="217"/>
                  <a:pt x="46" y="217"/>
                  <a:pt x="46" y="217"/>
                </a:cubicBezTo>
                <a:cubicBezTo>
                  <a:pt x="45" y="216"/>
                  <a:pt x="44" y="216"/>
                  <a:pt x="44" y="215"/>
                </a:cubicBezTo>
                <a:cubicBezTo>
                  <a:pt x="44" y="215"/>
                  <a:pt x="44" y="215"/>
                  <a:pt x="44" y="215"/>
                </a:cubicBezTo>
                <a:close/>
                <a:moveTo>
                  <a:pt x="50" y="222"/>
                </a:moveTo>
                <a:cubicBezTo>
                  <a:pt x="51" y="222"/>
                  <a:pt x="51" y="222"/>
                  <a:pt x="51" y="223"/>
                </a:cubicBezTo>
                <a:cubicBezTo>
                  <a:pt x="49" y="221"/>
                  <a:pt x="47" y="219"/>
                  <a:pt x="45" y="217"/>
                </a:cubicBezTo>
                <a:cubicBezTo>
                  <a:pt x="46" y="219"/>
                  <a:pt x="48" y="220"/>
                  <a:pt x="50" y="222"/>
                </a:cubicBezTo>
                <a:close/>
                <a:moveTo>
                  <a:pt x="73" y="227"/>
                </a:moveTo>
                <a:cubicBezTo>
                  <a:pt x="72" y="226"/>
                  <a:pt x="70" y="226"/>
                  <a:pt x="69" y="225"/>
                </a:cubicBezTo>
                <a:cubicBezTo>
                  <a:pt x="68" y="223"/>
                  <a:pt x="67" y="222"/>
                  <a:pt x="66" y="221"/>
                </a:cubicBezTo>
                <a:cubicBezTo>
                  <a:pt x="74" y="225"/>
                  <a:pt x="81" y="229"/>
                  <a:pt x="88" y="235"/>
                </a:cubicBezTo>
                <a:cubicBezTo>
                  <a:pt x="87" y="235"/>
                  <a:pt x="86" y="234"/>
                  <a:pt x="86" y="234"/>
                </a:cubicBezTo>
                <a:cubicBezTo>
                  <a:pt x="81" y="232"/>
                  <a:pt x="77" y="229"/>
                  <a:pt x="73" y="227"/>
                </a:cubicBezTo>
                <a:close/>
                <a:moveTo>
                  <a:pt x="81" y="225"/>
                </a:moveTo>
                <a:cubicBezTo>
                  <a:pt x="82" y="226"/>
                  <a:pt x="84" y="227"/>
                  <a:pt x="85" y="229"/>
                </a:cubicBezTo>
                <a:cubicBezTo>
                  <a:pt x="84" y="228"/>
                  <a:pt x="83" y="227"/>
                  <a:pt x="81" y="226"/>
                </a:cubicBezTo>
                <a:cubicBezTo>
                  <a:pt x="81" y="226"/>
                  <a:pt x="81" y="226"/>
                  <a:pt x="81" y="225"/>
                </a:cubicBezTo>
                <a:close/>
                <a:moveTo>
                  <a:pt x="82" y="223"/>
                </a:moveTo>
                <a:cubicBezTo>
                  <a:pt x="81" y="223"/>
                  <a:pt x="81" y="223"/>
                  <a:pt x="81" y="224"/>
                </a:cubicBezTo>
                <a:cubicBezTo>
                  <a:pt x="81" y="224"/>
                  <a:pt x="81" y="223"/>
                  <a:pt x="80" y="223"/>
                </a:cubicBezTo>
                <a:cubicBezTo>
                  <a:pt x="79" y="221"/>
                  <a:pt x="78" y="219"/>
                  <a:pt x="77" y="216"/>
                </a:cubicBezTo>
                <a:cubicBezTo>
                  <a:pt x="79" y="218"/>
                  <a:pt x="81" y="220"/>
                  <a:pt x="83" y="222"/>
                </a:cubicBezTo>
                <a:cubicBezTo>
                  <a:pt x="83" y="222"/>
                  <a:pt x="83" y="222"/>
                  <a:pt x="83" y="223"/>
                </a:cubicBezTo>
                <a:cubicBezTo>
                  <a:pt x="86" y="225"/>
                  <a:pt x="89" y="228"/>
                  <a:pt x="93" y="230"/>
                </a:cubicBezTo>
                <a:cubicBezTo>
                  <a:pt x="93" y="230"/>
                  <a:pt x="93" y="230"/>
                  <a:pt x="93" y="231"/>
                </a:cubicBezTo>
                <a:cubicBezTo>
                  <a:pt x="89" y="229"/>
                  <a:pt x="86" y="226"/>
                  <a:pt x="82" y="223"/>
                </a:cubicBezTo>
                <a:close/>
                <a:moveTo>
                  <a:pt x="98" y="240"/>
                </a:moveTo>
                <a:cubicBezTo>
                  <a:pt x="98" y="240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8" y="238"/>
                  <a:pt x="97" y="237"/>
                  <a:pt x="96" y="236"/>
                </a:cubicBezTo>
                <a:cubicBezTo>
                  <a:pt x="97" y="237"/>
                  <a:pt x="97" y="237"/>
                  <a:pt x="98" y="237"/>
                </a:cubicBezTo>
                <a:cubicBezTo>
                  <a:pt x="98" y="237"/>
                  <a:pt x="98" y="238"/>
                  <a:pt x="98" y="238"/>
                </a:cubicBezTo>
                <a:cubicBezTo>
                  <a:pt x="100" y="239"/>
                  <a:pt x="102" y="240"/>
                  <a:pt x="104" y="241"/>
                </a:cubicBezTo>
                <a:cubicBezTo>
                  <a:pt x="102" y="241"/>
                  <a:pt x="101" y="241"/>
                  <a:pt x="99" y="241"/>
                </a:cubicBezTo>
                <a:cubicBezTo>
                  <a:pt x="97" y="239"/>
                  <a:pt x="95" y="238"/>
                  <a:pt x="93" y="237"/>
                </a:cubicBezTo>
                <a:cubicBezTo>
                  <a:pt x="91" y="236"/>
                  <a:pt x="90" y="235"/>
                  <a:pt x="89" y="234"/>
                </a:cubicBezTo>
                <a:cubicBezTo>
                  <a:pt x="92" y="236"/>
                  <a:pt x="95" y="238"/>
                  <a:pt x="98" y="240"/>
                </a:cubicBezTo>
                <a:close/>
                <a:moveTo>
                  <a:pt x="96" y="243"/>
                </a:moveTo>
                <a:cubicBezTo>
                  <a:pt x="99" y="244"/>
                  <a:pt x="102" y="244"/>
                  <a:pt x="105" y="244"/>
                </a:cubicBezTo>
                <a:cubicBezTo>
                  <a:pt x="107" y="245"/>
                  <a:pt x="109" y="245"/>
                  <a:pt x="112" y="246"/>
                </a:cubicBezTo>
                <a:cubicBezTo>
                  <a:pt x="109" y="246"/>
                  <a:pt x="107" y="246"/>
                  <a:pt x="104" y="246"/>
                </a:cubicBezTo>
                <a:cubicBezTo>
                  <a:pt x="101" y="245"/>
                  <a:pt x="99" y="244"/>
                  <a:pt x="96" y="244"/>
                </a:cubicBezTo>
                <a:cubicBezTo>
                  <a:pt x="96" y="244"/>
                  <a:pt x="96" y="243"/>
                  <a:pt x="96" y="243"/>
                </a:cubicBezTo>
                <a:close/>
                <a:moveTo>
                  <a:pt x="109" y="242"/>
                </a:moveTo>
                <a:cubicBezTo>
                  <a:pt x="106" y="241"/>
                  <a:pt x="104" y="240"/>
                  <a:pt x="101" y="238"/>
                </a:cubicBezTo>
                <a:cubicBezTo>
                  <a:pt x="104" y="239"/>
                  <a:pt x="106" y="239"/>
                  <a:pt x="108" y="239"/>
                </a:cubicBezTo>
                <a:cubicBezTo>
                  <a:pt x="110" y="241"/>
                  <a:pt x="113" y="242"/>
                  <a:pt x="115" y="243"/>
                </a:cubicBezTo>
                <a:cubicBezTo>
                  <a:pt x="113" y="243"/>
                  <a:pt x="111" y="243"/>
                  <a:pt x="109" y="242"/>
                </a:cubicBezTo>
                <a:close/>
                <a:moveTo>
                  <a:pt x="122" y="241"/>
                </a:moveTo>
                <a:cubicBezTo>
                  <a:pt x="122" y="241"/>
                  <a:pt x="122" y="240"/>
                  <a:pt x="122" y="240"/>
                </a:cubicBezTo>
                <a:cubicBezTo>
                  <a:pt x="122" y="240"/>
                  <a:pt x="122" y="240"/>
                  <a:pt x="122" y="240"/>
                </a:cubicBezTo>
                <a:cubicBezTo>
                  <a:pt x="123" y="240"/>
                  <a:pt x="124" y="241"/>
                  <a:pt x="125" y="241"/>
                </a:cubicBezTo>
                <a:cubicBezTo>
                  <a:pt x="126" y="241"/>
                  <a:pt x="127" y="240"/>
                  <a:pt x="126" y="240"/>
                </a:cubicBezTo>
                <a:cubicBezTo>
                  <a:pt x="126" y="240"/>
                  <a:pt x="126" y="240"/>
                  <a:pt x="126" y="240"/>
                </a:cubicBezTo>
                <a:cubicBezTo>
                  <a:pt x="129" y="240"/>
                  <a:pt x="131" y="239"/>
                  <a:pt x="134" y="239"/>
                </a:cubicBezTo>
                <a:cubicBezTo>
                  <a:pt x="131" y="240"/>
                  <a:pt x="127" y="241"/>
                  <a:pt x="124" y="242"/>
                </a:cubicBezTo>
                <a:cubicBezTo>
                  <a:pt x="123" y="242"/>
                  <a:pt x="122" y="241"/>
                  <a:pt x="122" y="241"/>
                </a:cubicBezTo>
                <a:close/>
                <a:moveTo>
                  <a:pt x="127" y="244"/>
                </a:moveTo>
                <a:cubicBezTo>
                  <a:pt x="129" y="244"/>
                  <a:pt x="131" y="244"/>
                  <a:pt x="133" y="244"/>
                </a:cubicBezTo>
                <a:cubicBezTo>
                  <a:pt x="131" y="244"/>
                  <a:pt x="129" y="244"/>
                  <a:pt x="127" y="245"/>
                </a:cubicBezTo>
                <a:cubicBezTo>
                  <a:pt x="127" y="244"/>
                  <a:pt x="127" y="244"/>
                  <a:pt x="127" y="244"/>
                </a:cubicBezTo>
                <a:close/>
                <a:moveTo>
                  <a:pt x="127" y="243"/>
                </a:moveTo>
                <a:cubicBezTo>
                  <a:pt x="136" y="240"/>
                  <a:pt x="146" y="238"/>
                  <a:pt x="155" y="237"/>
                </a:cubicBezTo>
                <a:cubicBezTo>
                  <a:pt x="155" y="237"/>
                  <a:pt x="155" y="237"/>
                  <a:pt x="155" y="237"/>
                </a:cubicBezTo>
                <a:cubicBezTo>
                  <a:pt x="146" y="239"/>
                  <a:pt x="137" y="242"/>
                  <a:pt x="127" y="243"/>
                </a:cubicBezTo>
                <a:close/>
                <a:moveTo>
                  <a:pt x="140" y="245"/>
                </a:moveTo>
                <a:cubicBezTo>
                  <a:pt x="143" y="245"/>
                  <a:pt x="145" y="245"/>
                  <a:pt x="148" y="244"/>
                </a:cubicBezTo>
                <a:cubicBezTo>
                  <a:pt x="150" y="244"/>
                  <a:pt x="153" y="244"/>
                  <a:pt x="155" y="243"/>
                </a:cubicBezTo>
                <a:cubicBezTo>
                  <a:pt x="152" y="244"/>
                  <a:pt x="149" y="245"/>
                  <a:pt x="146" y="245"/>
                </a:cubicBezTo>
                <a:cubicBezTo>
                  <a:pt x="144" y="245"/>
                  <a:pt x="142" y="246"/>
                  <a:pt x="140" y="246"/>
                </a:cubicBezTo>
                <a:cubicBezTo>
                  <a:pt x="139" y="246"/>
                  <a:pt x="138" y="246"/>
                  <a:pt x="136" y="246"/>
                </a:cubicBezTo>
                <a:cubicBezTo>
                  <a:pt x="138" y="246"/>
                  <a:pt x="139" y="246"/>
                  <a:pt x="140" y="245"/>
                </a:cubicBezTo>
                <a:close/>
                <a:moveTo>
                  <a:pt x="147" y="243"/>
                </a:moveTo>
                <a:cubicBezTo>
                  <a:pt x="146" y="243"/>
                  <a:pt x="144" y="243"/>
                  <a:pt x="142" y="243"/>
                </a:cubicBezTo>
                <a:cubicBezTo>
                  <a:pt x="150" y="242"/>
                  <a:pt x="157" y="240"/>
                  <a:pt x="164" y="237"/>
                </a:cubicBezTo>
                <a:cubicBezTo>
                  <a:pt x="165" y="237"/>
                  <a:pt x="165" y="236"/>
                  <a:pt x="165" y="236"/>
                </a:cubicBezTo>
                <a:cubicBezTo>
                  <a:pt x="165" y="236"/>
                  <a:pt x="165" y="236"/>
                  <a:pt x="165" y="236"/>
                </a:cubicBezTo>
                <a:cubicBezTo>
                  <a:pt x="165" y="236"/>
                  <a:pt x="166" y="236"/>
                  <a:pt x="166" y="236"/>
                </a:cubicBezTo>
                <a:cubicBezTo>
                  <a:pt x="169" y="236"/>
                  <a:pt x="172" y="235"/>
                  <a:pt x="175" y="234"/>
                </a:cubicBezTo>
                <a:cubicBezTo>
                  <a:pt x="175" y="234"/>
                  <a:pt x="174" y="234"/>
                  <a:pt x="174" y="234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69" y="237"/>
                  <a:pt x="164" y="239"/>
                  <a:pt x="160" y="242"/>
                </a:cubicBezTo>
                <a:cubicBezTo>
                  <a:pt x="160" y="242"/>
                  <a:pt x="159" y="242"/>
                  <a:pt x="159" y="242"/>
                </a:cubicBezTo>
                <a:cubicBezTo>
                  <a:pt x="155" y="242"/>
                  <a:pt x="151" y="242"/>
                  <a:pt x="147" y="243"/>
                </a:cubicBezTo>
                <a:close/>
                <a:moveTo>
                  <a:pt x="168" y="234"/>
                </a:moveTo>
                <a:cubicBezTo>
                  <a:pt x="168" y="234"/>
                  <a:pt x="168" y="233"/>
                  <a:pt x="169" y="233"/>
                </a:cubicBezTo>
                <a:cubicBezTo>
                  <a:pt x="172" y="231"/>
                  <a:pt x="175" y="229"/>
                  <a:pt x="178" y="226"/>
                </a:cubicBezTo>
                <a:cubicBezTo>
                  <a:pt x="182" y="224"/>
                  <a:pt x="186" y="221"/>
                  <a:pt x="190" y="218"/>
                </a:cubicBezTo>
                <a:cubicBezTo>
                  <a:pt x="188" y="220"/>
                  <a:pt x="186" y="223"/>
                  <a:pt x="184" y="225"/>
                </a:cubicBezTo>
                <a:cubicBezTo>
                  <a:pt x="184" y="225"/>
                  <a:pt x="184" y="225"/>
                  <a:pt x="184" y="225"/>
                </a:cubicBezTo>
                <a:cubicBezTo>
                  <a:pt x="183" y="226"/>
                  <a:pt x="182" y="227"/>
                  <a:pt x="181" y="228"/>
                </a:cubicBezTo>
                <a:cubicBezTo>
                  <a:pt x="181" y="228"/>
                  <a:pt x="181" y="228"/>
                  <a:pt x="181" y="229"/>
                </a:cubicBezTo>
                <a:cubicBezTo>
                  <a:pt x="180" y="229"/>
                  <a:pt x="180" y="229"/>
                  <a:pt x="180" y="230"/>
                </a:cubicBezTo>
                <a:cubicBezTo>
                  <a:pt x="176" y="232"/>
                  <a:pt x="172" y="233"/>
                  <a:pt x="168" y="234"/>
                </a:cubicBezTo>
                <a:close/>
                <a:moveTo>
                  <a:pt x="198" y="221"/>
                </a:moveTo>
                <a:cubicBezTo>
                  <a:pt x="198" y="221"/>
                  <a:pt x="199" y="220"/>
                  <a:pt x="199" y="220"/>
                </a:cubicBezTo>
                <a:cubicBezTo>
                  <a:pt x="199" y="220"/>
                  <a:pt x="199" y="220"/>
                  <a:pt x="199" y="221"/>
                </a:cubicBezTo>
                <a:cubicBezTo>
                  <a:pt x="198" y="221"/>
                  <a:pt x="197" y="222"/>
                  <a:pt x="196" y="223"/>
                </a:cubicBezTo>
                <a:cubicBezTo>
                  <a:pt x="196" y="223"/>
                  <a:pt x="196" y="223"/>
                  <a:pt x="196" y="223"/>
                </a:cubicBezTo>
                <a:cubicBezTo>
                  <a:pt x="196" y="222"/>
                  <a:pt x="197" y="222"/>
                  <a:pt x="198" y="221"/>
                </a:cubicBezTo>
                <a:close/>
                <a:moveTo>
                  <a:pt x="192" y="219"/>
                </a:moveTo>
                <a:cubicBezTo>
                  <a:pt x="193" y="218"/>
                  <a:pt x="193" y="218"/>
                  <a:pt x="194" y="217"/>
                </a:cubicBezTo>
                <a:cubicBezTo>
                  <a:pt x="196" y="215"/>
                  <a:pt x="198" y="214"/>
                  <a:pt x="200" y="212"/>
                </a:cubicBezTo>
                <a:cubicBezTo>
                  <a:pt x="197" y="214"/>
                  <a:pt x="195" y="217"/>
                  <a:pt x="192" y="219"/>
                </a:cubicBezTo>
                <a:close/>
                <a:moveTo>
                  <a:pt x="229" y="185"/>
                </a:moveTo>
                <a:cubicBezTo>
                  <a:pt x="231" y="183"/>
                  <a:pt x="232" y="181"/>
                  <a:pt x="233" y="179"/>
                </a:cubicBezTo>
                <a:cubicBezTo>
                  <a:pt x="234" y="177"/>
                  <a:pt x="235" y="175"/>
                  <a:pt x="237" y="172"/>
                </a:cubicBezTo>
                <a:cubicBezTo>
                  <a:pt x="237" y="172"/>
                  <a:pt x="237" y="172"/>
                  <a:pt x="237" y="172"/>
                </a:cubicBezTo>
                <a:cubicBezTo>
                  <a:pt x="236" y="174"/>
                  <a:pt x="236" y="176"/>
                  <a:pt x="235" y="177"/>
                </a:cubicBezTo>
                <a:cubicBezTo>
                  <a:pt x="235" y="178"/>
                  <a:pt x="234" y="179"/>
                  <a:pt x="234" y="180"/>
                </a:cubicBezTo>
                <a:cubicBezTo>
                  <a:pt x="232" y="183"/>
                  <a:pt x="230" y="185"/>
                  <a:pt x="228" y="188"/>
                </a:cubicBezTo>
                <a:cubicBezTo>
                  <a:pt x="229" y="187"/>
                  <a:pt x="229" y="186"/>
                  <a:pt x="229" y="185"/>
                </a:cubicBezTo>
                <a:close/>
                <a:moveTo>
                  <a:pt x="233" y="152"/>
                </a:moveTo>
                <a:cubicBezTo>
                  <a:pt x="234" y="142"/>
                  <a:pt x="235" y="131"/>
                  <a:pt x="236" y="120"/>
                </a:cubicBezTo>
                <a:cubicBezTo>
                  <a:pt x="236" y="120"/>
                  <a:pt x="236" y="120"/>
                  <a:pt x="237" y="120"/>
                </a:cubicBezTo>
                <a:cubicBezTo>
                  <a:pt x="237" y="121"/>
                  <a:pt x="237" y="122"/>
                  <a:pt x="237" y="122"/>
                </a:cubicBezTo>
                <a:cubicBezTo>
                  <a:pt x="237" y="123"/>
                  <a:pt x="237" y="124"/>
                  <a:pt x="237" y="125"/>
                </a:cubicBezTo>
                <a:cubicBezTo>
                  <a:pt x="237" y="134"/>
                  <a:pt x="235" y="143"/>
                  <a:pt x="233" y="152"/>
                </a:cubicBezTo>
                <a:close/>
                <a:moveTo>
                  <a:pt x="237" y="112"/>
                </a:moveTo>
                <a:cubicBezTo>
                  <a:pt x="237" y="112"/>
                  <a:pt x="237" y="111"/>
                  <a:pt x="237" y="110"/>
                </a:cubicBezTo>
                <a:cubicBezTo>
                  <a:pt x="237" y="112"/>
                  <a:pt x="238" y="113"/>
                  <a:pt x="238" y="115"/>
                </a:cubicBezTo>
                <a:cubicBezTo>
                  <a:pt x="238" y="115"/>
                  <a:pt x="238" y="116"/>
                  <a:pt x="238" y="117"/>
                </a:cubicBezTo>
                <a:cubicBezTo>
                  <a:pt x="238" y="115"/>
                  <a:pt x="237" y="114"/>
                  <a:pt x="237" y="112"/>
                </a:cubicBezTo>
                <a:close/>
                <a:moveTo>
                  <a:pt x="236" y="94"/>
                </a:moveTo>
                <a:cubicBezTo>
                  <a:pt x="237" y="98"/>
                  <a:pt x="238" y="101"/>
                  <a:pt x="239" y="105"/>
                </a:cubicBezTo>
                <a:cubicBezTo>
                  <a:pt x="239" y="104"/>
                  <a:pt x="239" y="103"/>
                  <a:pt x="238" y="103"/>
                </a:cubicBezTo>
                <a:cubicBezTo>
                  <a:pt x="238" y="100"/>
                  <a:pt x="237" y="97"/>
                  <a:pt x="236" y="94"/>
                </a:cubicBezTo>
                <a:close/>
                <a:moveTo>
                  <a:pt x="239" y="156"/>
                </a:moveTo>
                <a:cubicBezTo>
                  <a:pt x="239" y="156"/>
                  <a:pt x="239" y="155"/>
                  <a:pt x="240" y="155"/>
                </a:cubicBezTo>
                <a:cubicBezTo>
                  <a:pt x="240" y="156"/>
                  <a:pt x="239" y="157"/>
                  <a:pt x="239" y="158"/>
                </a:cubicBezTo>
                <a:cubicBezTo>
                  <a:pt x="239" y="158"/>
                  <a:pt x="239" y="159"/>
                  <a:pt x="238" y="160"/>
                </a:cubicBezTo>
                <a:cubicBezTo>
                  <a:pt x="239" y="158"/>
                  <a:pt x="239" y="157"/>
                  <a:pt x="239" y="156"/>
                </a:cubicBezTo>
                <a:close/>
                <a:moveTo>
                  <a:pt x="239" y="153"/>
                </a:moveTo>
                <a:cubicBezTo>
                  <a:pt x="239" y="151"/>
                  <a:pt x="239" y="150"/>
                  <a:pt x="240" y="148"/>
                </a:cubicBezTo>
                <a:cubicBezTo>
                  <a:pt x="241" y="140"/>
                  <a:pt x="241" y="132"/>
                  <a:pt x="241" y="124"/>
                </a:cubicBezTo>
                <a:cubicBezTo>
                  <a:pt x="241" y="124"/>
                  <a:pt x="242" y="125"/>
                  <a:pt x="242" y="126"/>
                </a:cubicBezTo>
                <a:cubicBezTo>
                  <a:pt x="242" y="127"/>
                  <a:pt x="243" y="127"/>
                  <a:pt x="243" y="127"/>
                </a:cubicBezTo>
                <a:cubicBezTo>
                  <a:pt x="243" y="127"/>
                  <a:pt x="243" y="127"/>
                  <a:pt x="243" y="127"/>
                </a:cubicBezTo>
                <a:cubicBezTo>
                  <a:pt x="243" y="127"/>
                  <a:pt x="243" y="127"/>
                  <a:pt x="243" y="127"/>
                </a:cubicBezTo>
                <a:cubicBezTo>
                  <a:pt x="243" y="136"/>
                  <a:pt x="242" y="144"/>
                  <a:pt x="240" y="153"/>
                </a:cubicBezTo>
                <a:cubicBezTo>
                  <a:pt x="240" y="153"/>
                  <a:pt x="240" y="153"/>
                  <a:pt x="240" y="153"/>
                </a:cubicBezTo>
                <a:cubicBezTo>
                  <a:pt x="240" y="153"/>
                  <a:pt x="239" y="153"/>
                  <a:pt x="239" y="153"/>
                </a:cubicBezTo>
                <a:close/>
                <a:moveTo>
                  <a:pt x="244" y="139"/>
                </a:moveTo>
                <a:cubicBezTo>
                  <a:pt x="245" y="141"/>
                  <a:pt x="245" y="143"/>
                  <a:pt x="245" y="145"/>
                </a:cubicBezTo>
                <a:cubicBezTo>
                  <a:pt x="245" y="146"/>
                  <a:pt x="245" y="147"/>
                  <a:pt x="244" y="148"/>
                </a:cubicBezTo>
                <a:cubicBezTo>
                  <a:pt x="244" y="148"/>
                  <a:pt x="244" y="148"/>
                  <a:pt x="244" y="148"/>
                </a:cubicBezTo>
                <a:cubicBezTo>
                  <a:pt x="244" y="150"/>
                  <a:pt x="243" y="151"/>
                  <a:pt x="243" y="153"/>
                </a:cubicBezTo>
                <a:cubicBezTo>
                  <a:pt x="243" y="155"/>
                  <a:pt x="242" y="156"/>
                  <a:pt x="242" y="158"/>
                </a:cubicBezTo>
                <a:cubicBezTo>
                  <a:pt x="243" y="152"/>
                  <a:pt x="244" y="145"/>
                  <a:pt x="244" y="139"/>
                </a:cubicBezTo>
                <a:close/>
                <a:moveTo>
                  <a:pt x="245" y="135"/>
                </a:moveTo>
                <a:cubicBezTo>
                  <a:pt x="245" y="132"/>
                  <a:pt x="245" y="129"/>
                  <a:pt x="245" y="126"/>
                </a:cubicBezTo>
                <a:cubicBezTo>
                  <a:pt x="245" y="126"/>
                  <a:pt x="245" y="126"/>
                  <a:pt x="245" y="127"/>
                </a:cubicBezTo>
                <a:cubicBezTo>
                  <a:pt x="245" y="127"/>
                  <a:pt x="245" y="127"/>
                  <a:pt x="246" y="127"/>
                </a:cubicBezTo>
                <a:cubicBezTo>
                  <a:pt x="246" y="131"/>
                  <a:pt x="246" y="135"/>
                  <a:pt x="246" y="140"/>
                </a:cubicBezTo>
                <a:cubicBezTo>
                  <a:pt x="246" y="138"/>
                  <a:pt x="245" y="137"/>
                  <a:pt x="245" y="136"/>
                </a:cubicBezTo>
                <a:cubicBezTo>
                  <a:pt x="245" y="135"/>
                  <a:pt x="245" y="135"/>
                  <a:pt x="245" y="135"/>
                </a:cubicBezTo>
                <a:close/>
                <a:moveTo>
                  <a:pt x="245" y="95"/>
                </a:moveTo>
                <a:cubicBezTo>
                  <a:pt x="247" y="99"/>
                  <a:pt x="248" y="103"/>
                  <a:pt x="248" y="107"/>
                </a:cubicBezTo>
                <a:cubicBezTo>
                  <a:pt x="248" y="103"/>
                  <a:pt x="246" y="99"/>
                  <a:pt x="245" y="95"/>
                </a:cubicBezTo>
                <a:close/>
                <a:moveTo>
                  <a:pt x="247" y="129"/>
                </a:moveTo>
                <a:cubicBezTo>
                  <a:pt x="247" y="129"/>
                  <a:pt x="247" y="129"/>
                  <a:pt x="248" y="128"/>
                </a:cubicBezTo>
                <a:cubicBezTo>
                  <a:pt x="247" y="130"/>
                  <a:pt x="247" y="132"/>
                  <a:pt x="247" y="133"/>
                </a:cubicBezTo>
                <a:cubicBezTo>
                  <a:pt x="247" y="132"/>
                  <a:pt x="247" y="130"/>
                  <a:pt x="247" y="129"/>
                </a:cubicBezTo>
                <a:close/>
                <a:moveTo>
                  <a:pt x="247" y="123"/>
                </a:moveTo>
                <a:cubicBezTo>
                  <a:pt x="247" y="120"/>
                  <a:pt x="247" y="116"/>
                  <a:pt x="247" y="112"/>
                </a:cubicBezTo>
                <a:cubicBezTo>
                  <a:pt x="248" y="114"/>
                  <a:pt x="248" y="117"/>
                  <a:pt x="249" y="119"/>
                </a:cubicBezTo>
                <a:cubicBezTo>
                  <a:pt x="248" y="122"/>
                  <a:pt x="248" y="125"/>
                  <a:pt x="248" y="127"/>
                </a:cubicBezTo>
                <a:cubicBezTo>
                  <a:pt x="248" y="126"/>
                  <a:pt x="247" y="125"/>
                  <a:pt x="247" y="123"/>
                </a:cubicBezTo>
                <a:close/>
                <a:moveTo>
                  <a:pt x="225" y="50"/>
                </a:moveTo>
                <a:cubicBezTo>
                  <a:pt x="223" y="47"/>
                  <a:pt x="220" y="45"/>
                  <a:pt x="218" y="42"/>
                </a:cubicBezTo>
                <a:cubicBezTo>
                  <a:pt x="218" y="42"/>
                  <a:pt x="217" y="42"/>
                  <a:pt x="217" y="43"/>
                </a:cubicBezTo>
                <a:cubicBezTo>
                  <a:pt x="216" y="41"/>
                  <a:pt x="215" y="40"/>
                  <a:pt x="213" y="39"/>
                </a:cubicBezTo>
                <a:cubicBezTo>
                  <a:pt x="213" y="38"/>
                  <a:pt x="212" y="39"/>
                  <a:pt x="212" y="39"/>
                </a:cubicBezTo>
                <a:cubicBezTo>
                  <a:pt x="211" y="39"/>
                  <a:pt x="211" y="38"/>
                  <a:pt x="211" y="38"/>
                </a:cubicBezTo>
                <a:cubicBezTo>
                  <a:pt x="211" y="38"/>
                  <a:pt x="211" y="37"/>
                  <a:pt x="211" y="37"/>
                </a:cubicBezTo>
                <a:cubicBezTo>
                  <a:pt x="210" y="36"/>
                  <a:pt x="208" y="34"/>
                  <a:pt x="207" y="33"/>
                </a:cubicBezTo>
                <a:cubicBezTo>
                  <a:pt x="204" y="29"/>
                  <a:pt x="200" y="26"/>
                  <a:pt x="195" y="24"/>
                </a:cubicBezTo>
                <a:cubicBezTo>
                  <a:pt x="190" y="20"/>
                  <a:pt x="184" y="17"/>
                  <a:pt x="179" y="13"/>
                </a:cubicBezTo>
                <a:cubicBezTo>
                  <a:pt x="192" y="19"/>
                  <a:pt x="204" y="28"/>
                  <a:pt x="215" y="38"/>
                </a:cubicBezTo>
                <a:cubicBezTo>
                  <a:pt x="219" y="42"/>
                  <a:pt x="222" y="46"/>
                  <a:pt x="225" y="50"/>
                </a:cubicBezTo>
                <a:close/>
                <a:moveTo>
                  <a:pt x="178" y="13"/>
                </a:moveTo>
                <a:cubicBezTo>
                  <a:pt x="178" y="13"/>
                  <a:pt x="177" y="13"/>
                  <a:pt x="177" y="13"/>
                </a:cubicBezTo>
                <a:cubicBezTo>
                  <a:pt x="177" y="13"/>
                  <a:pt x="177" y="13"/>
                  <a:pt x="177" y="13"/>
                </a:cubicBezTo>
                <a:cubicBezTo>
                  <a:pt x="177" y="13"/>
                  <a:pt x="177" y="13"/>
                  <a:pt x="177" y="13"/>
                </a:cubicBezTo>
                <a:cubicBezTo>
                  <a:pt x="177" y="13"/>
                  <a:pt x="177" y="13"/>
                  <a:pt x="176" y="13"/>
                </a:cubicBezTo>
                <a:cubicBezTo>
                  <a:pt x="176" y="12"/>
                  <a:pt x="175" y="12"/>
                  <a:pt x="175" y="12"/>
                </a:cubicBezTo>
                <a:cubicBezTo>
                  <a:pt x="174" y="12"/>
                  <a:pt x="174" y="11"/>
                  <a:pt x="173" y="11"/>
                </a:cubicBezTo>
                <a:cubicBezTo>
                  <a:pt x="175" y="11"/>
                  <a:pt x="176" y="12"/>
                  <a:pt x="178" y="13"/>
                </a:cubicBezTo>
                <a:close/>
                <a:moveTo>
                  <a:pt x="128" y="2"/>
                </a:moveTo>
                <a:cubicBezTo>
                  <a:pt x="124" y="2"/>
                  <a:pt x="120" y="2"/>
                  <a:pt x="116" y="3"/>
                </a:cubicBezTo>
                <a:cubicBezTo>
                  <a:pt x="114" y="3"/>
                  <a:pt x="112" y="3"/>
                  <a:pt x="110" y="3"/>
                </a:cubicBezTo>
                <a:cubicBezTo>
                  <a:pt x="116" y="2"/>
                  <a:pt x="121" y="2"/>
                  <a:pt x="126" y="2"/>
                </a:cubicBezTo>
                <a:cubicBezTo>
                  <a:pt x="127" y="2"/>
                  <a:pt x="127" y="2"/>
                  <a:pt x="128" y="2"/>
                </a:cubicBezTo>
                <a:close/>
                <a:moveTo>
                  <a:pt x="8" y="87"/>
                </a:moveTo>
                <a:cubicBezTo>
                  <a:pt x="9" y="86"/>
                  <a:pt x="10" y="84"/>
                  <a:pt x="11" y="83"/>
                </a:cubicBezTo>
                <a:cubicBezTo>
                  <a:pt x="13" y="82"/>
                  <a:pt x="14" y="81"/>
                  <a:pt x="15" y="79"/>
                </a:cubicBezTo>
                <a:cubicBezTo>
                  <a:pt x="16" y="79"/>
                  <a:pt x="15" y="79"/>
                  <a:pt x="15" y="79"/>
                </a:cubicBezTo>
                <a:cubicBezTo>
                  <a:pt x="14" y="79"/>
                  <a:pt x="14" y="80"/>
                  <a:pt x="13" y="81"/>
                </a:cubicBezTo>
                <a:cubicBezTo>
                  <a:pt x="12" y="81"/>
                  <a:pt x="12" y="82"/>
                  <a:pt x="12" y="82"/>
                </a:cubicBezTo>
                <a:cubicBezTo>
                  <a:pt x="14" y="78"/>
                  <a:pt x="17" y="75"/>
                  <a:pt x="19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3"/>
                  <a:pt x="19" y="74"/>
                  <a:pt x="18" y="75"/>
                </a:cubicBezTo>
                <a:cubicBezTo>
                  <a:pt x="17" y="77"/>
                  <a:pt x="17" y="78"/>
                  <a:pt x="16" y="79"/>
                </a:cubicBezTo>
                <a:cubicBezTo>
                  <a:pt x="13" y="83"/>
                  <a:pt x="10" y="87"/>
                  <a:pt x="7" y="92"/>
                </a:cubicBezTo>
                <a:cubicBezTo>
                  <a:pt x="7" y="90"/>
                  <a:pt x="8" y="89"/>
                  <a:pt x="8" y="87"/>
                </a:cubicBezTo>
                <a:close/>
                <a:moveTo>
                  <a:pt x="8" y="166"/>
                </a:moveTo>
                <a:cubicBezTo>
                  <a:pt x="9" y="168"/>
                  <a:pt x="10" y="170"/>
                  <a:pt x="11" y="173"/>
                </a:cubicBezTo>
                <a:cubicBezTo>
                  <a:pt x="11" y="173"/>
                  <a:pt x="11" y="173"/>
                  <a:pt x="11" y="173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3" y="177"/>
                  <a:pt x="15" y="181"/>
                  <a:pt x="17" y="184"/>
                </a:cubicBezTo>
                <a:cubicBezTo>
                  <a:pt x="16" y="183"/>
                  <a:pt x="15" y="182"/>
                  <a:pt x="14" y="180"/>
                </a:cubicBezTo>
                <a:cubicBezTo>
                  <a:pt x="11" y="176"/>
                  <a:pt x="9" y="171"/>
                  <a:pt x="8" y="166"/>
                </a:cubicBezTo>
                <a:close/>
                <a:moveTo>
                  <a:pt x="17" y="188"/>
                </a:moveTo>
                <a:cubicBezTo>
                  <a:pt x="19" y="189"/>
                  <a:pt x="20" y="191"/>
                  <a:pt x="21" y="192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22" y="193"/>
                  <a:pt x="23" y="194"/>
                  <a:pt x="23" y="195"/>
                </a:cubicBezTo>
                <a:cubicBezTo>
                  <a:pt x="24" y="195"/>
                  <a:pt x="24" y="195"/>
                  <a:pt x="24" y="195"/>
                </a:cubicBezTo>
                <a:cubicBezTo>
                  <a:pt x="24" y="195"/>
                  <a:pt x="24" y="195"/>
                  <a:pt x="24" y="196"/>
                </a:cubicBezTo>
                <a:cubicBezTo>
                  <a:pt x="24" y="196"/>
                  <a:pt x="25" y="197"/>
                  <a:pt x="25" y="197"/>
                </a:cubicBezTo>
                <a:cubicBezTo>
                  <a:pt x="28" y="200"/>
                  <a:pt x="30" y="203"/>
                  <a:pt x="33" y="206"/>
                </a:cubicBezTo>
                <a:cubicBezTo>
                  <a:pt x="32" y="206"/>
                  <a:pt x="32" y="207"/>
                  <a:pt x="32" y="207"/>
                </a:cubicBezTo>
                <a:cubicBezTo>
                  <a:pt x="33" y="209"/>
                  <a:pt x="35" y="210"/>
                  <a:pt x="36" y="211"/>
                </a:cubicBezTo>
                <a:cubicBezTo>
                  <a:pt x="36" y="211"/>
                  <a:pt x="36" y="211"/>
                  <a:pt x="36" y="212"/>
                </a:cubicBezTo>
                <a:cubicBezTo>
                  <a:pt x="40" y="216"/>
                  <a:pt x="43" y="220"/>
                  <a:pt x="47" y="223"/>
                </a:cubicBezTo>
                <a:cubicBezTo>
                  <a:pt x="44" y="221"/>
                  <a:pt x="41" y="218"/>
                  <a:pt x="38" y="215"/>
                </a:cubicBezTo>
                <a:cubicBezTo>
                  <a:pt x="30" y="207"/>
                  <a:pt x="23" y="198"/>
                  <a:pt x="17" y="188"/>
                </a:cubicBezTo>
                <a:close/>
                <a:moveTo>
                  <a:pt x="94" y="245"/>
                </a:moveTo>
                <a:cubicBezTo>
                  <a:pt x="95" y="246"/>
                  <a:pt x="96" y="246"/>
                  <a:pt x="97" y="246"/>
                </a:cubicBezTo>
                <a:cubicBezTo>
                  <a:pt x="97" y="246"/>
                  <a:pt x="97" y="247"/>
                  <a:pt x="97" y="247"/>
                </a:cubicBezTo>
                <a:cubicBezTo>
                  <a:pt x="100" y="248"/>
                  <a:pt x="102" y="248"/>
                  <a:pt x="105" y="249"/>
                </a:cubicBezTo>
                <a:cubicBezTo>
                  <a:pt x="105" y="249"/>
                  <a:pt x="105" y="249"/>
                  <a:pt x="105" y="248"/>
                </a:cubicBezTo>
                <a:cubicBezTo>
                  <a:pt x="109" y="249"/>
                  <a:pt x="112" y="249"/>
                  <a:pt x="116" y="249"/>
                </a:cubicBezTo>
                <a:cubicBezTo>
                  <a:pt x="115" y="250"/>
                  <a:pt x="116" y="250"/>
                  <a:pt x="116" y="250"/>
                </a:cubicBezTo>
                <a:cubicBezTo>
                  <a:pt x="119" y="251"/>
                  <a:pt x="121" y="251"/>
                  <a:pt x="123" y="251"/>
                </a:cubicBezTo>
                <a:cubicBezTo>
                  <a:pt x="111" y="251"/>
                  <a:pt x="99" y="249"/>
                  <a:pt x="88" y="245"/>
                </a:cubicBezTo>
                <a:cubicBezTo>
                  <a:pt x="90" y="245"/>
                  <a:pt x="92" y="245"/>
                  <a:pt x="94" y="245"/>
                </a:cubicBezTo>
                <a:close/>
                <a:moveTo>
                  <a:pt x="135" y="251"/>
                </a:moveTo>
                <a:cubicBezTo>
                  <a:pt x="140" y="250"/>
                  <a:pt x="145" y="249"/>
                  <a:pt x="150" y="248"/>
                </a:cubicBezTo>
                <a:cubicBezTo>
                  <a:pt x="151" y="248"/>
                  <a:pt x="150" y="247"/>
                  <a:pt x="150" y="247"/>
                </a:cubicBezTo>
                <a:cubicBezTo>
                  <a:pt x="142" y="249"/>
                  <a:pt x="134" y="250"/>
                  <a:pt x="127" y="250"/>
                </a:cubicBezTo>
                <a:cubicBezTo>
                  <a:pt x="127" y="250"/>
                  <a:pt x="126" y="249"/>
                  <a:pt x="126" y="249"/>
                </a:cubicBezTo>
                <a:cubicBezTo>
                  <a:pt x="120" y="248"/>
                  <a:pt x="114" y="248"/>
                  <a:pt x="108" y="248"/>
                </a:cubicBezTo>
                <a:cubicBezTo>
                  <a:pt x="108" y="247"/>
                  <a:pt x="108" y="247"/>
                  <a:pt x="108" y="247"/>
                </a:cubicBezTo>
                <a:cubicBezTo>
                  <a:pt x="110" y="247"/>
                  <a:pt x="113" y="247"/>
                  <a:pt x="115" y="247"/>
                </a:cubicBezTo>
                <a:cubicBezTo>
                  <a:pt x="115" y="247"/>
                  <a:pt x="115" y="247"/>
                  <a:pt x="115" y="246"/>
                </a:cubicBezTo>
                <a:cubicBezTo>
                  <a:pt x="117" y="246"/>
                  <a:pt x="118" y="247"/>
                  <a:pt x="119" y="24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22" y="247"/>
                  <a:pt x="122" y="247"/>
                  <a:pt x="122" y="247"/>
                </a:cubicBezTo>
                <a:cubicBezTo>
                  <a:pt x="123" y="247"/>
                  <a:pt x="125" y="247"/>
                  <a:pt x="126" y="248"/>
                </a:cubicBezTo>
                <a:cubicBezTo>
                  <a:pt x="126" y="248"/>
                  <a:pt x="126" y="248"/>
                  <a:pt x="127" y="248"/>
                </a:cubicBezTo>
                <a:cubicBezTo>
                  <a:pt x="136" y="248"/>
                  <a:pt x="144" y="247"/>
                  <a:pt x="153" y="246"/>
                </a:cubicBezTo>
                <a:cubicBezTo>
                  <a:pt x="153" y="246"/>
                  <a:pt x="153" y="246"/>
                  <a:pt x="154" y="246"/>
                </a:cubicBezTo>
                <a:cubicBezTo>
                  <a:pt x="154" y="246"/>
                  <a:pt x="154" y="246"/>
                  <a:pt x="154" y="246"/>
                </a:cubicBezTo>
                <a:cubicBezTo>
                  <a:pt x="154" y="246"/>
                  <a:pt x="154" y="246"/>
                  <a:pt x="154" y="246"/>
                </a:cubicBezTo>
                <a:cubicBezTo>
                  <a:pt x="155" y="246"/>
                  <a:pt x="156" y="246"/>
                  <a:pt x="157" y="245"/>
                </a:cubicBezTo>
                <a:cubicBezTo>
                  <a:pt x="157" y="246"/>
                  <a:pt x="158" y="246"/>
                  <a:pt x="159" y="246"/>
                </a:cubicBezTo>
                <a:cubicBezTo>
                  <a:pt x="160" y="246"/>
                  <a:pt x="161" y="245"/>
                  <a:pt x="162" y="244"/>
                </a:cubicBezTo>
                <a:cubicBezTo>
                  <a:pt x="164" y="244"/>
                  <a:pt x="165" y="243"/>
                  <a:pt x="166" y="243"/>
                </a:cubicBezTo>
                <a:cubicBezTo>
                  <a:pt x="168" y="242"/>
                  <a:pt x="170" y="242"/>
                  <a:pt x="171" y="241"/>
                </a:cubicBezTo>
                <a:cubicBezTo>
                  <a:pt x="172" y="241"/>
                  <a:pt x="174" y="240"/>
                  <a:pt x="175" y="240"/>
                </a:cubicBezTo>
                <a:cubicBezTo>
                  <a:pt x="177" y="239"/>
                  <a:pt x="178" y="238"/>
                  <a:pt x="180" y="238"/>
                </a:cubicBezTo>
                <a:cubicBezTo>
                  <a:pt x="180" y="238"/>
                  <a:pt x="180" y="238"/>
                  <a:pt x="181" y="238"/>
                </a:cubicBezTo>
                <a:cubicBezTo>
                  <a:pt x="184" y="236"/>
                  <a:pt x="188" y="234"/>
                  <a:pt x="191" y="232"/>
                </a:cubicBezTo>
                <a:cubicBezTo>
                  <a:pt x="192" y="231"/>
                  <a:pt x="191" y="230"/>
                  <a:pt x="190" y="231"/>
                </a:cubicBezTo>
                <a:cubicBezTo>
                  <a:pt x="193" y="229"/>
                  <a:pt x="195" y="228"/>
                  <a:pt x="197" y="226"/>
                </a:cubicBezTo>
                <a:cubicBezTo>
                  <a:pt x="197" y="226"/>
                  <a:pt x="197" y="226"/>
                  <a:pt x="197" y="226"/>
                </a:cubicBezTo>
                <a:cubicBezTo>
                  <a:pt x="198" y="225"/>
                  <a:pt x="199" y="225"/>
                  <a:pt x="200" y="224"/>
                </a:cubicBezTo>
                <a:cubicBezTo>
                  <a:pt x="200" y="223"/>
                  <a:pt x="201" y="223"/>
                  <a:pt x="201" y="223"/>
                </a:cubicBezTo>
                <a:cubicBezTo>
                  <a:pt x="203" y="221"/>
                  <a:pt x="205" y="220"/>
                  <a:pt x="207" y="218"/>
                </a:cubicBezTo>
                <a:cubicBezTo>
                  <a:pt x="207" y="218"/>
                  <a:pt x="207" y="218"/>
                  <a:pt x="208" y="218"/>
                </a:cubicBezTo>
                <a:cubicBezTo>
                  <a:pt x="207" y="218"/>
                  <a:pt x="207" y="219"/>
                  <a:pt x="206" y="220"/>
                </a:cubicBezTo>
                <a:cubicBezTo>
                  <a:pt x="206" y="220"/>
                  <a:pt x="207" y="221"/>
                  <a:pt x="207" y="221"/>
                </a:cubicBezTo>
                <a:cubicBezTo>
                  <a:pt x="208" y="220"/>
                  <a:pt x="209" y="219"/>
                  <a:pt x="210" y="218"/>
                </a:cubicBezTo>
                <a:cubicBezTo>
                  <a:pt x="210" y="218"/>
                  <a:pt x="211" y="219"/>
                  <a:pt x="211" y="219"/>
                </a:cubicBezTo>
                <a:cubicBezTo>
                  <a:pt x="190" y="237"/>
                  <a:pt x="163" y="249"/>
                  <a:pt x="135" y="251"/>
                </a:cubicBezTo>
                <a:close/>
                <a:moveTo>
                  <a:pt x="215" y="215"/>
                </a:moveTo>
                <a:cubicBezTo>
                  <a:pt x="214" y="215"/>
                  <a:pt x="214" y="215"/>
                  <a:pt x="214" y="216"/>
                </a:cubicBezTo>
                <a:cubicBezTo>
                  <a:pt x="214" y="215"/>
                  <a:pt x="215" y="214"/>
                  <a:pt x="216" y="213"/>
                </a:cubicBezTo>
                <a:cubicBezTo>
                  <a:pt x="220" y="209"/>
                  <a:pt x="224" y="203"/>
                  <a:pt x="227" y="197"/>
                </a:cubicBezTo>
                <a:cubicBezTo>
                  <a:pt x="229" y="196"/>
                  <a:pt x="230" y="195"/>
                  <a:pt x="231" y="194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29" y="193"/>
                  <a:pt x="228" y="193"/>
                  <a:pt x="227" y="194"/>
                </a:cubicBezTo>
                <a:cubicBezTo>
                  <a:pt x="227" y="193"/>
                  <a:pt x="227" y="193"/>
                  <a:pt x="227" y="193"/>
                </a:cubicBezTo>
                <a:cubicBezTo>
                  <a:pt x="227" y="193"/>
                  <a:pt x="228" y="193"/>
                  <a:pt x="228" y="193"/>
                </a:cubicBezTo>
                <a:cubicBezTo>
                  <a:pt x="230" y="192"/>
                  <a:pt x="231" y="190"/>
                  <a:pt x="232" y="188"/>
                </a:cubicBezTo>
                <a:cubicBezTo>
                  <a:pt x="232" y="188"/>
                  <a:pt x="232" y="188"/>
                  <a:pt x="233" y="188"/>
                </a:cubicBezTo>
                <a:cubicBezTo>
                  <a:pt x="233" y="188"/>
                  <a:pt x="233" y="188"/>
                  <a:pt x="233" y="188"/>
                </a:cubicBezTo>
                <a:cubicBezTo>
                  <a:pt x="234" y="187"/>
                  <a:pt x="234" y="185"/>
                  <a:pt x="235" y="184"/>
                </a:cubicBezTo>
                <a:cubicBezTo>
                  <a:pt x="242" y="175"/>
                  <a:pt x="246" y="164"/>
                  <a:pt x="246" y="153"/>
                </a:cubicBezTo>
                <a:cubicBezTo>
                  <a:pt x="246" y="152"/>
                  <a:pt x="246" y="151"/>
                  <a:pt x="246" y="150"/>
                </a:cubicBezTo>
                <a:cubicBezTo>
                  <a:pt x="248" y="145"/>
                  <a:pt x="248" y="140"/>
                  <a:pt x="248" y="134"/>
                </a:cubicBezTo>
                <a:cubicBezTo>
                  <a:pt x="249" y="132"/>
                  <a:pt x="249" y="129"/>
                  <a:pt x="250" y="126"/>
                </a:cubicBezTo>
                <a:cubicBezTo>
                  <a:pt x="250" y="128"/>
                  <a:pt x="250" y="131"/>
                  <a:pt x="250" y="133"/>
                </a:cubicBezTo>
                <a:cubicBezTo>
                  <a:pt x="250" y="134"/>
                  <a:pt x="251" y="134"/>
                  <a:pt x="252" y="133"/>
                </a:cubicBezTo>
                <a:cubicBezTo>
                  <a:pt x="250" y="164"/>
                  <a:pt x="237" y="193"/>
                  <a:pt x="215" y="215"/>
                </a:cubicBezTo>
                <a:close/>
              </a:path>
            </a:pathLst>
          </a:custGeom>
          <a:gradFill flip="none" rotWithShape="1">
            <a:gsLst>
              <a:gs pos="0">
                <a:srgbClr val="185A9D">
                  <a:alpha val="82000"/>
                </a:srgbClr>
              </a:gs>
              <a:gs pos="100000">
                <a:srgbClr val="00D2FF">
                  <a:alpha val="9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 cap="flat" cmpd="sng" algn="ctr">
            <a:noFill/>
            <a:prstDash val="solid"/>
          </a:ln>
          <a:effectLst/>
          <a:extLst/>
        </p:spPr>
        <p:txBody>
          <a:bodyPr anchor="ctr"/>
          <a:lstStyle/>
          <a:p>
            <a:pPr algn="ctr" defTabSz="1218865">
              <a:defRPr/>
            </a:pPr>
            <a:r>
              <a:rPr lang="zh-CN" altLang="en-US" sz="1800" kern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endParaRPr lang="zh-CN" altLang="en-US" sz="1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MH_SubTitle_2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3109729" y="3867101"/>
            <a:ext cx="660640" cy="664398"/>
          </a:xfrm>
          <a:custGeom>
            <a:avLst/>
            <a:gdLst>
              <a:gd name="T0" fmla="*/ 678640 w 252"/>
              <a:gd name="T1" fmla="*/ 692327 h 253"/>
              <a:gd name="T2" fmla="*/ 45459 w 252"/>
              <a:gd name="T3" fmla="*/ 393294 h 253"/>
              <a:gd name="T4" fmla="*/ 750075 w 252"/>
              <a:gd name="T5" fmla="*/ 500556 h 253"/>
              <a:gd name="T6" fmla="*/ 81177 w 252"/>
              <a:gd name="T7" fmla="*/ 221025 h 253"/>
              <a:gd name="T8" fmla="*/ 626686 w 252"/>
              <a:gd name="T9" fmla="*/ 136515 h 253"/>
              <a:gd name="T10" fmla="*/ 386402 w 252"/>
              <a:gd name="T11" fmla="*/ 695578 h 253"/>
              <a:gd name="T12" fmla="*/ 81177 w 252"/>
              <a:gd name="T13" fmla="*/ 286032 h 253"/>
              <a:gd name="T14" fmla="*/ 386402 w 252"/>
              <a:gd name="T15" fmla="*/ 669575 h 253"/>
              <a:gd name="T16" fmla="*/ 110401 w 252"/>
              <a:gd name="T17" fmla="*/ 279531 h 253"/>
              <a:gd name="T18" fmla="*/ 363673 w 252"/>
              <a:gd name="T19" fmla="*/ 117013 h 253"/>
              <a:gd name="T20" fmla="*/ 633180 w 252"/>
              <a:gd name="T21" fmla="*/ 533060 h 253"/>
              <a:gd name="T22" fmla="*/ 373414 w 252"/>
              <a:gd name="T23" fmla="*/ 237277 h 253"/>
              <a:gd name="T24" fmla="*/ 448097 w 252"/>
              <a:gd name="T25" fmla="*/ 481054 h 253"/>
              <a:gd name="T26" fmla="*/ 564992 w 252"/>
              <a:gd name="T27" fmla="*/ 390044 h 253"/>
              <a:gd name="T28" fmla="*/ 558498 w 252"/>
              <a:gd name="T29" fmla="*/ 315285 h 253"/>
              <a:gd name="T30" fmla="*/ 597463 w 252"/>
              <a:gd name="T31" fmla="*/ 315285 h 253"/>
              <a:gd name="T32" fmla="*/ 318214 w 252"/>
              <a:gd name="T33" fmla="*/ 425798 h 253"/>
              <a:gd name="T34" fmla="*/ 487062 w 252"/>
              <a:gd name="T35" fmla="*/ 520058 h 253"/>
              <a:gd name="T36" fmla="*/ 626686 w 252"/>
              <a:gd name="T37" fmla="*/ 344539 h 253"/>
              <a:gd name="T38" fmla="*/ 529274 w 252"/>
              <a:gd name="T39" fmla="*/ 266530 h 253"/>
              <a:gd name="T40" fmla="*/ 178589 w 252"/>
              <a:gd name="T41" fmla="*/ 396544 h 253"/>
              <a:gd name="T42" fmla="*/ 178589 w 252"/>
              <a:gd name="T43" fmla="*/ 269780 h 253"/>
              <a:gd name="T44" fmla="*/ 279249 w 252"/>
              <a:gd name="T45" fmla="*/ 214524 h 253"/>
              <a:gd name="T46" fmla="*/ 214307 w 252"/>
              <a:gd name="T47" fmla="*/ 364041 h 253"/>
              <a:gd name="T48" fmla="*/ 301978 w 252"/>
              <a:gd name="T49" fmla="*/ 292533 h 253"/>
              <a:gd name="T50" fmla="*/ 146119 w 252"/>
              <a:gd name="T51" fmla="*/ 328287 h 253"/>
              <a:gd name="T52" fmla="*/ 191578 w 252"/>
              <a:gd name="T53" fmla="*/ 299033 h 253"/>
              <a:gd name="T54" fmla="*/ 250025 w 252"/>
              <a:gd name="T55" fmla="*/ 406295 h 253"/>
              <a:gd name="T56" fmla="*/ 383155 w 252"/>
              <a:gd name="T57" fmla="*/ 516808 h 253"/>
              <a:gd name="T58" fmla="*/ 516286 w 252"/>
              <a:gd name="T59" fmla="*/ 562313 h 253"/>
              <a:gd name="T60" fmla="*/ 649416 w 252"/>
              <a:gd name="T61" fmla="*/ 305534 h 253"/>
              <a:gd name="T62" fmla="*/ 461085 w 252"/>
              <a:gd name="T63" fmla="*/ 159268 h 253"/>
              <a:gd name="T64" fmla="*/ 337696 w 252"/>
              <a:gd name="T65" fmla="*/ 117013 h 253"/>
              <a:gd name="T66" fmla="*/ 120142 w 252"/>
              <a:gd name="T67" fmla="*/ 360790 h 253"/>
              <a:gd name="T68" fmla="*/ 159107 w 252"/>
              <a:gd name="T69" fmla="*/ 526559 h 253"/>
              <a:gd name="T70" fmla="*/ 259766 w 252"/>
              <a:gd name="T71" fmla="*/ 455051 h 253"/>
              <a:gd name="T72" fmla="*/ 334449 w 252"/>
              <a:gd name="T73" fmla="*/ 637071 h 253"/>
              <a:gd name="T74" fmla="*/ 513039 w 252"/>
              <a:gd name="T75" fmla="*/ 598067 h 253"/>
              <a:gd name="T76" fmla="*/ 704616 w 252"/>
              <a:gd name="T77" fmla="*/ 513557 h 253"/>
              <a:gd name="T78" fmla="*/ 659157 w 252"/>
              <a:gd name="T79" fmla="*/ 201523 h 253"/>
              <a:gd name="T80" fmla="*/ 464332 w 252"/>
              <a:gd name="T81" fmla="*/ 48755 h 253"/>
              <a:gd name="T82" fmla="*/ 334449 w 252"/>
              <a:gd name="T83" fmla="*/ 104012 h 253"/>
              <a:gd name="T84" fmla="*/ 97412 w 252"/>
              <a:gd name="T85" fmla="*/ 305534 h 253"/>
              <a:gd name="T86" fmla="*/ 217554 w 252"/>
              <a:gd name="T87" fmla="*/ 653323 h 253"/>
              <a:gd name="T88" fmla="*/ 298731 w 252"/>
              <a:gd name="T89" fmla="*/ 594817 h 253"/>
              <a:gd name="T90" fmla="*/ 405885 w 252"/>
              <a:gd name="T91" fmla="*/ 731332 h 253"/>
              <a:gd name="T92" fmla="*/ 594216 w 252"/>
              <a:gd name="T93" fmla="*/ 646822 h 253"/>
              <a:gd name="T94" fmla="*/ 707863 w 252"/>
              <a:gd name="T95" fmla="*/ 250278 h 253"/>
              <a:gd name="T96" fmla="*/ 519533 w 252"/>
              <a:gd name="T97" fmla="*/ 26003 h 253"/>
              <a:gd name="T98" fmla="*/ 133130 w 252"/>
              <a:gd name="T99" fmla="*/ 123514 h 253"/>
              <a:gd name="T100" fmla="*/ 94165 w 252"/>
              <a:gd name="T101" fmla="*/ 481054 h 253"/>
              <a:gd name="T102" fmla="*/ 227296 w 252"/>
              <a:gd name="T103" fmla="*/ 741083 h 253"/>
              <a:gd name="T104" fmla="*/ 308473 w 252"/>
              <a:gd name="T105" fmla="*/ 718330 h 253"/>
              <a:gd name="T106" fmla="*/ 477321 w 252"/>
              <a:gd name="T107" fmla="*/ 744333 h 253"/>
              <a:gd name="T108" fmla="*/ 733840 w 252"/>
              <a:gd name="T109" fmla="*/ 490805 h 253"/>
              <a:gd name="T110" fmla="*/ 730593 w 252"/>
              <a:gd name="T111" fmla="*/ 214524 h 253"/>
              <a:gd name="T112" fmla="*/ 600710 w 252"/>
              <a:gd name="T113" fmla="*/ 84509 h 253"/>
              <a:gd name="T114" fmla="*/ 58447 w 252"/>
              <a:gd name="T115" fmla="*/ 308785 h 253"/>
              <a:gd name="T116" fmla="*/ 25977 w 252"/>
              <a:gd name="T117" fmla="*/ 377042 h 253"/>
              <a:gd name="T118" fmla="*/ 263013 w 252"/>
              <a:gd name="T119" fmla="*/ 731332 h 253"/>
              <a:gd name="T120" fmla="*/ 587721 w 252"/>
              <a:gd name="T121" fmla="*/ 744333 h 253"/>
              <a:gd name="T122" fmla="*/ 691628 w 252"/>
              <a:gd name="T123" fmla="*/ 126764 h 253"/>
              <a:gd name="T124" fmla="*/ 409132 w 252"/>
              <a:gd name="T125" fmla="*/ 806090 h 2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52"/>
              <a:gd name="T190" fmla="*/ 0 h 253"/>
              <a:gd name="T191" fmla="*/ 252 w 252"/>
              <a:gd name="T192" fmla="*/ 253 h 2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52" h="253">
                <a:moveTo>
                  <a:pt x="243" y="78"/>
                </a:moveTo>
                <a:cubicBezTo>
                  <a:pt x="237" y="63"/>
                  <a:pt x="227" y="49"/>
                  <a:pt x="216" y="37"/>
                </a:cubicBezTo>
                <a:cubicBezTo>
                  <a:pt x="204" y="25"/>
                  <a:pt x="190" y="16"/>
                  <a:pt x="175" y="9"/>
                </a:cubicBezTo>
                <a:cubicBezTo>
                  <a:pt x="160" y="3"/>
                  <a:pt x="143" y="0"/>
                  <a:pt x="126" y="0"/>
                </a:cubicBezTo>
                <a:cubicBezTo>
                  <a:pt x="93" y="0"/>
                  <a:pt x="60" y="13"/>
                  <a:pt x="37" y="37"/>
                </a:cubicBezTo>
                <a:cubicBezTo>
                  <a:pt x="23" y="51"/>
                  <a:pt x="13" y="68"/>
                  <a:pt x="7" y="86"/>
                </a:cubicBezTo>
                <a:cubicBezTo>
                  <a:pt x="6" y="88"/>
                  <a:pt x="5" y="89"/>
                  <a:pt x="5" y="90"/>
                </a:cubicBezTo>
                <a:cubicBezTo>
                  <a:pt x="4" y="90"/>
                  <a:pt x="4" y="91"/>
                  <a:pt x="4" y="91"/>
                </a:cubicBezTo>
                <a:cubicBezTo>
                  <a:pt x="3" y="92"/>
                  <a:pt x="3" y="92"/>
                  <a:pt x="3" y="92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2"/>
                  <a:pt x="4" y="92"/>
                  <a:pt x="4" y="92"/>
                </a:cubicBezTo>
                <a:cubicBezTo>
                  <a:pt x="5" y="92"/>
                  <a:pt x="5" y="91"/>
                  <a:pt x="5" y="91"/>
                </a:cubicBezTo>
                <a:cubicBezTo>
                  <a:pt x="5" y="92"/>
                  <a:pt x="5" y="93"/>
                  <a:pt x="4" y="95"/>
                </a:cubicBezTo>
                <a:cubicBezTo>
                  <a:pt x="4" y="95"/>
                  <a:pt x="4" y="95"/>
                  <a:pt x="4" y="96"/>
                </a:cubicBezTo>
                <a:cubicBezTo>
                  <a:pt x="3" y="96"/>
                  <a:pt x="3" y="97"/>
                  <a:pt x="4" y="97"/>
                </a:cubicBezTo>
                <a:cubicBezTo>
                  <a:pt x="1" y="106"/>
                  <a:pt x="0" y="116"/>
                  <a:pt x="0" y="126"/>
                </a:cubicBezTo>
                <a:cubicBezTo>
                  <a:pt x="0" y="143"/>
                  <a:pt x="4" y="159"/>
                  <a:pt x="10" y="175"/>
                </a:cubicBezTo>
                <a:cubicBezTo>
                  <a:pt x="11" y="176"/>
                  <a:pt x="12" y="178"/>
                  <a:pt x="13" y="180"/>
                </a:cubicBezTo>
                <a:cubicBezTo>
                  <a:pt x="12" y="180"/>
                  <a:pt x="12" y="181"/>
                  <a:pt x="12" y="181"/>
                </a:cubicBezTo>
                <a:cubicBezTo>
                  <a:pt x="13" y="182"/>
                  <a:pt x="14" y="183"/>
                  <a:pt x="14" y="184"/>
                </a:cubicBezTo>
                <a:cubicBezTo>
                  <a:pt x="20" y="195"/>
                  <a:pt x="28" y="206"/>
                  <a:pt x="37" y="215"/>
                </a:cubicBezTo>
                <a:cubicBezTo>
                  <a:pt x="37" y="215"/>
                  <a:pt x="37" y="215"/>
                  <a:pt x="37" y="215"/>
                </a:cubicBezTo>
                <a:cubicBezTo>
                  <a:pt x="37" y="216"/>
                  <a:pt x="37" y="216"/>
                  <a:pt x="37" y="217"/>
                </a:cubicBezTo>
                <a:cubicBezTo>
                  <a:pt x="39" y="219"/>
                  <a:pt x="42" y="221"/>
                  <a:pt x="44" y="223"/>
                </a:cubicBezTo>
                <a:cubicBezTo>
                  <a:pt x="47" y="225"/>
                  <a:pt x="50" y="227"/>
                  <a:pt x="54" y="229"/>
                </a:cubicBezTo>
                <a:cubicBezTo>
                  <a:pt x="60" y="234"/>
                  <a:pt x="68" y="238"/>
                  <a:pt x="76" y="242"/>
                </a:cubicBezTo>
                <a:cubicBezTo>
                  <a:pt x="76" y="242"/>
                  <a:pt x="76" y="242"/>
                  <a:pt x="76" y="242"/>
                </a:cubicBezTo>
                <a:cubicBezTo>
                  <a:pt x="77" y="243"/>
                  <a:pt x="78" y="243"/>
                  <a:pt x="80" y="243"/>
                </a:cubicBezTo>
                <a:cubicBezTo>
                  <a:pt x="95" y="249"/>
                  <a:pt x="110" y="253"/>
                  <a:pt x="126" y="253"/>
                </a:cubicBezTo>
                <a:cubicBezTo>
                  <a:pt x="143" y="253"/>
                  <a:pt x="160" y="250"/>
                  <a:pt x="175" y="243"/>
                </a:cubicBezTo>
                <a:cubicBezTo>
                  <a:pt x="190" y="237"/>
                  <a:pt x="204" y="227"/>
                  <a:pt x="216" y="216"/>
                </a:cubicBezTo>
                <a:cubicBezTo>
                  <a:pt x="227" y="204"/>
                  <a:pt x="237" y="190"/>
                  <a:pt x="243" y="175"/>
                </a:cubicBezTo>
                <a:cubicBezTo>
                  <a:pt x="249" y="159"/>
                  <a:pt x="252" y="143"/>
                  <a:pt x="252" y="126"/>
                </a:cubicBezTo>
                <a:cubicBezTo>
                  <a:pt x="252" y="110"/>
                  <a:pt x="249" y="93"/>
                  <a:pt x="243" y="78"/>
                </a:cubicBezTo>
                <a:close/>
                <a:moveTo>
                  <a:pt x="252" y="126"/>
                </a:moveTo>
                <a:cubicBezTo>
                  <a:pt x="252" y="128"/>
                  <a:pt x="252" y="130"/>
                  <a:pt x="252" y="132"/>
                </a:cubicBezTo>
                <a:cubicBezTo>
                  <a:pt x="252" y="127"/>
                  <a:pt x="251" y="122"/>
                  <a:pt x="250" y="116"/>
                </a:cubicBezTo>
                <a:cubicBezTo>
                  <a:pt x="251" y="107"/>
                  <a:pt x="249" y="97"/>
                  <a:pt x="243" y="90"/>
                </a:cubicBezTo>
                <a:cubicBezTo>
                  <a:pt x="243" y="83"/>
                  <a:pt x="241" y="77"/>
                  <a:pt x="238" y="72"/>
                </a:cubicBezTo>
                <a:cubicBezTo>
                  <a:pt x="238" y="72"/>
                  <a:pt x="238" y="72"/>
                  <a:pt x="237" y="72"/>
                </a:cubicBezTo>
                <a:cubicBezTo>
                  <a:pt x="237" y="72"/>
                  <a:pt x="237" y="71"/>
                  <a:pt x="237" y="71"/>
                </a:cubicBezTo>
                <a:cubicBezTo>
                  <a:pt x="237" y="69"/>
                  <a:pt x="236" y="67"/>
                  <a:pt x="235" y="65"/>
                </a:cubicBezTo>
                <a:cubicBezTo>
                  <a:pt x="246" y="84"/>
                  <a:pt x="252" y="105"/>
                  <a:pt x="252" y="126"/>
                </a:cubicBezTo>
                <a:close/>
                <a:moveTo>
                  <a:pt x="226" y="192"/>
                </a:moveTo>
                <a:cubicBezTo>
                  <a:pt x="223" y="195"/>
                  <a:pt x="223" y="195"/>
                  <a:pt x="223" y="195"/>
                </a:cubicBezTo>
                <a:cubicBezTo>
                  <a:pt x="223" y="195"/>
                  <a:pt x="222" y="196"/>
                  <a:pt x="222" y="196"/>
                </a:cubicBezTo>
                <a:cubicBezTo>
                  <a:pt x="222" y="196"/>
                  <a:pt x="222" y="195"/>
                  <a:pt x="222" y="195"/>
                </a:cubicBezTo>
                <a:cubicBezTo>
                  <a:pt x="223" y="194"/>
                  <a:pt x="223" y="193"/>
                  <a:pt x="224" y="192"/>
                </a:cubicBezTo>
                <a:cubicBezTo>
                  <a:pt x="224" y="192"/>
                  <a:pt x="224" y="192"/>
                  <a:pt x="224" y="191"/>
                </a:cubicBezTo>
                <a:cubicBezTo>
                  <a:pt x="225" y="190"/>
                  <a:pt x="226" y="189"/>
                  <a:pt x="227" y="188"/>
                </a:cubicBezTo>
                <a:cubicBezTo>
                  <a:pt x="226" y="190"/>
                  <a:pt x="226" y="191"/>
                  <a:pt x="226" y="192"/>
                </a:cubicBezTo>
                <a:close/>
                <a:moveTo>
                  <a:pt x="227" y="194"/>
                </a:moveTo>
                <a:cubicBezTo>
                  <a:pt x="227" y="195"/>
                  <a:pt x="226" y="195"/>
                  <a:pt x="226" y="196"/>
                </a:cubicBezTo>
                <a:cubicBezTo>
                  <a:pt x="226" y="196"/>
                  <a:pt x="226" y="196"/>
                  <a:pt x="226" y="196"/>
                </a:cubicBezTo>
                <a:cubicBezTo>
                  <a:pt x="226" y="195"/>
                  <a:pt x="226" y="195"/>
                  <a:pt x="226" y="195"/>
                </a:cubicBezTo>
                <a:cubicBezTo>
                  <a:pt x="227" y="195"/>
                  <a:pt x="227" y="194"/>
                  <a:pt x="227" y="194"/>
                </a:cubicBezTo>
                <a:close/>
                <a:moveTo>
                  <a:pt x="220" y="193"/>
                </a:moveTo>
                <a:cubicBezTo>
                  <a:pt x="222" y="191"/>
                  <a:pt x="224" y="188"/>
                  <a:pt x="225" y="185"/>
                </a:cubicBezTo>
                <a:cubicBezTo>
                  <a:pt x="224" y="188"/>
                  <a:pt x="223" y="190"/>
                  <a:pt x="222" y="192"/>
                </a:cubicBezTo>
                <a:cubicBezTo>
                  <a:pt x="221" y="192"/>
                  <a:pt x="221" y="193"/>
                  <a:pt x="220" y="193"/>
                </a:cubicBezTo>
                <a:close/>
                <a:moveTo>
                  <a:pt x="217" y="197"/>
                </a:moveTo>
                <a:cubicBezTo>
                  <a:pt x="217" y="197"/>
                  <a:pt x="217" y="197"/>
                  <a:pt x="217" y="197"/>
                </a:cubicBezTo>
                <a:cubicBezTo>
                  <a:pt x="216" y="199"/>
                  <a:pt x="216" y="200"/>
                  <a:pt x="215" y="201"/>
                </a:cubicBezTo>
                <a:cubicBezTo>
                  <a:pt x="214" y="202"/>
                  <a:pt x="213" y="204"/>
                  <a:pt x="212" y="205"/>
                </a:cubicBezTo>
                <a:cubicBezTo>
                  <a:pt x="212" y="205"/>
                  <a:pt x="211" y="205"/>
                  <a:pt x="211" y="205"/>
                </a:cubicBezTo>
                <a:cubicBezTo>
                  <a:pt x="208" y="207"/>
                  <a:pt x="204" y="210"/>
                  <a:pt x="201" y="213"/>
                </a:cubicBezTo>
                <a:cubicBezTo>
                  <a:pt x="205" y="209"/>
                  <a:pt x="209" y="205"/>
                  <a:pt x="212" y="200"/>
                </a:cubicBezTo>
                <a:cubicBezTo>
                  <a:pt x="212" y="200"/>
                  <a:pt x="212" y="200"/>
                  <a:pt x="212" y="200"/>
                </a:cubicBezTo>
                <a:cubicBezTo>
                  <a:pt x="212" y="200"/>
                  <a:pt x="212" y="200"/>
                  <a:pt x="212" y="200"/>
                </a:cubicBezTo>
                <a:cubicBezTo>
                  <a:pt x="212" y="199"/>
                  <a:pt x="212" y="199"/>
                  <a:pt x="211" y="199"/>
                </a:cubicBezTo>
                <a:cubicBezTo>
                  <a:pt x="211" y="199"/>
                  <a:pt x="211" y="198"/>
                  <a:pt x="212" y="198"/>
                </a:cubicBezTo>
                <a:cubicBezTo>
                  <a:pt x="217" y="192"/>
                  <a:pt x="222" y="186"/>
                  <a:pt x="225" y="179"/>
                </a:cubicBezTo>
                <a:cubicBezTo>
                  <a:pt x="227" y="176"/>
                  <a:pt x="229" y="173"/>
                  <a:pt x="231" y="170"/>
                </a:cubicBezTo>
                <a:cubicBezTo>
                  <a:pt x="230" y="172"/>
                  <a:pt x="230" y="174"/>
                  <a:pt x="229" y="177"/>
                </a:cubicBezTo>
                <a:cubicBezTo>
                  <a:pt x="225" y="183"/>
                  <a:pt x="221" y="190"/>
                  <a:pt x="217" y="197"/>
                </a:cubicBezTo>
                <a:close/>
                <a:moveTo>
                  <a:pt x="208" y="213"/>
                </a:moveTo>
                <a:cubicBezTo>
                  <a:pt x="209" y="213"/>
                  <a:pt x="209" y="212"/>
                  <a:pt x="210" y="212"/>
                </a:cubicBezTo>
                <a:cubicBezTo>
                  <a:pt x="210" y="212"/>
                  <a:pt x="209" y="213"/>
                  <a:pt x="209" y="213"/>
                </a:cubicBezTo>
                <a:cubicBezTo>
                  <a:pt x="209" y="213"/>
                  <a:pt x="209" y="213"/>
                  <a:pt x="209" y="213"/>
                </a:cubicBezTo>
                <a:cubicBezTo>
                  <a:pt x="209" y="213"/>
                  <a:pt x="208" y="213"/>
                  <a:pt x="208" y="213"/>
                </a:cubicBezTo>
                <a:cubicBezTo>
                  <a:pt x="208" y="214"/>
                  <a:pt x="208" y="214"/>
                  <a:pt x="208" y="214"/>
                </a:cubicBezTo>
                <a:cubicBezTo>
                  <a:pt x="208" y="214"/>
                  <a:pt x="208" y="213"/>
                  <a:pt x="208" y="213"/>
                </a:cubicBezTo>
                <a:close/>
                <a:moveTo>
                  <a:pt x="206" y="214"/>
                </a:moveTo>
                <a:cubicBezTo>
                  <a:pt x="206" y="214"/>
                  <a:pt x="205" y="215"/>
                  <a:pt x="205" y="215"/>
                </a:cubicBezTo>
                <a:cubicBezTo>
                  <a:pt x="206" y="213"/>
                  <a:pt x="207" y="212"/>
                  <a:pt x="209" y="210"/>
                </a:cubicBezTo>
                <a:cubicBezTo>
                  <a:pt x="208" y="211"/>
                  <a:pt x="207" y="213"/>
                  <a:pt x="206" y="214"/>
                </a:cubicBezTo>
                <a:close/>
                <a:moveTo>
                  <a:pt x="209" y="211"/>
                </a:moveTo>
                <a:cubicBezTo>
                  <a:pt x="210" y="210"/>
                  <a:pt x="211" y="209"/>
                  <a:pt x="211" y="209"/>
                </a:cubicBezTo>
                <a:cubicBezTo>
                  <a:pt x="211" y="209"/>
                  <a:pt x="211" y="210"/>
                  <a:pt x="210" y="210"/>
                </a:cubicBezTo>
                <a:cubicBezTo>
                  <a:pt x="210" y="211"/>
                  <a:pt x="210" y="211"/>
                  <a:pt x="209" y="211"/>
                </a:cubicBezTo>
                <a:close/>
                <a:moveTo>
                  <a:pt x="216" y="207"/>
                </a:moveTo>
                <a:cubicBezTo>
                  <a:pt x="217" y="207"/>
                  <a:pt x="217" y="207"/>
                  <a:pt x="217" y="206"/>
                </a:cubicBezTo>
                <a:cubicBezTo>
                  <a:pt x="215" y="209"/>
                  <a:pt x="213" y="212"/>
                  <a:pt x="212" y="215"/>
                </a:cubicBezTo>
                <a:cubicBezTo>
                  <a:pt x="211" y="216"/>
                  <a:pt x="210" y="216"/>
                  <a:pt x="210" y="217"/>
                </a:cubicBezTo>
                <a:cubicBezTo>
                  <a:pt x="212" y="214"/>
                  <a:pt x="214" y="211"/>
                  <a:pt x="216" y="207"/>
                </a:cubicBezTo>
                <a:close/>
                <a:moveTo>
                  <a:pt x="192" y="225"/>
                </a:moveTo>
                <a:cubicBezTo>
                  <a:pt x="193" y="225"/>
                  <a:pt x="193" y="225"/>
                  <a:pt x="193" y="224"/>
                </a:cubicBezTo>
                <a:cubicBezTo>
                  <a:pt x="193" y="225"/>
                  <a:pt x="193" y="225"/>
                  <a:pt x="194" y="225"/>
                </a:cubicBezTo>
                <a:cubicBezTo>
                  <a:pt x="194" y="225"/>
                  <a:pt x="194" y="225"/>
                  <a:pt x="194" y="225"/>
                </a:cubicBezTo>
                <a:cubicBezTo>
                  <a:pt x="191" y="227"/>
                  <a:pt x="189" y="229"/>
                  <a:pt x="187" y="231"/>
                </a:cubicBezTo>
                <a:cubicBezTo>
                  <a:pt x="186" y="231"/>
                  <a:pt x="185" y="232"/>
                  <a:pt x="184" y="232"/>
                </a:cubicBezTo>
                <a:cubicBezTo>
                  <a:pt x="184" y="232"/>
                  <a:pt x="183" y="231"/>
                  <a:pt x="183" y="231"/>
                </a:cubicBezTo>
                <a:cubicBezTo>
                  <a:pt x="181" y="232"/>
                  <a:pt x="179" y="233"/>
                  <a:pt x="178" y="233"/>
                </a:cubicBezTo>
                <a:cubicBezTo>
                  <a:pt x="179" y="233"/>
                  <a:pt x="179" y="232"/>
                  <a:pt x="180" y="231"/>
                </a:cubicBezTo>
                <a:cubicBezTo>
                  <a:pt x="183" y="229"/>
                  <a:pt x="186" y="227"/>
                  <a:pt x="189" y="225"/>
                </a:cubicBezTo>
                <a:cubicBezTo>
                  <a:pt x="192" y="224"/>
                  <a:pt x="194" y="222"/>
                  <a:pt x="196" y="220"/>
                </a:cubicBezTo>
                <a:cubicBezTo>
                  <a:pt x="195" y="221"/>
                  <a:pt x="194" y="222"/>
                  <a:pt x="193" y="223"/>
                </a:cubicBezTo>
                <a:cubicBezTo>
                  <a:pt x="193" y="223"/>
                  <a:pt x="193" y="223"/>
                  <a:pt x="193" y="223"/>
                </a:cubicBezTo>
                <a:cubicBezTo>
                  <a:pt x="192" y="224"/>
                  <a:pt x="192" y="224"/>
                  <a:pt x="192" y="224"/>
                </a:cubicBezTo>
                <a:cubicBezTo>
                  <a:pt x="191" y="225"/>
                  <a:pt x="192" y="225"/>
                  <a:pt x="192" y="225"/>
                </a:cubicBezTo>
                <a:close/>
                <a:moveTo>
                  <a:pt x="190" y="231"/>
                </a:moveTo>
                <a:cubicBezTo>
                  <a:pt x="188" y="232"/>
                  <a:pt x="187" y="233"/>
                  <a:pt x="186" y="234"/>
                </a:cubicBezTo>
                <a:cubicBezTo>
                  <a:pt x="186" y="233"/>
                  <a:pt x="187" y="233"/>
                  <a:pt x="187" y="232"/>
                </a:cubicBezTo>
                <a:cubicBezTo>
                  <a:pt x="188" y="232"/>
                  <a:pt x="189" y="231"/>
                  <a:pt x="190" y="231"/>
                </a:cubicBezTo>
                <a:close/>
                <a:moveTo>
                  <a:pt x="118" y="243"/>
                </a:moveTo>
                <a:cubicBezTo>
                  <a:pt x="116" y="242"/>
                  <a:pt x="115" y="241"/>
                  <a:pt x="113" y="241"/>
                </a:cubicBezTo>
                <a:cubicBezTo>
                  <a:pt x="116" y="242"/>
                  <a:pt x="120" y="243"/>
                  <a:pt x="123" y="245"/>
                </a:cubicBezTo>
                <a:cubicBezTo>
                  <a:pt x="121" y="246"/>
                  <a:pt x="121" y="246"/>
                  <a:pt x="121" y="246"/>
                </a:cubicBezTo>
                <a:cubicBezTo>
                  <a:pt x="121" y="246"/>
                  <a:pt x="121" y="246"/>
                  <a:pt x="121" y="246"/>
                </a:cubicBezTo>
                <a:cubicBezTo>
                  <a:pt x="120" y="245"/>
                  <a:pt x="119" y="245"/>
                  <a:pt x="119" y="245"/>
                </a:cubicBezTo>
                <a:cubicBezTo>
                  <a:pt x="117" y="245"/>
                  <a:pt x="116" y="244"/>
                  <a:pt x="115" y="244"/>
                </a:cubicBezTo>
                <a:cubicBezTo>
                  <a:pt x="116" y="244"/>
                  <a:pt x="117" y="244"/>
                  <a:pt x="118" y="244"/>
                </a:cubicBezTo>
                <a:cubicBezTo>
                  <a:pt x="118" y="244"/>
                  <a:pt x="119" y="243"/>
                  <a:pt x="118" y="243"/>
                </a:cubicBezTo>
                <a:close/>
                <a:moveTo>
                  <a:pt x="60" y="233"/>
                </a:moveTo>
                <a:cubicBezTo>
                  <a:pt x="66" y="236"/>
                  <a:pt x="72" y="238"/>
                  <a:pt x="78" y="240"/>
                </a:cubicBezTo>
                <a:cubicBezTo>
                  <a:pt x="78" y="240"/>
                  <a:pt x="78" y="241"/>
                  <a:pt x="78" y="241"/>
                </a:cubicBezTo>
                <a:cubicBezTo>
                  <a:pt x="78" y="241"/>
                  <a:pt x="77" y="241"/>
                  <a:pt x="77" y="241"/>
                </a:cubicBezTo>
                <a:cubicBezTo>
                  <a:pt x="71" y="239"/>
                  <a:pt x="66" y="236"/>
                  <a:pt x="60" y="233"/>
                </a:cubicBezTo>
                <a:close/>
                <a:moveTo>
                  <a:pt x="5" y="106"/>
                </a:moveTo>
                <a:cubicBezTo>
                  <a:pt x="5" y="107"/>
                  <a:pt x="4" y="109"/>
                  <a:pt x="4" y="110"/>
                </a:cubicBezTo>
                <a:cubicBezTo>
                  <a:pt x="4" y="106"/>
                  <a:pt x="4" y="102"/>
                  <a:pt x="5" y="98"/>
                </a:cubicBezTo>
                <a:cubicBezTo>
                  <a:pt x="6" y="99"/>
                  <a:pt x="6" y="100"/>
                  <a:pt x="6" y="101"/>
                </a:cubicBezTo>
                <a:cubicBezTo>
                  <a:pt x="6" y="103"/>
                  <a:pt x="6" y="104"/>
                  <a:pt x="5" y="106"/>
                </a:cubicBezTo>
                <a:cubicBezTo>
                  <a:pt x="5" y="106"/>
                  <a:pt x="5" y="106"/>
                  <a:pt x="5" y="106"/>
                </a:cubicBezTo>
                <a:close/>
                <a:moveTo>
                  <a:pt x="5" y="116"/>
                </a:moveTo>
                <a:cubicBezTo>
                  <a:pt x="5" y="117"/>
                  <a:pt x="5" y="118"/>
                  <a:pt x="5" y="119"/>
                </a:cubicBezTo>
                <a:cubicBezTo>
                  <a:pt x="5" y="120"/>
                  <a:pt x="5" y="120"/>
                  <a:pt x="5" y="121"/>
                </a:cubicBezTo>
                <a:cubicBezTo>
                  <a:pt x="5" y="118"/>
                  <a:pt x="5" y="116"/>
                  <a:pt x="5" y="113"/>
                </a:cubicBezTo>
                <a:cubicBezTo>
                  <a:pt x="5" y="114"/>
                  <a:pt x="5" y="115"/>
                  <a:pt x="5" y="116"/>
                </a:cubicBezTo>
                <a:close/>
                <a:moveTo>
                  <a:pt x="5" y="153"/>
                </a:moveTo>
                <a:cubicBezTo>
                  <a:pt x="6" y="154"/>
                  <a:pt x="6" y="155"/>
                  <a:pt x="6" y="156"/>
                </a:cubicBezTo>
                <a:cubicBezTo>
                  <a:pt x="6" y="156"/>
                  <a:pt x="6" y="157"/>
                  <a:pt x="7" y="157"/>
                </a:cubicBezTo>
                <a:cubicBezTo>
                  <a:pt x="7" y="157"/>
                  <a:pt x="7" y="158"/>
                  <a:pt x="7" y="158"/>
                </a:cubicBezTo>
                <a:cubicBezTo>
                  <a:pt x="7" y="158"/>
                  <a:pt x="7" y="158"/>
                  <a:pt x="7" y="158"/>
                </a:cubicBezTo>
                <a:cubicBezTo>
                  <a:pt x="8" y="161"/>
                  <a:pt x="8" y="164"/>
                  <a:pt x="9" y="167"/>
                </a:cubicBezTo>
                <a:cubicBezTo>
                  <a:pt x="9" y="166"/>
                  <a:pt x="9" y="166"/>
                  <a:pt x="9" y="165"/>
                </a:cubicBezTo>
                <a:cubicBezTo>
                  <a:pt x="8" y="165"/>
                  <a:pt x="7" y="165"/>
                  <a:pt x="8" y="165"/>
                </a:cubicBezTo>
                <a:cubicBezTo>
                  <a:pt x="5" y="156"/>
                  <a:pt x="3" y="146"/>
                  <a:pt x="2" y="136"/>
                </a:cubicBezTo>
                <a:cubicBezTo>
                  <a:pt x="3" y="142"/>
                  <a:pt x="4" y="147"/>
                  <a:pt x="5" y="153"/>
                </a:cubicBezTo>
                <a:close/>
                <a:moveTo>
                  <a:pt x="2" y="119"/>
                </a:moveTo>
                <a:cubicBezTo>
                  <a:pt x="2" y="117"/>
                  <a:pt x="2" y="116"/>
                  <a:pt x="2" y="114"/>
                </a:cubicBezTo>
                <a:cubicBezTo>
                  <a:pt x="2" y="115"/>
                  <a:pt x="2" y="116"/>
                  <a:pt x="2" y="116"/>
                </a:cubicBezTo>
                <a:cubicBezTo>
                  <a:pt x="2" y="116"/>
                  <a:pt x="2" y="116"/>
                  <a:pt x="2" y="116"/>
                </a:cubicBezTo>
                <a:cubicBezTo>
                  <a:pt x="2" y="117"/>
                  <a:pt x="2" y="118"/>
                  <a:pt x="2" y="119"/>
                </a:cubicBezTo>
                <a:close/>
                <a:moveTo>
                  <a:pt x="13" y="106"/>
                </a:moveTo>
                <a:cubicBezTo>
                  <a:pt x="13" y="112"/>
                  <a:pt x="14" y="118"/>
                  <a:pt x="15" y="124"/>
                </a:cubicBezTo>
                <a:cubicBezTo>
                  <a:pt x="15" y="124"/>
                  <a:pt x="14" y="124"/>
                  <a:pt x="14" y="124"/>
                </a:cubicBezTo>
                <a:cubicBezTo>
                  <a:pt x="14" y="123"/>
                  <a:pt x="14" y="122"/>
                  <a:pt x="14" y="121"/>
                </a:cubicBezTo>
                <a:cubicBezTo>
                  <a:pt x="14" y="120"/>
                  <a:pt x="13" y="120"/>
                  <a:pt x="13" y="120"/>
                </a:cubicBezTo>
                <a:cubicBezTo>
                  <a:pt x="12" y="116"/>
                  <a:pt x="11" y="112"/>
                  <a:pt x="11" y="108"/>
                </a:cubicBezTo>
                <a:cubicBezTo>
                  <a:pt x="11" y="108"/>
                  <a:pt x="12" y="108"/>
                  <a:pt x="12" y="108"/>
                </a:cubicBezTo>
                <a:cubicBezTo>
                  <a:pt x="12" y="107"/>
                  <a:pt x="12" y="107"/>
                  <a:pt x="13" y="106"/>
                </a:cubicBezTo>
                <a:close/>
                <a:moveTo>
                  <a:pt x="12" y="103"/>
                </a:moveTo>
                <a:cubicBezTo>
                  <a:pt x="12" y="102"/>
                  <a:pt x="12" y="101"/>
                  <a:pt x="12" y="100"/>
                </a:cubicBezTo>
                <a:cubicBezTo>
                  <a:pt x="12" y="101"/>
                  <a:pt x="12" y="102"/>
                  <a:pt x="12" y="103"/>
                </a:cubicBezTo>
                <a:cubicBezTo>
                  <a:pt x="12" y="103"/>
                  <a:pt x="12" y="103"/>
                  <a:pt x="12" y="103"/>
                </a:cubicBezTo>
                <a:close/>
                <a:moveTo>
                  <a:pt x="13" y="94"/>
                </a:moveTo>
                <a:cubicBezTo>
                  <a:pt x="13" y="93"/>
                  <a:pt x="14" y="93"/>
                  <a:pt x="14" y="93"/>
                </a:cubicBezTo>
                <a:cubicBezTo>
                  <a:pt x="14" y="94"/>
                  <a:pt x="14" y="95"/>
                  <a:pt x="14" y="96"/>
                </a:cubicBezTo>
                <a:cubicBezTo>
                  <a:pt x="13" y="95"/>
                  <a:pt x="13" y="95"/>
                  <a:pt x="13" y="94"/>
                </a:cubicBezTo>
                <a:close/>
                <a:moveTo>
                  <a:pt x="15" y="72"/>
                </a:moveTo>
                <a:cubicBezTo>
                  <a:pt x="16" y="72"/>
                  <a:pt x="16" y="72"/>
                  <a:pt x="17" y="72"/>
                </a:cubicBezTo>
                <a:cubicBezTo>
                  <a:pt x="15" y="74"/>
                  <a:pt x="13" y="77"/>
                  <a:pt x="11" y="80"/>
                </a:cubicBezTo>
                <a:cubicBezTo>
                  <a:pt x="11" y="79"/>
                  <a:pt x="11" y="79"/>
                  <a:pt x="11" y="79"/>
                </a:cubicBezTo>
                <a:cubicBezTo>
                  <a:pt x="12" y="78"/>
                  <a:pt x="12" y="78"/>
                  <a:pt x="12" y="77"/>
                </a:cubicBezTo>
                <a:cubicBezTo>
                  <a:pt x="13" y="75"/>
                  <a:pt x="14" y="73"/>
                  <a:pt x="14" y="71"/>
                </a:cubicBezTo>
                <a:cubicBezTo>
                  <a:pt x="15" y="72"/>
                  <a:pt x="15" y="72"/>
                  <a:pt x="15" y="72"/>
                </a:cubicBezTo>
                <a:close/>
                <a:moveTo>
                  <a:pt x="36" y="41"/>
                </a:moveTo>
                <a:cubicBezTo>
                  <a:pt x="36" y="41"/>
                  <a:pt x="36" y="41"/>
                  <a:pt x="37" y="41"/>
                </a:cubicBezTo>
                <a:cubicBezTo>
                  <a:pt x="37" y="40"/>
                  <a:pt x="38" y="40"/>
                  <a:pt x="39" y="40"/>
                </a:cubicBezTo>
                <a:cubicBezTo>
                  <a:pt x="37" y="41"/>
                  <a:pt x="35" y="43"/>
                  <a:pt x="34" y="45"/>
                </a:cubicBezTo>
                <a:cubicBezTo>
                  <a:pt x="30" y="49"/>
                  <a:pt x="26" y="53"/>
                  <a:pt x="24" y="58"/>
                </a:cubicBezTo>
                <a:cubicBezTo>
                  <a:pt x="22" y="59"/>
                  <a:pt x="21" y="61"/>
                  <a:pt x="19" y="63"/>
                </a:cubicBezTo>
                <a:cubicBezTo>
                  <a:pt x="24" y="55"/>
                  <a:pt x="30" y="47"/>
                  <a:pt x="36" y="41"/>
                </a:cubicBezTo>
                <a:close/>
                <a:moveTo>
                  <a:pt x="124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0" y="9"/>
                  <a:pt x="118" y="9"/>
                  <a:pt x="115" y="9"/>
                </a:cubicBezTo>
                <a:cubicBezTo>
                  <a:pt x="115" y="9"/>
                  <a:pt x="115" y="9"/>
                  <a:pt x="115" y="10"/>
                </a:cubicBezTo>
                <a:cubicBezTo>
                  <a:pt x="114" y="10"/>
                  <a:pt x="114" y="10"/>
                  <a:pt x="113" y="10"/>
                </a:cubicBezTo>
                <a:cubicBezTo>
                  <a:pt x="113" y="10"/>
                  <a:pt x="113" y="9"/>
                  <a:pt x="113" y="9"/>
                </a:cubicBezTo>
                <a:cubicBezTo>
                  <a:pt x="114" y="9"/>
                  <a:pt x="115" y="8"/>
                  <a:pt x="116" y="8"/>
                </a:cubicBezTo>
                <a:cubicBezTo>
                  <a:pt x="116" y="7"/>
                  <a:pt x="116" y="7"/>
                  <a:pt x="116" y="7"/>
                </a:cubicBezTo>
                <a:cubicBezTo>
                  <a:pt x="119" y="8"/>
                  <a:pt x="121" y="8"/>
                  <a:pt x="124" y="9"/>
                </a:cubicBezTo>
                <a:close/>
                <a:moveTo>
                  <a:pt x="118" y="4"/>
                </a:moveTo>
                <a:cubicBezTo>
                  <a:pt x="118" y="4"/>
                  <a:pt x="118" y="4"/>
                  <a:pt x="118" y="4"/>
                </a:cubicBezTo>
                <a:cubicBezTo>
                  <a:pt x="118" y="5"/>
                  <a:pt x="119" y="5"/>
                  <a:pt x="120" y="5"/>
                </a:cubicBezTo>
                <a:cubicBezTo>
                  <a:pt x="120" y="5"/>
                  <a:pt x="120" y="5"/>
                  <a:pt x="120" y="5"/>
                </a:cubicBezTo>
                <a:cubicBezTo>
                  <a:pt x="119" y="5"/>
                  <a:pt x="119" y="5"/>
                  <a:pt x="118" y="5"/>
                </a:cubicBezTo>
                <a:cubicBezTo>
                  <a:pt x="118" y="5"/>
                  <a:pt x="118" y="5"/>
                  <a:pt x="118" y="4"/>
                </a:cubicBezTo>
                <a:close/>
                <a:moveTo>
                  <a:pt x="233" y="77"/>
                </a:moveTo>
                <a:cubicBezTo>
                  <a:pt x="233" y="77"/>
                  <a:pt x="234" y="77"/>
                  <a:pt x="234" y="77"/>
                </a:cubicBezTo>
                <a:cubicBezTo>
                  <a:pt x="236" y="79"/>
                  <a:pt x="237" y="82"/>
                  <a:pt x="239" y="85"/>
                </a:cubicBezTo>
                <a:cubicBezTo>
                  <a:pt x="239" y="86"/>
                  <a:pt x="239" y="87"/>
                  <a:pt x="239" y="88"/>
                </a:cubicBezTo>
                <a:cubicBezTo>
                  <a:pt x="240" y="90"/>
                  <a:pt x="240" y="92"/>
                  <a:pt x="240" y="93"/>
                </a:cubicBezTo>
                <a:cubicBezTo>
                  <a:pt x="238" y="88"/>
                  <a:pt x="235" y="82"/>
                  <a:pt x="233" y="77"/>
                </a:cubicBezTo>
                <a:close/>
                <a:moveTo>
                  <a:pt x="241" y="99"/>
                </a:moveTo>
                <a:cubicBezTo>
                  <a:pt x="242" y="103"/>
                  <a:pt x="243" y="108"/>
                  <a:pt x="244" y="112"/>
                </a:cubicBezTo>
                <a:cubicBezTo>
                  <a:pt x="244" y="113"/>
                  <a:pt x="244" y="114"/>
                  <a:pt x="244" y="115"/>
                </a:cubicBezTo>
                <a:cubicBezTo>
                  <a:pt x="243" y="110"/>
                  <a:pt x="241" y="105"/>
                  <a:pt x="240" y="100"/>
                </a:cubicBezTo>
                <a:cubicBezTo>
                  <a:pt x="240" y="99"/>
                  <a:pt x="240" y="99"/>
                  <a:pt x="240" y="98"/>
                </a:cubicBezTo>
                <a:cubicBezTo>
                  <a:pt x="239" y="96"/>
                  <a:pt x="238" y="94"/>
                  <a:pt x="238" y="92"/>
                </a:cubicBezTo>
                <a:cubicBezTo>
                  <a:pt x="239" y="94"/>
                  <a:pt x="240" y="97"/>
                  <a:pt x="241" y="99"/>
                </a:cubicBezTo>
                <a:close/>
                <a:moveTo>
                  <a:pt x="235" y="172"/>
                </a:moveTo>
                <a:cubicBezTo>
                  <a:pt x="235" y="173"/>
                  <a:pt x="234" y="175"/>
                  <a:pt x="233" y="176"/>
                </a:cubicBezTo>
                <a:cubicBezTo>
                  <a:pt x="232" y="178"/>
                  <a:pt x="231" y="180"/>
                  <a:pt x="230" y="182"/>
                </a:cubicBezTo>
                <a:cubicBezTo>
                  <a:pt x="230" y="181"/>
                  <a:pt x="230" y="180"/>
                  <a:pt x="230" y="180"/>
                </a:cubicBezTo>
                <a:cubicBezTo>
                  <a:pt x="232" y="177"/>
                  <a:pt x="234" y="173"/>
                  <a:pt x="235" y="170"/>
                </a:cubicBezTo>
                <a:cubicBezTo>
                  <a:pt x="235" y="171"/>
                  <a:pt x="235" y="171"/>
                  <a:pt x="235" y="171"/>
                </a:cubicBezTo>
                <a:cubicBezTo>
                  <a:pt x="235" y="172"/>
                  <a:pt x="235" y="172"/>
                  <a:pt x="235" y="172"/>
                </a:cubicBezTo>
                <a:close/>
                <a:moveTo>
                  <a:pt x="235" y="161"/>
                </a:moveTo>
                <a:cubicBezTo>
                  <a:pt x="234" y="164"/>
                  <a:pt x="234" y="167"/>
                  <a:pt x="233" y="170"/>
                </a:cubicBezTo>
                <a:cubicBezTo>
                  <a:pt x="233" y="171"/>
                  <a:pt x="232" y="172"/>
                  <a:pt x="232" y="172"/>
                </a:cubicBezTo>
                <a:cubicBezTo>
                  <a:pt x="232" y="171"/>
                  <a:pt x="232" y="170"/>
                  <a:pt x="233" y="168"/>
                </a:cubicBezTo>
                <a:cubicBezTo>
                  <a:pt x="233" y="168"/>
                  <a:pt x="233" y="168"/>
                  <a:pt x="232" y="168"/>
                </a:cubicBezTo>
                <a:cubicBezTo>
                  <a:pt x="233" y="167"/>
                  <a:pt x="233" y="167"/>
                  <a:pt x="233" y="166"/>
                </a:cubicBezTo>
                <a:cubicBezTo>
                  <a:pt x="234" y="165"/>
                  <a:pt x="233" y="165"/>
                  <a:pt x="233" y="165"/>
                </a:cubicBezTo>
                <a:cubicBezTo>
                  <a:pt x="233" y="164"/>
                  <a:pt x="234" y="163"/>
                  <a:pt x="235" y="161"/>
                </a:cubicBezTo>
                <a:close/>
                <a:moveTo>
                  <a:pt x="234" y="158"/>
                </a:moveTo>
                <a:cubicBezTo>
                  <a:pt x="235" y="156"/>
                  <a:pt x="236" y="154"/>
                  <a:pt x="236" y="152"/>
                </a:cubicBezTo>
                <a:cubicBezTo>
                  <a:pt x="236" y="153"/>
                  <a:pt x="236" y="155"/>
                  <a:pt x="236" y="156"/>
                </a:cubicBezTo>
                <a:cubicBezTo>
                  <a:pt x="235" y="157"/>
                  <a:pt x="234" y="157"/>
                  <a:pt x="234" y="158"/>
                </a:cubicBezTo>
                <a:close/>
                <a:moveTo>
                  <a:pt x="231" y="154"/>
                </a:moveTo>
                <a:cubicBezTo>
                  <a:pt x="231" y="154"/>
                  <a:pt x="231" y="154"/>
                  <a:pt x="231" y="154"/>
                </a:cubicBezTo>
                <a:cubicBezTo>
                  <a:pt x="230" y="155"/>
                  <a:pt x="229" y="156"/>
                  <a:pt x="229" y="157"/>
                </a:cubicBezTo>
                <a:cubicBezTo>
                  <a:pt x="229" y="154"/>
                  <a:pt x="229" y="152"/>
                  <a:pt x="229" y="150"/>
                </a:cubicBezTo>
                <a:cubicBezTo>
                  <a:pt x="232" y="139"/>
                  <a:pt x="233" y="126"/>
                  <a:pt x="232" y="114"/>
                </a:cubicBezTo>
                <a:cubicBezTo>
                  <a:pt x="233" y="116"/>
                  <a:pt x="234" y="117"/>
                  <a:pt x="234" y="118"/>
                </a:cubicBezTo>
                <a:cubicBezTo>
                  <a:pt x="233" y="130"/>
                  <a:pt x="233" y="142"/>
                  <a:pt x="231" y="154"/>
                </a:cubicBezTo>
                <a:close/>
                <a:moveTo>
                  <a:pt x="201" y="205"/>
                </a:moveTo>
                <a:cubicBezTo>
                  <a:pt x="201" y="204"/>
                  <a:pt x="202" y="203"/>
                  <a:pt x="203" y="203"/>
                </a:cubicBezTo>
                <a:cubicBezTo>
                  <a:pt x="203" y="202"/>
                  <a:pt x="203" y="202"/>
                  <a:pt x="203" y="202"/>
                </a:cubicBezTo>
                <a:cubicBezTo>
                  <a:pt x="205" y="200"/>
                  <a:pt x="206" y="199"/>
                  <a:pt x="208" y="197"/>
                </a:cubicBezTo>
                <a:cubicBezTo>
                  <a:pt x="208" y="198"/>
                  <a:pt x="207" y="198"/>
                  <a:pt x="207" y="198"/>
                </a:cubicBezTo>
                <a:cubicBezTo>
                  <a:pt x="205" y="201"/>
                  <a:pt x="203" y="203"/>
                  <a:pt x="201" y="205"/>
                </a:cubicBezTo>
                <a:close/>
                <a:moveTo>
                  <a:pt x="97" y="227"/>
                </a:moveTo>
                <a:cubicBezTo>
                  <a:pt x="98" y="227"/>
                  <a:pt x="98" y="227"/>
                  <a:pt x="99" y="227"/>
                </a:cubicBezTo>
                <a:cubicBezTo>
                  <a:pt x="101" y="228"/>
                  <a:pt x="102" y="229"/>
                  <a:pt x="104" y="229"/>
                </a:cubicBezTo>
                <a:cubicBezTo>
                  <a:pt x="106" y="231"/>
                  <a:pt x="108" y="232"/>
                  <a:pt x="110" y="233"/>
                </a:cubicBezTo>
                <a:cubicBezTo>
                  <a:pt x="110" y="233"/>
                  <a:pt x="109" y="233"/>
                  <a:pt x="109" y="233"/>
                </a:cubicBezTo>
                <a:cubicBezTo>
                  <a:pt x="105" y="231"/>
                  <a:pt x="101" y="229"/>
                  <a:pt x="97" y="227"/>
                </a:cubicBezTo>
                <a:close/>
                <a:moveTo>
                  <a:pt x="103" y="237"/>
                </a:moveTo>
                <a:cubicBezTo>
                  <a:pt x="102" y="237"/>
                  <a:pt x="101" y="237"/>
                  <a:pt x="100" y="237"/>
                </a:cubicBezTo>
                <a:cubicBezTo>
                  <a:pt x="100" y="237"/>
                  <a:pt x="100" y="237"/>
                  <a:pt x="100" y="237"/>
                </a:cubicBezTo>
                <a:cubicBezTo>
                  <a:pt x="100" y="237"/>
                  <a:pt x="100" y="236"/>
                  <a:pt x="100" y="236"/>
                </a:cubicBezTo>
                <a:cubicBezTo>
                  <a:pt x="100" y="236"/>
                  <a:pt x="100" y="236"/>
                  <a:pt x="100" y="236"/>
                </a:cubicBezTo>
                <a:cubicBezTo>
                  <a:pt x="101" y="237"/>
                  <a:pt x="102" y="237"/>
                  <a:pt x="103" y="237"/>
                </a:cubicBezTo>
                <a:close/>
                <a:moveTo>
                  <a:pt x="75" y="232"/>
                </a:moveTo>
                <a:cubicBezTo>
                  <a:pt x="74" y="232"/>
                  <a:pt x="74" y="232"/>
                  <a:pt x="74" y="232"/>
                </a:cubicBezTo>
                <a:cubicBezTo>
                  <a:pt x="75" y="232"/>
                  <a:pt x="75" y="232"/>
                  <a:pt x="76" y="232"/>
                </a:cubicBezTo>
                <a:cubicBezTo>
                  <a:pt x="78" y="233"/>
                  <a:pt x="79" y="234"/>
                  <a:pt x="81" y="235"/>
                </a:cubicBezTo>
                <a:cubicBezTo>
                  <a:pt x="81" y="235"/>
                  <a:pt x="81" y="235"/>
                  <a:pt x="82" y="235"/>
                </a:cubicBezTo>
                <a:cubicBezTo>
                  <a:pt x="79" y="234"/>
                  <a:pt x="77" y="233"/>
                  <a:pt x="75" y="232"/>
                </a:cubicBezTo>
                <a:close/>
                <a:moveTo>
                  <a:pt x="82" y="241"/>
                </a:moveTo>
                <a:cubicBezTo>
                  <a:pt x="82" y="241"/>
                  <a:pt x="83" y="241"/>
                  <a:pt x="83" y="241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4" y="241"/>
                  <a:pt x="84" y="241"/>
                  <a:pt x="84" y="242"/>
                </a:cubicBezTo>
                <a:cubicBezTo>
                  <a:pt x="83" y="241"/>
                  <a:pt x="83" y="241"/>
                  <a:pt x="82" y="241"/>
                </a:cubicBezTo>
                <a:cubicBezTo>
                  <a:pt x="82" y="241"/>
                  <a:pt x="81" y="241"/>
                  <a:pt x="81" y="240"/>
                </a:cubicBezTo>
                <a:cubicBezTo>
                  <a:pt x="81" y="241"/>
                  <a:pt x="81" y="241"/>
                  <a:pt x="82" y="241"/>
                </a:cubicBezTo>
                <a:close/>
                <a:moveTo>
                  <a:pt x="72" y="229"/>
                </a:moveTo>
                <a:cubicBezTo>
                  <a:pt x="72" y="229"/>
                  <a:pt x="72" y="228"/>
                  <a:pt x="71" y="228"/>
                </a:cubicBezTo>
                <a:cubicBezTo>
                  <a:pt x="72" y="228"/>
                  <a:pt x="72" y="228"/>
                  <a:pt x="73" y="229"/>
                </a:cubicBezTo>
                <a:cubicBezTo>
                  <a:pt x="74" y="229"/>
                  <a:pt x="74" y="230"/>
                  <a:pt x="75" y="230"/>
                </a:cubicBezTo>
                <a:cubicBezTo>
                  <a:pt x="74" y="230"/>
                  <a:pt x="73" y="229"/>
                  <a:pt x="72" y="229"/>
                </a:cubicBezTo>
                <a:close/>
                <a:moveTo>
                  <a:pt x="73" y="237"/>
                </a:moveTo>
                <a:cubicBezTo>
                  <a:pt x="73" y="237"/>
                  <a:pt x="73" y="237"/>
                  <a:pt x="73" y="237"/>
                </a:cubicBezTo>
                <a:cubicBezTo>
                  <a:pt x="71" y="236"/>
                  <a:pt x="68" y="235"/>
                  <a:pt x="66" y="234"/>
                </a:cubicBezTo>
                <a:cubicBezTo>
                  <a:pt x="68" y="235"/>
                  <a:pt x="71" y="236"/>
                  <a:pt x="73" y="237"/>
                </a:cubicBezTo>
                <a:close/>
                <a:moveTo>
                  <a:pt x="35" y="201"/>
                </a:moveTo>
                <a:cubicBezTo>
                  <a:pt x="35" y="201"/>
                  <a:pt x="35" y="200"/>
                  <a:pt x="35" y="200"/>
                </a:cubicBezTo>
                <a:cubicBezTo>
                  <a:pt x="35" y="200"/>
                  <a:pt x="35" y="201"/>
                  <a:pt x="35" y="201"/>
                </a:cubicBezTo>
                <a:cubicBezTo>
                  <a:pt x="36" y="201"/>
                  <a:pt x="36" y="202"/>
                  <a:pt x="37" y="202"/>
                </a:cubicBezTo>
                <a:cubicBezTo>
                  <a:pt x="37" y="203"/>
                  <a:pt x="37" y="203"/>
                  <a:pt x="37" y="203"/>
                </a:cubicBezTo>
                <a:cubicBezTo>
                  <a:pt x="38" y="203"/>
                  <a:pt x="38" y="203"/>
                  <a:pt x="38" y="203"/>
                </a:cubicBezTo>
                <a:cubicBezTo>
                  <a:pt x="38" y="204"/>
                  <a:pt x="39" y="205"/>
                  <a:pt x="40" y="206"/>
                </a:cubicBezTo>
                <a:cubicBezTo>
                  <a:pt x="41" y="207"/>
                  <a:pt x="42" y="208"/>
                  <a:pt x="43" y="209"/>
                </a:cubicBezTo>
                <a:cubicBezTo>
                  <a:pt x="41" y="208"/>
                  <a:pt x="40" y="207"/>
                  <a:pt x="39" y="206"/>
                </a:cubicBezTo>
                <a:cubicBezTo>
                  <a:pt x="38" y="205"/>
                  <a:pt x="36" y="203"/>
                  <a:pt x="35" y="202"/>
                </a:cubicBezTo>
                <a:cubicBezTo>
                  <a:pt x="35" y="201"/>
                  <a:pt x="35" y="201"/>
                  <a:pt x="35" y="201"/>
                </a:cubicBezTo>
                <a:close/>
                <a:moveTo>
                  <a:pt x="37" y="197"/>
                </a:moveTo>
                <a:cubicBezTo>
                  <a:pt x="37" y="197"/>
                  <a:pt x="37" y="197"/>
                  <a:pt x="38" y="197"/>
                </a:cubicBezTo>
                <a:cubicBezTo>
                  <a:pt x="39" y="200"/>
                  <a:pt x="41" y="202"/>
                  <a:pt x="43" y="204"/>
                </a:cubicBezTo>
                <a:cubicBezTo>
                  <a:pt x="42" y="203"/>
                  <a:pt x="40" y="201"/>
                  <a:pt x="39" y="200"/>
                </a:cubicBezTo>
                <a:cubicBezTo>
                  <a:pt x="38" y="199"/>
                  <a:pt x="38" y="198"/>
                  <a:pt x="37" y="197"/>
                </a:cubicBezTo>
                <a:close/>
                <a:moveTo>
                  <a:pt x="25" y="144"/>
                </a:moveTo>
                <a:cubicBezTo>
                  <a:pt x="25" y="142"/>
                  <a:pt x="24" y="140"/>
                  <a:pt x="24" y="138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5" y="140"/>
                  <a:pt x="26" y="143"/>
                  <a:pt x="27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28" y="148"/>
                  <a:pt x="28" y="148"/>
                  <a:pt x="28" y="148"/>
                </a:cubicBezTo>
                <a:cubicBezTo>
                  <a:pt x="28" y="149"/>
                  <a:pt x="28" y="150"/>
                  <a:pt x="28" y="151"/>
                </a:cubicBezTo>
                <a:cubicBezTo>
                  <a:pt x="27" y="149"/>
                  <a:pt x="26" y="146"/>
                  <a:pt x="25" y="144"/>
                </a:cubicBezTo>
                <a:close/>
                <a:moveTo>
                  <a:pt x="28" y="177"/>
                </a:moveTo>
                <a:cubicBezTo>
                  <a:pt x="27" y="176"/>
                  <a:pt x="26" y="174"/>
                  <a:pt x="26" y="173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7" y="173"/>
                  <a:pt x="27" y="175"/>
                  <a:pt x="28" y="177"/>
                </a:cubicBezTo>
                <a:close/>
                <a:moveTo>
                  <a:pt x="25" y="61"/>
                </a:moveTo>
                <a:cubicBezTo>
                  <a:pt x="24" y="61"/>
                  <a:pt x="24" y="61"/>
                  <a:pt x="24" y="61"/>
                </a:cubicBezTo>
                <a:cubicBezTo>
                  <a:pt x="25" y="60"/>
                  <a:pt x="26" y="59"/>
                  <a:pt x="27" y="58"/>
                </a:cubicBezTo>
                <a:cubicBezTo>
                  <a:pt x="27" y="58"/>
                  <a:pt x="27" y="58"/>
                  <a:pt x="27" y="58"/>
                </a:cubicBezTo>
                <a:cubicBezTo>
                  <a:pt x="26" y="59"/>
                  <a:pt x="26" y="60"/>
                  <a:pt x="25" y="61"/>
                </a:cubicBezTo>
                <a:close/>
                <a:moveTo>
                  <a:pt x="27" y="62"/>
                </a:moveTo>
                <a:cubicBezTo>
                  <a:pt x="26" y="63"/>
                  <a:pt x="25" y="64"/>
                  <a:pt x="25" y="66"/>
                </a:cubicBezTo>
                <a:cubicBezTo>
                  <a:pt x="25" y="64"/>
                  <a:pt x="26" y="63"/>
                  <a:pt x="26" y="62"/>
                </a:cubicBezTo>
                <a:cubicBezTo>
                  <a:pt x="27" y="62"/>
                  <a:pt x="27" y="62"/>
                  <a:pt x="27" y="62"/>
                </a:cubicBezTo>
                <a:close/>
                <a:moveTo>
                  <a:pt x="25" y="68"/>
                </a:moveTo>
                <a:cubicBezTo>
                  <a:pt x="26" y="66"/>
                  <a:pt x="27" y="63"/>
                  <a:pt x="29" y="61"/>
                </a:cubicBezTo>
                <a:cubicBezTo>
                  <a:pt x="30" y="61"/>
                  <a:pt x="31" y="60"/>
                  <a:pt x="32" y="59"/>
                </a:cubicBezTo>
                <a:cubicBezTo>
                  <a:pt x="32" y="60"/>
                  <a:pt x="32" y="61"/>
                  <a:pt x="31" y="62"/>
                </a:cubicBezTo>
                <a:cubicBezTo>
                  <a:pt x="30" y="63"/>
                  <a:pt x="29" y="64"/>
                  <a:pt x="28" y="66"/>
                </a:cubicBezTo>
                <a:cubicBezTo>
                  <a:pt x="27" y="66"/>
                  <a:pt x="26" y="67"/>
                  <a:pt x="25" y="68"/>
                </a:cubicBezTo>
                <a:close/>
                <a:moveTo>
                  <a:pt x="25" y="69"/>
                </a:moveTo>
                <a:cubicBezTo>
                  <a:pt x="23" y="71"/>
                  <a:pt x="22" y="73"/>
                  <a:pt x="20" y="75"/>
                </a:cubicBezTo>
                <a:cubicBezTo>
                  <a:pt x="21" y="73"/>
                  <a:pt x="22" y="72"/>
                  <a:pt x="23" y="70"/>
                </a:cubicBezTo>
                <a:cubicBezTo>
                  <a:pt x="24" y="70"/>
                  <a:pt x="24" y="69"/>
                  <a:pt x="25" y="69"/>
                </a:cubicBezTo>
                <a:close/>
                <a:moveTo>
                  <a:pt x="110" y="12"/>
                </a:moveTo>
                <a:cubicBezTo>
                  <a:pt x="110" y="12"/>
                  <a:pt x="109" y="12"/>
                  <a:pt x="109" y="12"/>
                </a:cubicBezTo>
                <a:cubicBezTo>
                  <a:pt x="109" y="11"/>
                  <a:pt x="109" y="11"/>
                  <a:pt x="110" y="11"/>
                </a:cubicBezTo>
                <a:cubicBezTo>
                  <a:pt x="112" y="11"/>
                  <a:pt x="113" y="11"/>
                  <a:pt x="115" y="12"/>
                </a:cubicBezTo>
                <a:cubicBezTo>
                  <a:pt x="112" y="13"/>
                  <a:pt x="110" y="14"/>
                  <a:pt x="107" y="15"/>
                </a:cubicBezTo>
                <a:cubicBezTo>
                  <a:pt x="107" y="15"/>
                  <a:pt x="107" y="15"/>
                  <a:pt x="106" y="15"/>
                </a:cubicBezTo>
                <a:cubicBezTo>
                  <a:pt x="108" y="14"/>
                  <a:pt x="109" y="14"/>
                  <a:pt x="110" y="13"/>
                </a:cubicBezTo>
                <a:cubicBezTo>
                  <a:pt x="111" y="13"/>
                  <a:pt x="111" y="12"/>
                  <a:pt x="110" y="12"/>
                </a:cubicBezTo>
                <a:close/>
                <a:moveTo>
                  <a:pt x="122" y="39"/>
                </a:moveTo>
                <a:cubicBezTo>
                  <a:pt x="126" y="38"/>
                  <a:pt x="129" y="37"/>
                  <a:pt x="133" y="36"/>
                </a:cubicBezTo>
                <a:cubicBezTo>
                  <a:pt x="135" y="36"/>
                  <a:pt x="137" y="36"/>
                  <a:pt x="140" y="36"/>
                </a:cubicBezTo>
                <a:cubicBezTo>
                  <a:pt x="137" y="37"/>
                  <a:pt x="134" y="39"/>
                  <a:pt x="132" y="40"/>
                </a:cubicBezTo>
                <a:cubicBezTo>
                  <a:pt x="127" y="41"/>
                  <a:pt x="122" y="41"/>
                  <a:pt x="117" y="41"/>
                </a:cubicBezTo>
                <a:cubicBezTo>
                  <a:pt x="119" y="39"/>
                  <a:pt x="120" y="38"/>
                  <a:pt x="121" y="36"/>
                </a:cubicBezTo>
                <a:cubicBezTo>
                  <a:pt x="122" y="36"/>
                  <a:pt x="123" y="36"/>
                  <a:pt x="123" y="36"/>
                </a:cubicBezTo>
                <a:cubicBezTo>
                  <a:pt x="123" y="36"/>
                  <a:pt x="122" y="37"/>
                  <a:pt x="122" y="37"/>
                </a:cubicBezTo>
                <a:cubicBezTo>
                  <a:pt x="121" y="38"/>
                  <a:pt x="121" y="39"/>
                  <a:pt x="122" y="39"/>
                </a:cubicBezTo>
                <a:close/>
                <a:moveTo>
                  <a:pt x="125" y="36"/>
                </a:moveTo>
                <a:cubicBezTo>
                  <a:pt x="126" y="36"/>
                  <a:pt x="126" y="36"/>
                  <a:pt x="127" y="36"/>
                </a:cubicBezTo>
                <a:cubicBezTo>
                  <a:pt x="127" y="36"/>
                  <a:pt x="128" y="36"/>
                  <a:pt x="128" y="36"/>
                </a:cubicBezTo>
                <a:cubicBezTo>
                  <a:pt x="127" y="36"/>
                  <a:pt x="126" y="36"/>
                  <a:pt x="125" y="36"/>
                </a:cubicBezTo>
                <a:close/>
                <a:moveTo>
                  <a:pt x="129" y="31"/>
                </a:moveTo>
                <a:cubicBezTo>
                  <a:pt x="129" y="31"/>
                  <a:pt x="129" y="31"/>
                  <a:pt x="130" y="31"/>
                </a:cubicBezTo>
                <a:cubicBezTo>
                  <a:pt x="130" y="31"/>
                  <a:pt x="131" y="31"/>
                  <a:pt x="131" y="31"/>
                </a:cubicBezTo>
                <a:cubicBezTo>
                  <a:pt x="131" y="31"/>
                  <a:pt x="131" y="31"/>
                  <a:pt x="130" y="31"/>
                </a:cubicBezTo>
                <a:cubicBezTo>
                  <a:pt x="130" y="31"/>
                  <a:pt x="130" y="31"/>
                  <a:pt x="129" y="31"/>
                </a:cubicBezTo>
                <a:cubicBezTo>
                  <a:pt x="129" y="31"/>
                  <a:pt x="129" y="31"/>
                  <a:pt x="129" y="31"/>
                </a:cubicBezTo>
                <a:close/>
                <a:moveTo>
                  <a:pt x="128" y="18"/>
                </a:moveTo>
                <a:cubicBezTo>
                  <a:pt x="129" y="17"/>
                  <a:pt x="130" y="17"/>
                  <a:pt x="131" y="16"/>
                </a:cubicBezTo>
                <a:cubicBezTo>
                  <a:pt x="131" y="16"/>
                  <a:pt x="132" y="16"/>
                  <a:pt x="133" y="17"/>
                </a:cubicBezTo>
                <a:cubicBezTo>
                  <a:pt x="132" y="17"/>
                  <a:pt x="131" y="18"/>
                  <a:pt x="130" y="18"/>
                </a:cubicBezTo>
                <a:cubicBezTo>
                  <a:pt x="129" y="18"/>
                  <a:pt x="128" y="18"/>
                  <a:pt x="128" y="18"/>
                </a:cubicBezTo>
                <a:close/>
                <a:moveTo>
                  <a:pt x="129" y="22"/>
                </a:moveTo>
                <a:cubicBezTo>
                  <a:pt x="129" y="22"/>
                  <a:pt x="128" y="23"/>
                  <a:pt x="128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23"/>
                  <a:pt x="128" y="22"/>
                  <a:pt x="129" y="22"/>
                </a:cubicBezTo>
                <a:cubicBezTo>
                  <a:pt x="129" y="22"/>
                  <a:pt x="129" y="22"/>
                  <a:pt x="129" y="22"/>
                </a:cubicBezTo>
                <a:close/>
                <a:moveTo>
                  <a:pt x="132" y="22"/>
                </a:moveTo>
                <a:cubicBezTo>
                  <a:pt x="132" y="22"/>
                  <a:pt x="133" y="22"/>
                  <a:pt x="133" y="22"/>
                </a:cubicBezTo>
                <a:cubicBezTo>
                  <a:pt x="135" y="23"/>
                  <a:pt x="137" y="24"/>
                  <a:pt x="140" y="24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138" y="24"/>
                  <a:pt x="137" y="24"/>
                  <a:pt x="136" y="24"/>
                </a:cubicBezTo>
                <a:cubicBezTo>
                  <a:pt x="134" y="24"/>
                  <a:pt x="132" y="24"/>
                  <a:pt x="130" y="23"/>
                </a:cubicBezTo>
                <a:cubicBezTo>
                  <a:pt x="131" y="23"/>
                  <a:pt x="131" y="23"/>
                  <a:pt x="132" y="22"/>
                </a:cubicBezTo>
                <a:close/>
                <a:moveTo>
                  <a:pt x="163" y="18"/>
                </a:moveTo>
                <a:cubicBezTo>
                  <a:pt x="163" y="17"/>
                  <a:pt x="162" y="17"/>
                  <a:pt x="162" y="17"/>
                </a:cubicBezTo>
                <a:cubicBezTo>
                  <a:pt x="164" y="17"/>
                  <a:pt x="165" y="18"/>
                  <a:pt x="167" y="19"/>
                </a:cubicBezTo>
                <a:cubicBezTo>
                  <a:pt x="167" y="19"/>
                  <a:pt x="168" y="20"/>
                  <a:pt x="168" y="20"/>
                </a:cubicBezTo>
                <a:cubicBezTo>
                  <a:pt x="167" y="19"/>
                  <a:pt x="165" y="18"/>
                  <a:pt x="163" y="18"/>
                </a:cubicBezTo>
                <a:close/>
                <a:moveTo>
                  <a:pt x="178" y="27"/>
                </a:moveTo>
                <a:cubicBezTo>
                  <a:pt x="174" y="25"/>
                  <a:pt x="170" y="23"/>
                  <a:pt x="165" y="21"/>
                </a:cubicBezTo>
                <a:cubicBezTo>
                  <a:pt x="165" y="21"/>
                  <a:pt x="166" y="21"/>
                  <a:pt x="166" y="20"/>
                </a:cubicBezTo>
                <a:cubicBezTo>
                  <a:pt x="170" y="22"/>
                  <a:pt x="174" y="24"/>
                  <a:pt x="178" y="27"/>
                </a:cubicBezTo>
                <a:close/>
                <a:moveTo>
                  <a:pt x="164" y="22"/>
                </a:moveTo>
                <a:cubicBezTo>
                  <a:pt x="164" y="22"/>
                  <a:pt x="164" y="22"/>
                  <a:pt x="164" y="23"/>
                </a:cubicBezTo>
                <a:cubicBezTo>
                  <a:pt x="164" y="23"/>
                  <a:pt x="164" y="23"/>
                  <a:pt x="164" y="23"/>
                </a:cubicBezTo>
                <a:cubicBezTo>
                  <a:pt x="163" y="23"/>
                  <a:pt x="161" y="24"/>
                  <a:pt x="160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0" y="24"/>
                  <a:pt x="160" y="23"/>
                  <a:pt x="159" y="23"/>
                </a:cubicBezTo>
                <a:cubicBezTo>
                  <a:pt x="158" y="23"/>
                  <a:pt x="158" y="23"/>
                  <a:pt x="157" y="24"/>
                </a:cubicBezTo>
                <a:cubicBezTo>
                  <a:pt x="155" y="23"/>
                  <a:pt x="154" y="23"/>
                  <a:pt x="152" y="22"/>
                </a:cubicBezTo>
                <a:cubicBezTo>
                  <a:pt x="152" y="22"/>
                  <a:pt x="151" y="22"/>
                  <a:pt x="150" y="21"/>
                </a:cubicBezTo>
                <a:cubicBezTo>
                  <a:pt x="152" y="20"/>
                  <a:pt x="153" y="20"/>
                  <a:pt x="155" y="19"/>
                </a:cubicBezTo>
                <a:cubicBezTo>
                  <a:pt x="158" y="20"/>
                  <a:pt x="161" y="21"/>
                  <a:pt x="164" y="22"/>
                </a:cubicBezTo>
                <a:close/>
                <a:moveTo>
                  <a:pt x="193" y="49"/>
                </a:moveTo>
                <a:cubicBezTo>
                  <a:pt x="193" y="49"/>
                  <a:pt x="194" y="49"/>
                  <a:pt x="194" y="49"/>
                </a:cubicBezTo>
                <a:cubicBezTo>
                  <a:pt x="195" y="51"/>
                  <a:pt x="196" y="52"/>
                  <a:pt x="198" y="54"/>
                </a:cubicBezTo>
                <a:cubicBezTo>
                  <a:pt x="195" y="52"/>
                  <a:pt x="193" y="51"/>
                  <a:pt x="191" y="49"/>
                </a:cubicBezTo>
                <a:cubicBezTo>
                  <a:pt x="192" y="49"/>
                  <a:pt x="192" y="49"/>
                  <a:pt x="193" y="49"/>
                </a:cubicBezTo>
                <a:close/>
                <a:moveTo>
                  <a:pt x="192" y="43"/>
                </a:moveTo>
                <a:cubicBezTo>
                  <a:pt x="192" y="43"/>
                  <a:pt x="193" y="43"/>
                  <a:pt x="193" y="42"/>
                </a:cubicBezTo>
                <a:cubicBezTo>
                  <a:pt x="193" y="43"/>
                  <a:pt x="194" y="44"/>
                  <a:pt x="195" y="45"/>
                </a:cubicBezTo>
                <a:cubicBezTo>
                  <a:pt x="194" y="44"/>
                  <a:pt x="193" y="43"/>
                  <a:pt x="192" y="43"/>
                </a:cubicBezTo>
                <a:close/>
                <a:moveTo>
                  <a:pt x="229" y="141"/>
                </a:moveTo>
                <a:cubicBezTo>
                  <a:pt x="230" y="132"/>
                  <a:pt x="230" y="122"/>
                  <a:pt x="230" y="113"/>
                </a:cubicBezTo>
                <a:cubicBezTo>
                  <a:pt x="231" y="113"/>
                  <a:pt x="231" y="113"/>
                  <a:pt x="231" y="113"/>
                </a:cubicBezTo>
                <a:cubicBezTo>
                  <a:pt x="231" y="122"/>
                  <a:pt x="231" y="132"/>
                  <a:pt x="229" y="141"/>
                </a:cubicBezTo>
                <a:close/>
                <a:moveTo>
                  <a:pt x="231" y="101"/>
                </a:moveTo>
                <a:cubicBezTo>
                  <a:pt x="231" y="102"/>
                  <a:pt x="231" y="103"/>
                  <a:pt x="232" y="103"/>
                </a:cubicBezTo>
                <a:cubicBezTo>
                  <a:pt x="232" y="103"/>
                  <a:pt x="231" y="104"/>
                  <a:pt x="231" y="104"/>
                </a:cubicBezTo>
                <a:cubicBezTo>
                  <a:pt x="231" y="103"/>
                  <a:pt x="231" y="102"/>
                  <a:pt x="231" y="101"/>
                </a:cubicBezTo>
                <a:close/>
                <a:moveTo>
                  <a:pt x="229" y="97"/>
                </a:moveTo>
                <a:cubicBezTo>
                  <a:pt x="229" y="98"/>
                  <a:pt x="229" y="99"/>
                  <a:pt x="230" y="99"/>
                </a:cubicBezTo>
                <a:cubicBezTo>
                  <a:pt x="230" y="99"/>
                  <a:pt x="229" y="99"/>
                  <a:pt x="229" y="99"/>
                </a:cubicBezTo>
                <a:cubicBezTo>
                  <a:pt x="229" y="99"/>
                  <a:pt x="229" y="100"/>
                  <a:pt x="228" y="100"/>
                </a:cubicBezTo>
                <a:cubicBezTo>
                  <a:pt x="228" y="99"/>
                  <a:pt x="228" y="99"/>
                  <a:pt x="228" y="98"/>
                </a:cubicBezTo>
                <a:cubicBezTo>
                  <a:pt x="228" y="98"/>
                  <a:pt x="228" y="98"/>
                  <a:pt x="229" y="97"/>
                </a:cubicBezTo>
                <a:close/>
                <a:moveTo>
                  <a:pt x="227" y="96"/>
                </a:moveTo>
                <a:cubicBezTo>
                  <a:pt x="227" y="95"/>
                  <a:pt x="226" y="94"/>
                  <a:pt x="226" y="92"/>
                </a:cubicBezTo>
                <a:cubicBezTo>
                  <a:pt x="226" y="92"/>
                  <a:pt x="226" y="92"/>
                  <a:pt x="226" y="92"/>
                </a:cubicBezTo>
                <a:cubicBezTo>
                  <a:pt x="226" y="94"/>
                  <a:pt x="227" y="95"/>
                  <a:pt x="228" y="96"/>
                </a:cubicBezTo>
                <a:cubicBezTo>
                  <a:pt x="228" y="96"/>
                  <a:pt x="227" y="96"/>
                  <a:pt x="227" y="96"/>
                </a:cubicBezTo>
                <a:close/>
                <a:moveTo>
                  <a:pt x="227" y="92"/>
                </a:moveTo>
                <a:cubicBezTo>
                  <a:pt x="228" y="91"/>
                  <a:pt x="228" y="91"/>
                  <a:pt x="228" y="91"/>
                </a:cubicBezTo>
                <a:cubicBezTo>
                  <a:pt x="229" y="93"/>
                  <a:pt x="229" y="94"/>
                  <a:pt x="230" y="96"/>
                </a:cubicBezTo>
                <a:cubicBezTo>
                  <a:pt x="229" y="95"/>
                  <a:pt x="228" y="93"/>
                  <a:pt x="227" y="92"/>
                </a:cubicBezTo>
                <a:close/>
                <a:moveTo>
                  <a:pt x="228" y="89"/>
                </a:moveTo>
                <a:cubicBezTo>
                  <a:pt x="227" y="89"/>
                  <a:pt x="227" y="90"/>
                  <a:pt x="226" y="90"/>
                </a:cubicBezTo>
                <a:cubicBezTo>
                  <a:pt x="225" y="89"/>
                  <a:pt x="225" y="87"/>
                  <a:pt x="224" y="86"/>
                </a:cubicBezTo>
                <a:cubicBezTo>
                  <a:pt x="224" y="86"/>
                  <a:pt x="224" y="86"/>
                  <a:pt x="224" y="86"/>
                </a:cubicBezTo>
                <a:cubicBezTo>
                  <a:pt x="225" y="85"/>
                  <a:pt x="226" y="85"/>
                  <a:pt x="227" y="84"/>
                </a:cubicBezTo>
                <a:cubicBezTo>
                  <a:pt x="227" y="86"/>
                  <a:pt x="228" y="87"/>
                  <a:pt x="228" y="89"/>
                </a:cubicBezTo>
                <a:cubicBezTo>
                  <a:pt x="228" y="89"/>
                  <a:pt x="228" y="89"/>
                  <a:pt x="228" y="89"/>
                </a:cubicBezTo>
                <a:close/>
                <a:moveTo>
                  <a:pt x="225" y="97"/>
                </a:moveTo>
                <a:cubicBezTo>
                  <a:pt x="225" y="97"/>
                  <a:pt x="225" y="97"/>
                  <a:pt x="225" y="97"/>
                </a:cubicBezTo>
                <a:cubicBezTo>
                  <a:pt x="225" y="96"/>
                  <a:pt x="224" y="95"/>
                  <a:pt x="224" y="94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25" y="95"/>
                  <a:pt x="225" y="96"/>
                  <a:pt x="225" y="97"/>
                </a:cubicBezTo>
                <a:close/>
                <a:moveTo>
                  <a:pt x="142" y="227"/>
                </a:moveTo>
                <a:cubicBezTo>
                  <a:pt x="143" y="226"/>
                  <a:pt x="144" y="225"/>
                  <a:pt x="145" y="225"/>
                </a:cubicBezTo>
                <a:cubicBezTo>
                  <a:pt x="144" y="225"/>
                  <a:pt x="144" y="226"/>
                  <a:pt x="143" y="227"/>
                </a:cubicBezTo>
                <a:cubicBezTo>
                  <a:pt x="143" y="227"/>
                  <a:pt x="142" y="227"/>
                  <a:pt x="142" y="227"/>
                </a:cubicBezTo>
                <a:close/>
                <a:moveTo>
                  <a:pt x="143" y="227"/>
                </a:moveTo>
                <a:cubicBezTo>
                  <a:pt x="142" y="227"/>
                  <a:pt x="142" y="227"/>
                  <a:pt x="142" y="227"/>
                </a:cubicBezTo>
                <a:cubicBezTo>
                  <a:pt x="142" y="227"/>
                  <a:pt x="142" y="228"/>
                  <a:pt x="142" y="228"/>
                </a:cubicBezTo>
                <a:cubicBezTo>
                  <a:pt x="142" y="228"/>
                  <a:pt x="141" y="228"/>
                  <a:pt x="141" y="228"/>
                </a:cubicBezTo>
                <a:cubicBezTo>
                  <a:pt x="141" y="228"/>
                  <a:pt x="141" y="228"/>
                  <a:pt x="141" y="227"/>
                </a:cubicBezTo>
                <a:cubicBezTo>
                  <a:pt x="141" y="227"/>
                  <a:pt x="141" y="227"/>
                  <a:pt x="141" y="227"/>
                </a:cubicBezTo>
                <a:cubicBezTo>
                  <a:pt x="142" y="227"/>
                  <a:pt x="142" y="227"/>
                  <a:pt x="143" y="227"/>
                </a:cubicBezTo>
                <a:close/>
                <a:moveTo>
                  <a:pt x="130" y="228"/>
                </a:moveTo>
                <a:cubicBezTo>
                  <a:pt x="130" y="227"/>
                  <a:pt x="130" y="227"/>
                  <a:pt x="130" y="226"/>
                </a:cubicBezTo>
                <a:cubicBezTo>
                  <a:pt x="130" y="226"/>
                  <a:pt x="130" y="225"/>
                  <a:pt x="131" y="225"/>
                </a:cubicBezTo>
                <a:cubicBezTo>
                  <a:pt x="139" y="218"/>
                  <a:pt x="146" y="211"/>
                  <a:pt x="154" y="203"/>
                </a:cubicBezTo>
                <a:cubicBezTo>
                  <a:pt x="159" y="200"/>
                  <a:pt x="163" y="196"/>
                  <a:pt x="168" y="192"/>
                </a:cubicBezTo>
                <a:cubicBezTo>
                  <a:pt x="168" y="192"/>
                  <a:pt x="169" y="192"/>
                  <a:pt x="169" y="192"/>
                </a:cubicBezTo>
                <a:cubicBezTo>
                  <a:pt x="169" y="191"/>
                  <a:pt x="169" y="191"/>
                  <a:pt x="170" y="191"/>
                </a:cubicBezTo>
                <a:cubicBezTo>
                  <a:pt x="171" y="190"/>
                  <a:pt x="172" y="189"/>
                  <a:pt x="173" y="188"/>
                </a:cubicBezTo>
                <a:cubicBezTo>
                  <a:pt x="167" y="194"/>
                  <a:pt x="161" y="200"/>
                  <a:pt x="155" y="206"/>
                </a:cubicBezTo>
                <a:cubicBezTo>
                  <a:pt x="151" y="209"/>
                  <a:pt x="146" y="213"/>
                  <a:pt x="143" y="217"/>
                </a:cubicBezTo>
                <a:cubicBezTo>
                  <a:pt x="142" y="218"/>
                  <a:pt x="142" y="218"/>
                  <a:pt x="143" y="219"/>
                </a:cubicBezTo>
                <a:cubicBezTo>
                  <a:pt x="140" y="221"/>
                  <a:pt x="138" y="223"/>
                  <a:pt x="136" y="225"/>
                </a:cubicBezTo>
                <a:cubicBezTo>
                  <a:pt x="134" y="226"/>
                  <a:pt x="132" y="227"/>
                  <a:pt x="130" y="228"/>
                </a:cubicBezTo>
                <a:close/>
                <a:moveTo>
                  <a:pt x="138" y="227"/>
                </a:moveTo>
                <a:cubicBezTo>
                  <a:pt x="138" y="227"/>
                  <a:pt x="138" y="228"/>
                  <a:pt x="137" y="228"/>
                </a:cubicBezTo>
                <a:cubicBezTo>
                  <a:pt x="137" y="228"/>
                  <a:pt x="136" y="228"/>
                  <a:pt x="135" y="228"/>
                </a:cubicBezTo>
                <a:cubicBezTo>
                  <a:pt x="135" y="228"/>
                  <a:pt x="136" y="228"/>
                  <a:pt x="136" y="228"/>
                </a:cubicBezTo>
                <a:cubicBezTo>
                  <a:pt x="137" y="227"/>
                  <a:pt x="137" y="227"/>
                  <a:pt x="138" y="227"/>
                </a:cubicBezTo>
                <a:close/>
                <a:moveTo>
                  <a:pt x="121" y="226"/>
                </a:moveTo>
                <a:cubicBezTo>
                  <a:pt x="121" y="226"/>
                  <a:pt x="121" y="226"/>
                  <a:pt x="121" y="226"/>
                </a:cubicBezTo>
                <a:cubicBezTo>
                  <a:pt x="121" y="225"/>
                  <a:pt x="122" y="224"/>
                  <a:pt x="123" y="223"/>
                </a:cubicBezTo>
                <a:cubicBezTo>
                  <a:pt x="123" y="224"/>
                  <a:pt x="123" y="224"/>
                  <a:pt x="124" y="224"/>
                </a:cubicBezTo>
                <a:cubicBezTo>
                  <a:pt x="123" y="225"/>
                  <a:pt x="122" y="225"/>
                  <a:pt x="121" y="226"/>
                </a:cubicBezTo>
                <a:close/>
                <a:moveTo>
                  <a:pt x="124" y="228"/>
                </a:move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23" y="228"/>
                  <a:pt x="122" y="228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23" y="228"/>
                  <a:pt x="124" y="228"/>
                </a:cubicBezTo>
                <a:close/>
                <a:moveTo>
                  <a:pt x="115" y="215"/>
                </a:moveTo>
                <a:cubicBezTo>
                  <a:pt x="115" y="215"/>
                  <a:pt x="114" y="215"/>
                  <a:pt x="114" y="215"/>
                </a:cubicBezTo>
                <a:cubicBezTo>
                  <a:pt x="115" y="214"/>
                  <a:pt x="116" y="213"/>
                  <a:pt x="117" y="212"/>
                </a:cubicBezTo>
                <a:cubicBezTo>
                  <a:pt x="118" y="213"/>
                  <a:pt x="118" y="213"/>
                  <a:pt x="119" y="214"/>
                </a:cubicBezTo>
                <a:cubicBezTo>
                  <a:pt x="119" y="214"/>
                  <a:pt x="119" y="214"/>
                  <a:pt x="119" y="214"/>
                </a:cubicBezTo>
                <a:cubicBezTo>
                  <a:pt x="119" y="214"/>
                  <a:pt x="119" y="214"/>
                  <a:pt x="119" y="214"/>
                </a:cubicBezTo>
                <a:cubicBezTo>
                  <a:pt x="118" y="215"/>
                  <a:pt x="116" y="215"/>
                  <a:pt x="115" y="215"/>
                </a:cubicBezTo>
                <a:close/>
                <a:moveTo>
                  <a:pt x="118" y="223"/>
                </a:moveTo>
                <a:cubicBezTo>
                  <a:pt x="117" y="223"/>
                  <a:pt x="117" y="223"/>
                  <a:pt x="116" y="224"/>
                </a:cubicBezTo>
                <a:cubicBezTo>
                  <a:pt x="116" y="223"/>
                  <a:pt x="116" y="223"/>
                  <a:pt x="115" y="223"/>
                </a:cubicBezTo>
                <a:cubicBezTo>
                  <a:pt x="116" y="223"/>
                  <a:pt x="117" y="222"/>
                  <a:pt x="117" y="222"/>
                </a:cubicBezTo>
                <a:cubicBezTo>
                  <a:pt x="117" y="222"/>
                  <a:pt x="118" y="222"/>
                  <a:pt x="118" y="223"/>
                </a:cubicBezTo>
                <a:close/>
                <a:moveTo>
                  <a:pt x="110" y="219"/>
                </a:moveTo>
                <a:cubicBezTo>
                  <a:pt x="110" y="219"/>
                  <a:pt x="111" y="219"/>
                  <a:pt x="111" y="219"/>
                </a:cubicBezTo>
                <a:cubicBezTo>
                  <a:pt x="111" y="219"/>
                  <a:pt x="111" y="218"/>
                  <a:pt x="112" y="218"/>
                </a:cubicBezTo>
                <a:cubicBezTo>
                  <a:pt x="112" y="219"/>
                  <a:pt x="113" y="219"/>
                  <a:pt x="113" y="219"/>
                </a:cubicBezTo>
                <a:cubicBezTo>
                  <a:pt x="113" y="220"/>
                  <a:pt x="113" y="220"/>
                  <a:pt x="112" y="221"/>
                </a:cubicBezTo>
                <a:cubicBezTo>
                  <a:pt x="112" y="220"/>
                  <a:pt x="111" y="220"/>
                  <a:pt x="110" y="219"/>
                </a:cubicBezTo>
                <a:close/>
                <a:moveTo>
                  <a:pt x="114" y="230"/>
                </a:moveTo>
                <a:cubicBezTo>
                  <a:pt x="113" y="230"/>
                  <a:pt x="113" y="230"/>
                  <a:pt x="112" y="230"/>
                </a:cubicBezTo>
                <a:cubicBezTo>
                  <a:pt x="112" y="230"/>
                  <a:pt x="111" y="229"/>
                  <a:pt x="110" y="229"/>
                </a:cubicBezTo>
                <a:cubicBezTo>
                  <a:pt x="111" y="229"/>
                  <a:pt x="111" y="229"/>
                  <a:pt x="111" y="228"/>
                </a:cubicBezTo>
                <a:cubicBezTo>
                  <a:pt x="112" y="229"/>
                  <a:pt x="113" y="229"/>
                  <a:pt x="114" y="230"/>
                </a:cubicBezTo>
                <a:close/>
                <a:moveTo>
                  <a:pt x="82" y="198"/>
                </a:moveTo>
                <a:cubicBezTo>
                  <a:pt x="82" y="198"/>
                  <a:pt x="82" y="197"/>
                  <a:pt x="83" y="197"/>
                </a:cubicBezTo>
                <a:cubicBezTo>
                  <a:pt x="83" y="197"/>
                  <a:pt x="83" y="197"/>
                  <a:pt x="83" y="197"/>
                </a:cubicBezTo>
                <a:cubicBezTo>
                  <a:pt x="83" y="198"/>
                  <a:pt x="82" y="198"/>
                  <a:pt x="82" y="199"/>
                </a:cubicBezTo>
                <a:lnTo>
                  <a:pt x="82" y="198"/>
                </a:lnTo>
                <a:close/>
                <a:moveTo>
                  <a:pt x="82" y="203"/>
                </a:moveTo>
                <a:cubicBezTo>
                  <a:pt x="82" y="203"/>
                  <a:pt x="81" y="203"/>
                  <a:pt x="81" y="203"/>
                </a:cubicBezTo>
                <a:cubicBezTo>
                  <a:pt x="81" y="203"/>
                  <a:pt x="81" y="203"/>
                  <a:pt x="80" y="203"/>
                </a:cubicBezTo>
                <a:cubicBezTo>
                  <a:pt x="80" y="202"/>
                  <a:pt x="81" y="202"/>
                  <a:pt x="81" y="202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81" y="202"/>
                  <a:pt x="81" y="203"/>
                  <a:pt x="82" y="203"/>
                </a:cubicBezTo>
                <a:close/>
                <a:moveTo>
                  <a:pt x="69" y="210"/>
                </a:moveTo>
                <a:cubicBezTo>
                  <a:pt x="68" y="209"/>
                  <a:pt x="67" y="208"/>
                  <a:pt x="66" y="207"/>
                </a:cubicBezTo>
                <a:cubicBezTo>
                  <a:pt x="66" y="207"/>
                  <a:pt x="66" y="207"/>
                  <a:pt x="66" y="207"/>
                </a:cubicBezTo>
                <a:cubicBezTo>
                  <a:pt x="68" y="209"/>
                  <a:pt x="70" y="210"/>
                  <a:pt x="71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0" y="212"/>
                  <a:pt x="70" y="212"/>
                  <a:pt x="69" y="212"/>
                </a:cubicBezTo>
                <a:cubicBezTo>
                  <a:pt x="69" y="212"/>
                  <a:pt x="69" y="211"/>
                  <a:pt x="69" y="211"/>
                </a:cubicBezTo>
                <a:cubicBezTo>
                  <a:pt x="69" y="211"/>
                  <a:pt x="69" y="210"/>
                  <a:pt x="69" y="210"/>
                </a:cubicBezTo>
                <a:close/>
                <a:moveTo>
                  <a:pt x="59" y="213"/>
                </a:moveTo>
                <a:cubicBezTo>
                  <a:pt x="59" y="213"/>
                  <a:pt x="58" y="212"/>
                  <a:pt x="57" y="211"/>
                </a:cubicBezTo>
                <a:cubicBezTo>
                  <a:pt x="60" y="213"/>
                  <a:pt x="62" y="215"/>
                  <a:pt x="65" y="216"/>
                </a:cubicBezTo>
                <a:cubicBezTo>
                  <a:pt x="63" y="215"/>
                  <a:pt x="61" y="214"/>
                  <a:pt x="59" y="213"/>
                </a:cubicBezTo>
                <a:close/>
                <a:moveTo>
                  <a:pt x="60" y="216"/>
                </a:moveTo>
                <a:cubicBezTo>
                  <a:pt x="58" y="215"/>
                  <a:pt x="55" y="213"/>
                  <a:pt x="53" y="212"/>
                </a:cubicBezTo>
                <a:cubicBezTo>
                  <a:pt x="55" y="213"/>
                  <a:pt x="57" y="214"/>
                  <a:pt x="59" y="215"/>
                </a:cubicBezTo>
                <a:cubicBezTo>
                  <a:pt x="59" y="215"/>
                  <a:pt x="60" y="216"/>
                  <a:pt x="60" y="216"/>
                </a:cubicBezTo>
                <a:close/>
                <a:moveTo>
                  <a:pt x="55" y="204"/>
                </a:moveTo>
                <a:cubicBezTo>
                  <a:pt x="55" y="204"/>
                  <a:pt x="56" y="205"/>
                  <a:pt x="56" y="205"/>
                </a:cubicBezTo>
                <a:cubicBezTo>
                  <a:pt x="57" y="206"/>
                  <a:pt x="57" y="206"/>
                  <a:pt x="57" y="206"/>
                </a:cubicBezTo>
                <a:cubicBezTo>
                  <a:pt x="58" y="207"/>
                  <a:pt x="59" y="208"/>
                  <a:pt x="60" y="209"/>
                </a:cubicBezTo>
                <a:cubicBezTo>
                  <a:pt x="59" y="209"/>
                  <a:pt x="59" y="208"/>
                  <a:pt x="59" y="208"/>
                </a:cubicBezTo>
                <a:cubicBezTo>
                  <a:pt x="58" y="208"/>
                  <a:pt x="58" y="209"/>
                  <a:pt x="58" y="209"/>
                </a:cubicBezTo>
                <a:cubicBezTo>
                  <a:pt x="57" y="208"/>
                  <a:pt x="56" y="208"/>
                  <a:pt x="55" y="207"/>
                </a:cubicBezTo>
                <a:cubicBezTo>
                  <a:pt x="55" y="207"/>
                  <a:pt x="55" y="206"/>
                  <a:pt x="55" y="206"/>
                </a:cubicBezTo>
                <a:cubicBezTo>
                  <a:pt x="55" y="205"/>
                  <a:pt x="55" y="204"/>
                  <a:pt x="55" y="204"/>
                </a:cubicBezTo>
                <a:close/>
                <a:moveTo>
                  <a:pt x="29" y="138"/>
                </a:moveTo>
                <a:cubicBezTo>
                  <a:pt x="29" y="137"/>
                  <a:pt x="30" y="137"/>
                  <a:pt x="30" y="136"/>
                </a:cubicBezTo>
                <a:cubicBezTo>
                  <a:pt x="30" y="136"/>
                  <a:pt x="30" y="137"/>
                  <a:pt x="30" y="137"/>
                </a:cubicBezTo>
                <a:cubicBezTo>
                  <a:pt x="30" y="138"/>
                  <a:pt x="29" y="140"/>
                  <a:pt x="29" y="141"/>
                </a:cubicBezTo>
                <a:cubicBezTo>
                  <a:pt x="29" y="140"/>
                  <a:pt x="29" y="139"/>
                  <a:pt x="29" y="138"/>
                </a:cubicBezTo>
                <a:close/>
                <a:moveTo>
                  <a:pt x="28" y="136"/>
                </a:moveTo>
                <a:cubicBezTo>
                  <a:pt x="28" y="136"/>
                  <a:pt x="28" y="136"/>
                  <a:pt x="28" y="136"/>
                </a:cubicBezTo>
                <a:cubicBezTo>
                  <a:pt x="27" y="129"/>
                  <a:pt x="25" y="122"/>
                  <a:pt x="24" y="115"/>
                </a:cubicBezTo>
                <a:cubicBezTo>
                  <a:pt x="25" y="121"/>
                  <a:pt x="27" y="126"/>
                  <a:pt x="29" y="131"/>
                </a:cubicBezTo>
                <a:cubicBezTo>
                  <a:pt x="29" y="133"/>
                  <a:pt x="28" y="134"/>
                  <a:pt x="28" y="136"/>
                </a:cubicBezTo>
                <a:close/>
                <a:moveTo>
                  <a:pt x="28" y="108"/>
                </a:moveTo>
                <a:cubicBezTo>
                  <a:pt x="27" y="106"/>
                  <a:pt x="27" y="104"/>
                  <a:pt x="26" y="102"/>
                </a:cubicBezTo>
                <a:cubicBezTo>
                  <a:pt x="27" y="102"/>
                  <a:pt x="28" y="101"/>
                  <a:pt x="28" y="101"/>
                </a:cubicBezTo>
                <a:cubicBezTo>
                  <a:pt x="30" y="104"/>
                  <a:pt x="31" y="108"/>
                  <a:pt x="32" y="111"/>
                </a:cubicBezTo>
                <a:cubicBezTo>
                  <a:pt x="32" y="113"/>
                  <a:pt x="31" y="115"/>
                  <a:pt x="31" y="117"/>
                </a:cubicBezTo>
                <a:cubicBezTo>
                  <a:pt x="30" y="114"/>
                  <a:pt x="29" y="111"/>
                  <a:pt x="28" y="108"/>
                </a:cubicBezTo>
                <a:close/>
                <a:moveTo>
                  <a:pt x="25" y="87"/>
                </a:moveTo>
                <a:cubicBezTo>
                  <a:pt x="25" y="87"/>
                  <a:pt x="25" y="87"/>
                  <a:pt x="24" y="87"/>
                </a:cubicBezTo>
                <a:cubicBezTo>
                  <a:pt x="24" y="86"/>
                  <a:pt x="24" y="86"/>
                  <a:pt x="24" y="86"/>
                </a:cubicBezTo>
                <a:cubicBezTo>
                  <a:pt x="25" y="85"/>
                  <a:pt x="25" y="85"/>
                  <a:pt x="26" y="84"/>
                </a:cubicBezTo>
                <a:cubicBezTo>
                  <a:pt x="26" y="84"/>
                  <a:pt x="26" y="84"/>
                  <a:pt x="27" y="84"/>
                </a:cubicBezTo>
                <a:cubicBezTo>
                  <a:pt x="26" y="85"/>
                  <a:pt x="25" y="86"/>
                  <a:pt x="25" y="87"/>
                </a:cubicBezTo>
                <a:close/>
                <a:moveTo>
                  <a:pt x="28" y="86"/>
                </a:moveTo>
                <a:cubicBezTo>
                  <a:pt x="27" y="87"/>
                  <a:pt x="26" y="88"/>
                  <a:pt x="26" y="89"/>
                </a:cubicBezTo>
                <a:cubicBezTo>
                  <a:pt x="25" y="89"/>
                  <a:pt x="25" y="89"/>
                  <a:pt x="25" y="88"/>
                </a:cubicBezTo>
                <a:cubicBezTo>
                  <a:pt x="25" y="88"/>
                  <a:pt x="26" y="88"/>
                  <a:pt x="26" y="88"/>
                </a:cubicBezTo>
                <a:cubicBezTo>
                  <a:pt x="27" y="87"/>
                  <a:pt x="27" y="87"/>
                  <a:pt x="28" y="86"/>
                </a:cubicBezTo>
                <a:close/>
                <a:moveTo>
                  <a:pt x="26" y="94"/>
                </a:moveTo>
                <a:cubicBezTo>
                  <a:pt x="26" y="95"/>
                  <a:pt x="26" y="95"/>
                  <a:pt x="26" y="95"/>
                </a:cubicBezTo>
                <a:cubicBezTo>
                  <a:pt x="26" y="95"/>
                  <a:pt x="26" y="95"/>
                  <a:pt x="26" y="95"/>
                </a:cubicBezTo>
                <a:cubicBezTo>
                  <a:pt x="26" y="96"/>
                  <a:pt x="26" y="97"/>
                  <a:pt x="25" y="98"/>
                </a:cubicBezTo>
                <a:cubicBezTo>
                  <a:pt x="25" y="97"/>
                  <a:pt x="25" y="96"/>
                  <a:pt x="25" y="95"/>
                </a:cubicBezTo>
                <a:cubicBezTo>
                  <a:pt x="25" y="95"/>
                  <a:pt x="26" y="95"/>
                  <a:pt x="26" y="94"/>
                </a:cubicBezTo>
                <a:close/>
                <a:moveTo>
                  <a:pt x="27" y="97"/>
                </a:moveTo>
                <a:cubicBezTo>
                  <a:pt x="27" y="98"/>
                  <a:pt x="28" y="99"/>
                  <a:pt x="28" y="99"/>
                </a:cubicBezTo>
                <a:cubicBezTo>
                  <a:pt x="27" y="100"/>
                  <a:pt x="27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99"/>
                  <a:pt x="27" y="98"/>
                  <a:pt x="27" y="97"/>
                </a:cubicBezTo>
                <a:close/>
                <a:moveTo>
                  <a:pt x="113" y="25"/>
                </a:moveTo>
                <a:cubicBezTo>
                  <a:pt x="113" y="25"/>
                  <a:pt x="113" y="25"/>
                  <a:pt x="112" y="25"/>
                </a:cubicBezTo>
                <a:cubicBezTo>
                  <a:pt x="112" y="25"/>
                  <a:pt x="111" y="25"/>
                  <a:pt x="111" y="25"/>
                </a:cubicBezTo>
                <a:cubicBezTo>
                  <a:pt x="111" y="25"/>
                  <a:pt x="112" y="25"/>
                  <a:pt x="112" y="24"/>
                </a:cubicBezTo>
                <a:cubicBezTo>
                  <a:pt x="113" y="24"/>
                  <a:pt x="113" y="24"/>
                  <a:pt x="113" y="25"/>
                </a:cubicBezTo>
                <a:close/>
                <a:moveTo>
                  <a:pt x="113" y="21"/>
                </a:moveTo>
                <a:cubicBezTo>
                  <a:pt x="113" y="21"/>
                  <a:pt x="114" y="21"/>
                  <a:pt x="114" y="21"/>
                </a:cubicBezTo>
                <a:cubicBezTo>
                  <a:pt x="114" y="21"/>
                  <a:pt x="115" y="21"/>
                  <a:pt x="116" y="21"/>
                </a:cubicBezTo>
                <a:cubicBezTo>
                  <a:pt x="116" y="21"/>
                  <a:pt x="115" y="21"/>
                  <a:pt x="115" y="21"/>
                </a:cubicBezTo>
                <a:cubicBezTo>
                  <a:pt x="114" y="21"/>
                  <a:pt x="114" y="21"/>
                  <a:pt x="113" y="21"/>
                </a:cubicBezTo>
                <a:close/>
                <a:moveTo>
                  <a:pt x="112" y="19"/>
                </a:moveTo>
                <a:cubicBezTo>
                  <a:pt x="111" y="19"/>
                  <a:pt x="110" y="19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1" y="19"/>
                  <a:pt x="112" y="19"/>
                  <a:pt x="112" y="19"/>
                </a:cubicBezTo>
                <a:cubicBezTo>
                  <a:pt x="112" y="19"/>
                  <a:pt x="112" y="19"/>
                  <a:pt x="112" y="19"/>
                </a:cubicBezTo>
                <a:close/>
                <a:moveTo>
                  <a:pt x="112" y="27"/>
                </a:moveTo>
                <a:cubicBezTo>
                  <a:pt x="114" y="27"/>
                  <a:pt x="115" y="27"/>
                  <a:pt x="117" y="27"/>
                </a:cubicBezTo>
                <a:cubicBezTo>
                  <a:pt x="115" y="27"/>
                  <a:pt x="114" y="28"/>
                  <a:pt x="113" y="29"/>
                </a:cubicBezTo>
                <a:cubicBezTo>
                  <a:pt x="111" y="29"/>
                  <a:pt x="110" y="29"/>
                  <a:pt x="108" y="29"/>
                </a:cubicBezTo>
                <a:cubicBezTo>
                  <a:pt x="110" y="28"/>
                  <a:pt x="111" y="28"/>
                  <a:pt x="112" y="27"/>
                </a:cubicBezTo>
                <a:close/>
                <a:moveTo>
                  <a:pt x="156" y="17"/>
                </a:moveTo>
                <a:cubicBezTo>
                  <a:pt x="157" y="18"/>
                  <a:pt x="158" y="18"/>
                  <a:pt x="160" y="19"/>
                </a:cubicBezTo>
                <a:cubicBezTo>
                  <a:pt x="158" y="18"/>
                  <a:pt x="157" y="18"/>
                  <a:pt x="155" y="17"/>
                </a:cubicBezTo>
                <a:cubicBezTo>
                  <a:pt x="155" y="17"/>
                  <a:pt x="155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ubicBezTo>
                  <a:pt x="151" y="16"/>
                  <a:pt x="148" y="15"/>
                  <a:pt x="145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4"/>
                  <a:pt x="147" y="14"/>
                </a:cubicBezTo>
                <a:cubicBezTo>
                  <a:pt x="147" y="14"/>
                  <a:pt x="147" y="14"/>
                  <a:pt x="147" y="14"/>
                </a:cubicBezTo>
                <a:cubicBezTo>
                  <a:pt x="150" y="15"/>
                  <a:pt x="153" y="16"/>
                  <a:pt x="156" y="17"/>
                </a:cubicBezTo>
                <a:close/>
                <a:moveTo>
                  <a:pt x="149" y="12"/>
                </a:moveTo>
                <a:cubicBezTo>
                  <a:pt x="149" y="12"/>
                  <a:pt x="149" y="12"/>
                  <a:pt x="149" y="12"/>
                </a:cubicBezTo>
                <a:cubicBezTo>
                  <a:pt x="151" y="13"/>
                  <a:pt x="153" y="13"/>
                  <a:pt x="155" y="14"/>
                </a:cubicBezTo>
                <a:cubicBezTo>
                  <a:pt x="157" y="15"/>
                  <a:pt x="158" y="15"/>
                  <a:pt x="160" y="16"/>
                </a:cubicBezTo>
                <a:cubicBezTo>
                  <a:pt x="158" y="16"/>
                  <a:pt x="156" y="15"/>
                  <a:pt x="155" y="15"/>
                </a:cubicBezTo>
                <a:cubicBezTo>
                  <a:pt x="153" y="14"/>
                  <a:pt x="151" y="13"/>
                  <a:pt x="149" y="12"/>
                </a:cubicBezTo>
                <a:close/>
                <a:moveTo>
                  <a:pt x="156" y="36"/>
                </a:moveTo>
                <a:cubicBezTo>
                  <a:pt x="158" y="36"/>
                  <a:pt x="160" y="36"/>
                  <a:pt x="163" y="36"/>
                </a:cubicBezTo>
                <a:cubicBezTo>
                  <a:pt x="161" y="37"/>
                  <a:pt x="160" y="37"/>
                  <a:pt x="158" y="38"/>
                </a:cubicBezTo>
                <a:cubicBezTo>
                  <a:pt x="156" y="39"/>
                  <a:pt x="154" y="39"/>
                  <a:pt x="152" y="39"/>
                </a:cubicBezTo>
                <a:cubicBezTo>
                  <a:pt x="153" y="38"/>
                  <a:pt x="155" y="37"/>
                  <a:pt x="156" y="36"/>
                </a:cubicBezTo>
                <a:close/>
                <a:moveTo>
                  <a:pt x="155" y="34"/>
                </a:moveTo>
                <a:cubicBezTo>
                  <a:pt x="156" y="34"/>
                  <a:pt x="156" y="33"/>
                  <a:pt x="156" y="33"/>
                </a:cubicBezTo>
                <a:cubicBezTo>
                  <a:pt x="156" y="33"/>
                  <a:pt x="157" y="33"/>
                  <a:pt x="157" y="33"/>
                </a:cubicBezTo>
                <a:cubicBezTo>
                  <a:pt x="157" y="33"/>
                  <a:pt x="157" y="34"/>
                  <a:pt x="156" y="34"/>
                </a:cubicBezTo>
                <a:cubicBezTo>
                  <a:pt x="156" y="34"/>
                  <a:pt x="156" y="34"/>
                  <a:pt x="155" y="34"/>
                </a:cubicBezTo>
                <a:close/>
                <a:moveTo>
                  <a:pt x="134" y="213"/>
                </a:moveTo>
                <a:cubicBezTo>
                  <a:pt x="135" y="212"/>
                  <a:pt x="136" y="211"/>
                  <a:pt x="137" y="209"/>
                </a:cubicBezTo>
                <a:cubicBezTo>
                  <a:pt x="139" y="208"/>
                  <a:pt x="140" y="207"/>
                  <a:pt x="141" y="206"/>
                </a:cubicBezTo>
                <a:cubicBezTo>
                  <a:pt x="141" y="206"/>
                  <a:pt x="141" y="206"/>
                  <a:pt x="142" y="206"/>
                </a:cubicBezTo>
                <a:cubicBezTo>
                  <a:pt x="140" y="207"/>
                  <a:pt x="139" y="209"/>
                  <a:pt x="138" y="210"/>
                </a:cubicBezTo>
                <a:cubicBezTo>
                  <a:pt x="137" y="211"/>
                  <a:pt x="136" y="212"/>
                  <a:pt x="134" y="213"/>
                </a:cubicBezTo>
                <a:close/>
                <a:moveTo>
                  <a:pt x="137" y="217"/>
                </a:moveTo>
                <a:cubicBezTo>
                  <a:pt x="136" y="218"/>
                  <a:pt x="135" y="219"/>
                  <a:pt x="133" y="220"/>
                </a:cubicBezTo>
                <a:cubicBezTo>
                  <a:pt x="134" y="220"/>
                  <a:pt x="134" y="220"/>
                  <a:pt x="134" y="219"/>
                </a:cubicBezTo>
                <a:cubicBezTo>
                  <a:pt x="135" y="219"/>
                  <a:pt x="136" y="218"/>
                  <a:pt x="137" y="217"/>
                </a:cubicBezTo>
                <a:close/>
                <a:moveTo>
                  <a:pt x="140" y="203"/>
                </a:moveTo>
                <a:cubicBezTo>
                  <a:pt x="138" y="204"/>
                  <a:pt x="136" y="206"/>
                  <a:pt x="134" y="208"/>
                </a:cubicBezTo>
                <a:cubicBezTo>
                  <a:pt x="132" y="209"/>
                  <a:pt x="130" y="210"/>
                  <a:pt x="128" y="211"/>
                </a:cubicBezTo>
                <a:cubicBezTo>
                  <a:pt x="128" y="210"/>
                  <a:pt x="128" y="210"/>
                  <a:pt x="127" y="210"/>
                </a:cubicBezTo>
                <a:cubicBezTo>
                  <a:pt x="128" y="210"/>
                  <a:pt x="128" y="209"/>
                  <a:pt x="128" y="209"/>
                </a:cubicBezTo>
                <a:cubicBezTo>
                  <a:pt x="131" y="207"/>
                  <a:pt x="134" y="205"/>
                  <a:pt x="137" y="202"/>
                </a:cubicBezTo>
                <a:cubicBezTo>
                  <a:pt x="141" y="199"/>
                  <a:pt x="145" y="196"/>
                  <a:pt x="149" y="193"/>
                </a:cubicBezTo>
                <a:cubicBezTo>
                  <a:pt x="146" y="197"/>
                  <a:pt x="143" y="200"/>
                  <a:pt x="140" y="203"/>
                </a:cubicBezTo>
                <a:close/>
                <a:moveTo>
                  <a:pt x="117" y="206"/>
                </a:moveTo>
                <a:cubicBezTo>
                  <a:pt x="117" y="206"/>
                  <a:pt x="118" y="205"/>
                  <a:pt x="118" y="205"/>
                </a:cubicBezTo>
                <a:cubicBezTo>
                  <a:pt x="119" y="205"/>
                  <a:pt x="119" y="206"/>
                  <a:pt x="119" y="206"/>
                </a:cubicBezTo>
                <a:cubicBezTo>
                  <a:pt x="119" y="206"/>
                  <a:pt x="119" y="206"/>
                  <a:pt x="118" y="207"/>
                </a:cubicBezTo>
                <a:cubicBezTo>
                  <a:pt x="118" y="207"/>
                  <a:pt x="117" y="206"/>
                  <a:pt x="117" y="206"/>
                </a:cubicBezTo>
                <a:close/>
                <a:moveTo>
                  <a:pt x="117" y="208"/>
                </a:moveTo>
                <a:cubicBezTo>
                  <a:pt x="117" y="208"/>
                  <a:pt x="117" y="208"/>
                  <a:pt x="117" y="208"/>
                </a:cubicBezTo>
                <a:cubicBezTo>
                  <a:pt x="117" y="208"/>
                  <a:pt x="116" y="208"/>
                  <a:pt x="116" y="207"/>
                </a:cubicBezTo>
                <a:cubicBezTo>
                  <a:pt x="116" y="207"/>
                  <a:pt x="116" y="207"/>
                  <a:pt x="116" y="207"/>
                </a:cubicBezTo>
                <a:cubicBezTo>
                  <a:pt x="116" y="207"/>
                  <a:pt x="117" y="208"/>
                  <a:pt x="117" y="208"/>
                </a:cubicBezTo>
                <a:close/>
                <a:moveTo>
                  <a:pt x="116" y="202"/>
                </a:moveTo>
                <a:cubicBezTo>
                  <a:pt x="116" y="202"/>
                  <a:pt x="115" y="201"/>
                  <a:pt x="115" y="201"/>
                </a:cubicBezTo>
                <a:cubicBezTo>
                  <a:pt x="116" y="199"/>
                  <a:pt x="118" y="198"/>
                  <a:pt x="120" y="196"/>
                </a:cubicBezTo>
                <a:cubicBezTo>
                  <a:pt x="127" y="190"/>
                  <a:pt x="134" y="185"/>
                  <a:pt x="141" y="180"/>
                </a:cubicBezTo>
                <a:cubicBezTo>
                  <a:pt x="133" y="188"/>
                  <a:pt x="125" y="195"/>
                  <a:pt x="116" y="202"/>
                </a:cubicBezTo>
                <a:close/>
                <a:moveTo>
                  <a:pt x="88" y="181"/>
                </a:moveTo>
                <a:cubicBezTo>
                  <a:pt x="88" y="180"/>
                  <a:pt x="88" y="178"/>
                  <a:pt x="88" y="177"/>
                </a:cubicBezTo>
                <a:cubicBezTo>
                  <a:pt x="90" y="176"/>
                  <a:pt x="92" y="174"/>
                  <a:pt x="94" y="172"/>
                </a:cubicBezTo>
                <a:cubicBezTo>
                  <a:pt x="97" y="171"/>
                  <a:pt x="99" y="170"/>
                  <a:pt x="102" y="169"/>
                </a:cubicBezTo>
                <a:cubicBezTo>
                  <a:pt x="100" y="171"/>
                  <a:pt x="98" y="173"/>
                  <a:pt x="97" y="175"/>
                </a:cubicBezTo>
                <a:cubicBezTo>
                  <a:pt x="94" y="177"/>
                  <a:pt x="91" y="179"/>
                  <a:pt x="88" y="181"/>
                </a:cubicBezTo>
                <a:close/>
                <a:moveTo>
                  <a:pt x="89" y="194"/>
                </a:moveTo>
                <a:cubicBezTo>
                  <a:pt x="89" y="194"/>
                  <a:pt x="88" y="195"/>
                  <a:pt x="88" y="196"/>
                </a:cubicBezTo>
                <a:cubicBezTo>
                  <a:pt x="87" y="196"/>
                  <a:pt x="87" y="196"/>
                  <a:pt x="87" y="196"/>
                </a:cubicBezTo>
                <a:cubicBezTo>
                  <a:pt x="88" y="195"/>
                  <a:pt x="89" y="194"/>
                  <a:pt x="89" y="194"/>
                </a:cubicBezTo>
                <a:cubicBezTo>
                  <a:pt x="89" y="194"/>
                  <a:pt x="89" y="194"/>
                  <a:pt x="89" y="194"/>
                </a:cubicBezTo>
                <a:close/>
                <a:moveTo>
                  <a:pt x="83" y="166"/>
                </a:moveTo>
                <a:cubicBezTo>
                  <a:pt x="83" y="166"/>
                  <a:pt x="82" y="167"/>
                  <a:pt x="82" y="167"/>
                </a:cubicBezTo>
                <a:cubicBezTo>
                  <a:pt x="82" y="167"/>
                  <a:pt x="82" y="167"/>
                  <a:pt x="82" y="167"/>
                </a:cubicBezTo>
                <a:cubicBezTo>
                  <a:pt x="83" y="165"/>
                  <a:pt x="84" y="164"/>
                  <a:pt x="85" y="163"/>
                </a:cubicBezTo>
                <a:cubicBezTo>
                  <a:pt x="85" y="164"/>
                  <a:pt x="85" y="164"/>
                  <a:pt x="85" y="165"/>
                </a:cubicBezTo>
                <a:cubicBezTo>
                  <a:pt x="84" y="165"/>
                  <a:pt x="84" y="166"/>
                  <a:pt x="83" y="166"/>
                </a:cubicBezTo>
                <a:close/>
                <a:moveTo>
                  <a:pt x="85" y="175"/>
                </a:moveTo>
                <a:cubicBezTo>
                  <a:pt x="84" y="175"/>
                  <a:pt x="84" y="175"/>
                  <a:pt x="83" y="176"/>
                </a:cubicBezTo>
                <a:cubicBezTo>
                  <a:pt x="83" y="175"/>
                  <a:pt x="83" y="175"/>
                  <a:pt x="83" y="175"/>
                </a:cubicBezTo>
                <a:cubicBezTo>
                  <a:pt x="84" y="175"/>
                  <a:pt x="84" y="175"/>
                  <a:pt x="85" y="175"/>
                </a:cubicBezTo>
                <a:close/>
                <a:moveTo>
                  <a:pt x="62" y="209"/>
                </a:moveTo>
                <a:cubicBezTo>
                  <a:pt x="60" y="208"/>
                  <a:pt x="59" y="207"/>
                  <a:pt x="58" y="206"/>
                </a:cubicBezTo>
                <a:cubicBezTo>
                  <a:pt x="58" y="205"/>
                  <a:pt x="58" y="205"/>
                  <a:pt x="58" y="205"/>
                </a:cubicBezTo>
                <a:cubicBezTo>
                  <a:pt x="58" y="204"/>
                  <a:pt x="58" y="203"/>
                  <a:pt x="58" y="202"/>
                </a:cubicBezTo>
                <a:cubicBezTo>
                  <a:pt x="58" y="203"/>
                  <a:pt x="59" y="203"/>
                  <a:pt x="59" y="203"/>
                </a:cubicBezTo>
                <a:cubicBezTo>
                  <a:pt x="60" y="205"/>
                  <a:pt x="61" y="207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lose/>
                <a:moveTo>
                  <a:pt x="62" y="211"/>
                </a:moveTo>
                <a:cubicBezTo>
                  <a:pt x="62" y="211"/>
                  <a:pt x="62" y="211"/>
                  <a:pt x="62" y="211"/>
                </a:cubicBezTo>
                <a:cubicBezTo>
                  <a:pt x="63" y="211"/>
                  <a:pt x="63" y="211"/>
                  <a:pt x="63" y="211"/>
                </a:cubicBezTo>
                <a:cubicBezTo>
                  <a:pt x="61" y="211"/>
                  <a:pt x="60" y="210"/>
                  <a:pt x="59" y="210"/>
                </a:cubicBezTo>
                <a:cubicBezTo>
                  <a:pt x="60" y="210"/>
                  <a:pt x="61" y="211"/>
                  <a:pt x="62" y="211"/>
                </a:cubicBezTo>
                <a:close/>
                <a:moveTo>
                  <a:pt x="60" y="200"/>
                </a:moveTo>
                <a:cubicBezTo>
                  <a:pt x="59" y="199"/>
                  <a:pt x="58" y="197"/>
                  <a:pt x="57" y="196"/>
                </a:cubicBezTo>
                <a:cubicBezTo>
                  <a:pt x="57" y="196"/>
                  <a:pt x="57" y="196"/>
                  <a:pt x="58" y="196"/>
                </a:cubicBezTo>
                <a:cubicBezTo>
                  <a:pt x="58" y="196"/>
                  <a:pt x="58" y="196"/>
                  <a:pt x="58" y="195"/>
                </a:cubicBezTo>
                <a:cubicBezTo>
                  <a:pt x="60" y="197"/>
                  <a:pt x="61" y="199"/>
                  <a:pt x="63" y="201"/>
                </a:cubicBezTo>
                <a:cubicBezTo>
                  <a:pt x="63" y="201"/>
                  <a:pt x="63" y="201"/>
                  <a:pt x="63" y="201"/>
                </a:cubicBezTo>
                <a:cubicBezTo>
                  <a:pt x="62" y="201"/>
                  <a:pt x="61" y="200"/>
                  <a:pt x="60" y="200"/>
                </a:cubicBezTo>
                <a:cubicBezTo>
                  <a:pt x="60" y="200"/>
                  <a:pt x="60" y="200"/>
                  <a:pt x="60" y="200"/>
                </a:cubicBezTo>
                <a:close/>
                <a:moveTo>
                  <a:pt x="44" y="171"/>
                </a:moveTo>
                <a:cubicBezTo>
                  <a:pt x="45" y="173"/>
                  <a:pt x="47" y="175"/>
                  <a:pt x="48" y="176"/>
                </a:cubicBezTo>
                <a:cubicBezTo>
                  <a:pt x="48" y="177"/>
                  <a:pt x="48" y="178"/>
                  <a:pt x="48" y="180"/>
                </a:cubicBezTo>
                <a:cubicBezTo>
                  <a:pt x="48" y="179"/>
                  <a:pt x="47" y="179"/>
                  <a:pt x="47" y="179"/>
                </a:cubicBezTo>
                <a:cubicBezTo>
                  <a:pt x="47" y="178"/>
                  <a:pt x="46" y="177"/>
                  <a:pt x="46" y="176"/>
                </a:cubicBezTo>
                <a:cubicBezTo>
                  <a:pt x="45" y="174"/>
                  <a:pt x="44" y="171"/>
                  <a:pt x="43" y="168"/>
                </a:cubicBezTo>
                <a:cubicBezTo>
                  <a:pt x="43" y="169"/>
                  <a:pt x="44" y="170"/>
                  <a:pt x="44" y="170"/>
                </a:cubicBezTo>
                <a:cubicBezTo>
                  <a:pt x="44" y="170"/>
                  <a:pt x="44" y="171"/>
                  <a:pt x="44" y="171"/>
                </a:cubicBezTo>
                <a:close/>
                <a:moveTo>
                  <a:pt x="33" y="98"/>
                </a:moveTo>
                <a:cubicBezTo>
                  <a:pt x="33" y="99"/>
                  <a:pt x="33" y="100"/>
                  <a:pt x="33" y="101"/>
                </a:cubicBezTo>
                <a:cubicBezTo>
                  <a:pt x="33" y="102"/>
                  <a:pt x="32" y="103"/>
                  <a:pt x="32" y="104"/>
                </a:cubicBezTo>
                <a:cubicBezTo>
                  <a:pt x="32" y="103"/>
                  <a:pt x="31" y="101"/>
                  <a:pt x="31" y="99"/>
                </a:cubicBezTo>
                <a:cubicBezTo>
                  <a:pt x="32" y="99"/>
                  <a:pt x="32" y="99"/>
                  <a:pt x="33" y="98"/>
                </a:cubicBezTo>
                <a:close/>
                <a:moveTo>
                  <a:pt x="31" y="98"/>
                </a:moveTo>
                <a:cubicBezTo>
                  <a:pt x="30" y="97"/>
                  <a:pt x="30" y="97"/>
                  <a:pt x="30" y="97"/>
                </a:cubicBezTo>
                <a:cubicBezTo>
                  <a:pt x="31" y="97"/>
                  <a:pt x="31" y="96"/>
                  <a:pt x="32" y="96"/>
                </a:cubicBezTo>
                <a:cubicBezTo>
                  <a:pt x="32" y="96"/>
                  <a:pt x="32" y="96"/>
                  <a:pt x="32" y="97"/>
                </a:cubicBezTo>
                <a:cubicBezTo>
                  <a:pt x="32" y="97"/>
                  <a:pt x="31" y="97"/>
                  <a:pt x="31" y="98"/>
                </a:cubicBezTo>
                <a:close/>
                <a:moveTo>
                  <a:pt x="32" y="85"/>
                </a:moveTo>
                <a:cubicBezTo>
                  <a:pt x="32" y="85"/>
                  <a:pt x="32" y="85"/>
                  <a:pt x="32" y="85"/>
                </a:cubicBezTo>
                <a:cubicBezTo>
                  <a:pt x="33" y="83"/>
                  <a:pt x="34" y="82"/>
                  <a:pt x="36" y="80"/>
                </a:cubicBezTo>
                <a:cubicBezTo>
                  <a:pt x="35" y="81"/>
                  <a:pt x="35" y="81"/>
                  <a:pt x="34" y="82"/>
                </a:cubicBezTo>
                <a:cubicBezTo>
                  <a:pt x="33" y="83"/>
                  <a:pt x="33" y="84"/>
                  <a:pt x="32" y="85"/>
                </a:cubicBezTo>
                <a:close/>
                <a:moveTo>
                  <a:pt x="35" y="84"/>
                </a:moveTo>
                <a:cubicBezTo>
                  <a:pt x="35" y="84"/>
                  <a:pt x="35" y="83"/>
                  <a:pt x="36" y="83"/>
                </a:cubicBezTo>
                <a:cubicBezTo>
                  <a:pt x="36" y="83"/>
                  <a:pt x="36" y="82"/>
                  <a:pt x="37" y="82"/>
                </a:cubicBezTo>
                <a:cubicBezTo>
                  <a:pt x="36" y="83"/>
                  <a:pt x="35" y="85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4" y="85"/>
                  <a:pt x="34" y="85"/>
                  <a:pt x="35" y="84"/>
                </a:cubicBezTo>
                <a:close/>
                <a:moveTo>
                  <a:pt x="37" y="73"/>
                </a:moveTo>
                <a:cubicBezTo>
                  <a:pt x="39" y="72"/>
                  <a:pt x="40" y="71"/>
                  <a:pt x="41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1" y="71"/>
                  <a:pt x="40" y="71"/>
                  <a:pt x="40" y="71"/>
                </a:cubicBezTo>
                <a:cubicBezTo>
                  <a:pt x="39" y="72"/>
                  <a:pt x="38" y="73"/>
                  <a:pt x="36" y="74"/>
                </a:cubicBezTo>
                <a:cubicBezTo>
                  <a:pt x="37" y="74"/>
                  <a:pt x="37" y="73"/>
                  <a:pt x="37" y="73"/>
                </a:cubicBezTo>
                <a:close/>
                <a:moveTo>
                  <a:pt x="35" y="72"/>
                </a:moveTo>
                <a:cubicBezTo>
                  <a:pt x="36" y="71"/>
                  <a:pt x="37" y="70"/>
                  <a:pt x="39" y="68"/>
                </a:cubicBezTo>
                <a:cubicBezTo>
                  <a:pt x="38" y="69"/>
                  <a:pt x="37" y="70"/>
                  <a:pt x="36" y="71"/>
                </a:cubicBezTo>
                <a:cubicBezTo>
                  <a:pt x="36" y="72"/>
                  <a:pt x="35" y="72"/>
                  <a:pt x="35" y="72"/>
                </a:cubicBezTo>
                <a:close/>
                <a:moveTo>
                  <a:pt x="42" y="77"/>
                </a:moveTo>
                <a:cubicBezTo>
                  <a:pt x="42" y="76"/>
                  <a:pt x="43" y="76"/>
                  <a:pt x="43" y="76"/>
                </a:cubicBezTo>
                <a:cubicBezTo>
                  <a:pt x="42" y="77"/>
                  <a:pt x="42" y="78"/>
                  <a:pt x="41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40" y="81"/>
                  <a:pt x="39" y="82"/>
                  <a:pt x="38" y="83"/>
                </a:cubicBezTo>
                <a:cubicBezTo>
                  <a:pt x="38" y="83"/>
                  <a:pt x="38" y="83"/>
                  <a:pt x="37" y="83"/>
                </a:cubicBezTo>
                <a:cubicBezTo>
                  <a:pt x="39" y="81"/>
                  <a:pt x="40" y="79"/>
                  <a:pt x="42" y="77"/>
                </a:cubicBezTo>
                <a:close/>
                <a:moveTo>
                  <a:pt x="69" y="32"/>
                </a:moveTo>
                <a:cubicBezTo>
                  <a:pt x="67" y="34"/>
                  <a:pt x="64" y="36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0" y="38"/>
                  <a:pt x="59" y="40"/>
                  <a:pt x="57" y="41"/>
                </a:cubicBezTo>
                <a:cubicBezTo>
                  <a:pt x="58" y="39"/>
                  <a:pt x="59" y="37"/>
                  <a:pt x="60" y="36"/>
                </a:cubicBezTo>
                <a:cubicBezTo>
                  <a:pt x="63" y="35"/>
                  <a:pt x="66" y="33"/>
                  <a:pt x="69" y="32"/>
                </a:cubicBezTo>
                <a:close/>
                <a:moveTo>
                  <a:pt x="55" y="33"/>
                </a:moveTo>
                <a:cubicBezTo>
                  <a:pt x="55" y="33"/>
                  <a:pt x="55" y="33"/>
                  <a:pt x="56" y="33"/>
                </a:cubicBezTo>
                <a:cubicBezTo>
                  <a:pt x="59" y="31"/>
                  <a:pt x="63" y="29"/>
                  <a:pt x="66" y="28"/>
                </a:cubicBezTo>
                <a:cubicBezTo>
                  <a:pt x="65" y="28"/>
                  <a:pt x="64" y="29"/>
                  <a:pt x="63" y="29"/>
                </a:cubicBezTo>
                <a:cubicBezTo>
                  <a:pt x="61" y="31"/>
                  <a:pt x="58" y="32"/>
                  <a:pt x="55" y="33"/>
                </a:cubicBezTo>
                <a:close/>
                <a:moveTo>
                  <a:pt x="73" y="36"/>
                </a:moveTo>
                <a:cubicBezTo>
                  <a:pt x="74" y="36"/>
                  <a:pt x="74" y="35"/>
                  <a:pt x="74" y="35"/>
                </a:cubicBezTo>
                <a:cubicBezTo>
                  <a:pt x="73" y="38"/>
                  <a:pt x="71" y="40"/>
                  <a:pt x="69" y="42"/>
                </a:cubicBezTo>
                <a:cubicBezTo>
                  <a:pt x="67" y="43"/>
                  <a:pt x="65" y="45"/>
                  <a:pt x="64" y="46"/>
                </a:cubicBezTo>
                <a:cubicBezTo>
                  <a:pt x="67" y="43"/>
                  <a:pt x="70" y="39"/>
                  <a:pt x="73" y="36"/>
                </a:cubicBezTo>
                <a:close/>
                <a:moveTo>
                  <a:pt x="70" y="36"/>
                </a:moveTo>
                <a:cubicBezTo>
                  <a:pt x="71" y="35"/>
                  <a:pt x="72" y="34"/>
                  <a:pt x="74" y="32"/>
                </a:cubicBezTo>
                <a:cubicBezTo>
                  <a:pt x="73" y="33"/>
                  <a:pt x="73" y="33"/>
                  <a:pt x="73" y="34"/>
                </a:cubicBezTo>
                <a:cubicBezTo>
                  <a:pt x="72" y="34"/>
                  <a:pt x="71" y="35"/>
                  <a:pt x="70" y="36"/>
                </a:cubicBezTo>
                <a:close/>
                <a:moveTo>
                  <a:pt x="77" y="34"/>
                </a:moveTo>
                <a:cubicBezTo>
                  <a:pt x="78" y="33"/>
                  <a:pt x="79" y="33"/>
                  <a:pt x="80" y="32"/>
                </a:cubicBezTo>
                <a:cubicBezTo>
                  <a:pt x="78" y="34"/>
                  <a:pt x="77" y="36"/>
                  <a:pt x="75" y="37"/>
                </a:cubicBezTo>
                <a:cubicBezTo>
                  <a:pt x="74" y="38"/>
                  <a:pt x="74" y="39"/>
                  <a:pt x="73" y="39"/>
                </a:cubicBezTo>
                <a:cubicBezTo>
                  <a:pt x="74" y="37"/>
                  <a:pt x="76" y="36"/>
                  <a:pt x="77" y="34"/>
                </a:cubicBezTo>
                <a:close/>
                <a:moveTo>
                  <a:pt x="77" y="31"/>
                </a:moveTo>
                <a:cubicBezTo>
                  <a:pt x="77" y="31"/>
                  <a:pt x="77" y="30"/>
                  <a:pt x="78" y="30"/>
                </a:cubicBezTo>
                <a:cubicBezTo>
                  <a:pt x="78" y="30"/>
                  <a:pt x="78" y="30"/>
                  <a:pt x="78" y="29"/>
                </a:cubicBezTo>
                <a:cubicBezTo>
                  <a:pt x="78" y="29"/>
                  <a:pt x="78" y="29"/>
                  <a:pt x="79" y="29"/>
                </a:cubicBezTo>
                <a:cubicBezTo>
                  <a:pt x="78" y="29"/>
                  <a:pt x="78" y="30"/>
                  <a:pt x="78" y="30"/>
                </a:cubicBezTo>
                <a:cubicBezTo>
                  <a:pt x="77" y="30"/>
                  <a:pt x="77" y="31"/>
                  <a:pt x="77" y="31"/>
                </a:cubicBezTo>
                <a:close/>
                <a:moveTo>
                  <a:pt x="96" y="32"/>
                </a:moveTo>
                <a:cubicBezTo>
                  <a:pt x="96" y="32"/>
                  <a:pt x="96" y="32"/>
                  <a:pt x="96" y="32"/>
                </a:cubicBezTo>
                <a:cubicBezTo>
                  <a:pt x="95" y="34"/>
                  <a:pt x="93" y="36"/>
                  <a:pt x="91" y="38"/>
                </a:cubicBezTo>
                <a:cubicBezTo>
                  <a:pt x="91" y="38"/>
                  <a:pt x="90" y="38"/>
                  <a:pt x="90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88" y="41"/>
                  <a:pt x="87" y="43"/>
                  <a:pt x="85" y="44"/>
                </a:cubicBezTo>
                <a:cubicBezTo>
                  <a:pt x="82" y="46"/>
                  <a:pt x="80" y="48"/>
                  <a:pt x="77" y="50"/>
                </a:cubicBezTo>
                <a:cubicBezTo>
                  <a:pt x="77" y="50"/>
                  <a:pt x="77" y="50"/>
                  <a:pt x="76" y="50"/>
                </a:cubicBezTo>
                <a:cubicBezTo>
                  <a:pt x="76" y="51"/>
                  <a:pt x="75" y="51"/>
                  <a:pt x="74" y="52"/>
                </a:cubicBezTo>
                <a:cubicBezTo>
                  <a:pt x="73" y="53"/>
                  <a:pt x="73" y="53"/>
                  <a:pt x="73" y="53"/>
                </a:cubicBezTo>
                <a:cubicBezTo>
                  <a:pt x="76" y="49"/>
                  <a:pt x="80" y="45"/>
                  <a:pt x="83" y="42"/>
                </a:cubicBezTo>
                <a:cubicBezTo>
                  <a:pt x="87" y="38"/>
                  <a:pt x="91" y="35"/>
                  <a:pt x="96" y="32"/>
                </a:cubicBezTo>
                <a:close/>
                <a:moveTo>
                  <a:pt x="87" y="36"/>
                </a:moveTo>
                <a:cubicBezTo>
                  <a:pt x="87" y="36"/>
                  <a:pt x="88" y="35"/>
                  <a:pt x="88" y="35"/>
                </a:cubicBezTo>
                <a:cubicBezTo>
                  <a:pt x="89" y="35"/>
                  <a:pt x="89" y="35"/>
                  <a:pt x="90" y="34"/>
                </a:cubicBezTo>
                <a:cubicBezTo>
                  <a:pt x="89" y="35"/>
                  <a:pt x="88" y="36"/>
                  <a:pt x="87" y="36"/>
                </a:cubicBezTo>
                <a:close/>
                <a:moveTo>
                  <a:pt x="111" y="34"/>
                </a:moveTo>
                <a:cubicBezTo>
                  <a:pt x="110" y="34"/>
                  <a:pt x="110" y="34"/>
                  <a:pt x="109" y="34"/>
                </a:cubicBezTo>
                <a:cubicBezTo>
                  <a:pt x="109" y="34"/>
                  <a:pt x="108" y="34"/>
                  <a:pt x="108" y="34"/>
                </a:cubicBezTo>
                <a:cubicBezTo>
                  <a:pt x="108" y="34"/>
                  <a:pt x="108" y="33"/>
                  <a:pt x="109" y="33"/>
                </a:cubicBezTo>
                <a:cubicBezTo>
                  <a:pt x="109" y="33"/>
                  <a:pt x="109" y="32"/>
                  <a:pt x="110" y="32"/>
                </a:cubicBezTo>
                <a:cubicBezTo>
                  <a:pt x="111" y="32"/>
                  <a:pt x="112" y="32"/>
                  <a:pt x="113" y="32"/>
                </a:cubicBezTo>
                <a:cubicBezTo>
                  <a:pt x="112" y="33"/>
                  <a:pt x="112" y="33"/>
                  <a:pt x="111" y="34"/>
                </a:cubicBezTo>
                <a:close/>
                <a:moveTo>
                  <a:pt x="112" y="36"/>
                </a:moveTo>
                <a:cubicBezTo>
                  <a:pt x="111" y="36"/>
                  <a:pt x="111" y="37"/>
                  <a:pt x="110" y="37"/>
                </a:cubicBezTo>
                <a:cubicBezTo>
                  <a:pt x="110" y="37"/>
                  <a:pt x="109" y="37"/>
                  <a:pt x="109" y="37"/>
                </a:cubicBezTo>
                <a:cubicBezTo>
                  <a:pt x="110" y="37"/>
                  <a:pt x="110" y="36"/>
                  <a:pt x="111" y="36"/>
                </a:cubicBezTo>
                <a:cubicBezTo>
                  <a:pt x="111" y="36"/>
                  <a:pt x="111" y="36"/>
                  <a:pt x="112" y="36"/>
                </a:cubicBezTo>
                <a:close/>
                <a:moveTo>
                  <a:pt x="108" y="36"/>
                </a:moveTo>
                <a:cubicBezTo>
                  <a:pt x="107" y="37"/>
                  <a:pt x="106" y="37"/>
                  <a:pt x="105" y="38"/>
                </a:cubicBezTo>
                <a:cubicBezTo>
                  <a:pt x="105" y="38"/>
                  <a:pt x="105" y="39"/>
                  <a:pt x="105" y="39"/>
                </a:cubicBezTo>
                <a:cubicBezTo>
                  <a:pt x="104" y="39"/>
                  <a:pt x="104" y="39"/>
                  <a:pt x="103" y="39"/>
                </a:cubicBezTo>
                <a:cubicBezTo>
                  <a:pt x="104" y="38"/>
                  <a:pt x="105" y="37"/>
                  <a:pt x="106" y="36"/>
                </a:cubicBezTo>
                <a:cubicBezTo>
                  <a:pt x="107" y="36"/>
                  <a:pt x="107" y="36"/>
                  <a:pt x="108" y="36"/>
                </a:cubicBezTo>
                <a:close/>
                <a:moveTo>
                  <a:pt x="122" y="49"/>
                </a:moveTo>
                <a:cubicBezTo>
                  <a:pt x="125" y="49"/>
                  <a:pt x="128" y="48"/>
                  <a:pt x="132" y="47"/>
                </a:cubicBezTo>
                <a:cubicBezTo>
                  <a:pt x="131" y="48"/>
                  <a:pt x="130" y="49"/>
                  <a:pt x="129" y="50"/>
                </a:cubicBezTo>
                <a:cubicBezTo>
                  <a:pt x="128" y="50"/>
                  <a:pt x="127" y="51"/>
                  <a:pt x="126" y="51"/>
                </a:cubicBezTo>
                <a:cubicBezTo>
                  <a:pt x="126" y="51"/>
                  <a:pt x="126" y="51"/>
                  <a:pt x="126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25" y="52"/>
                  <a:pt x="126" y="51"/>
                  <a:pt x="127" y="50"/>
                </a:cubicBezTo>
                <a:cubicBezTo>
                  <a:pt x="127" y="50"/>
                  <a:pt x="126" y="48"/>
                  <a:pt x="126" y="49"/>
                </a:cubicBezTo>
                <a:cubicBezTo>
                  <a:pt x="125" y="50"/>
                  <a:pt x="124" y="51"/>
                  <a:pt x="123" y="52"/>
                </a:cubicBezTo>
                <a:cubicBezTo>
                  <a:pt x="123" y="51"/>
                  <a:pt x="122" y="51"/>
                  <a:pt x="121" y="51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1" y="51"/>
                  <a:pt x="121" y="51"/>
                  <a:pt x="122" y="50"/>
                </a:cubicBezTo>
                <a:cubicBezTo>
                  <a:pt x="122" y="50"/>
                  <a:pt x="122" y="50"/>
                  <a:pt x="122" y="49"/>
                </a:cubicBezTo>
                <a:close/>
                <a:moveTo>
                  <a:pt x="148" y="57"/>
                </a:moveTo>
                <a:cubicBezTo>
                  <a:pt x="146" y="57"/>
                  <a:pt x="143" y="58"/>
                  <a:pt x="141" y="59"/>
                </a:cubicBezTo>
                <a:cubicBezTo>
                  <a:pt x="142" y="58"/>
                  <a:pt x="143" y="57"/>
                  <a:pt x="144" y="56"/>
                </a:cubicBezTo>
                <a:cubicBezTo>
                  <a:pt x="149" y="54"/>
                  <a:pt x="153" y="52"/>
                  <a:pt x="158" y="50"/>
                </a:cubicBezTo>
                <a:cubicBezTo>
                  <a:pt x="155" y="52"/>
                  <a:pt x="151" y="54"/>
                  <a:pt x="148" y="57"/>
                </a:cubicBezTo>
                <a:close/>
                <a:moveTo>
                  <a:pt x="160" y="51"/>
                </a:moveTo>
                <a:cubicBezTo>
                  <a:pt x="159" y="52"/>
                  <a:pt x="159" y="52"/>
                  <a:pt x="159" y="52"/>
                </a:cubicBezTo>
                <a:cubicBezTo>
                  <a:pt x="158" y="53"/>
                  <a:pt x="157" y="53"/>
                  <a:pt x="156" y="54"/>
                </a:cubicBezTo>
                <a:cubicBezTo>
                  <a:pt x="157" y="53"/>
                  <a:pt x="158" y="52"/>
                  <a:pt x="160" y="51"/>
                </a:cubicBezTo>
                <a:close/>
                <a:moveTo>
                  <a:pt x="163" y="63"/>
                </a:moveTo>
                <a:cubicBezTo>
                  <a:pt x="167" y="61"/>
                  <a:pt x="171" y="59"/>
                  <a:pt x="175" y="57"/>
                </a:cubicBezTo>
                <a:cubicBezTo>
                  <a:pt x="174" y="58"/>
                  <a:pt x="173" y="60"/>
                  <a:pt x="172" y="61"/>
                </a:cubicBezTo>
                <a:cubicBezTo>
                  <a:pt x="167" y="63"/>
                  <a:pt x="161" y="66"/>
                  <a:pt x="156" y="69"/>
                </a:cubicBezTo>
                <a:cubicBezTo>
                  <a:pt x="155" y="69"/>
                  <a:pt x="154" y="70"/>
                  <a:pt x="153" y="70"/>
                </a:cubicBezTo>
                <a:cubicBezTo>
                  <a:pt x="156" y="68"/>
                  <a:pt x="159" y="65"/>
                  <a:pt x="163" y="63"/>
                </a:cubicBezTo>
                <a:close/>
                <a:moveTo>
                  <a:pt x="162" y="61"/>
                </a:moveTo>
                <a:cubicBezTo>
                  <a:pt x="163" y="60"/>
                  <a:pt x="165" y="59"/>
                  <a:pt x="166" y="57"/>
                </a:cubicBezTo>
                <a:cubicBezTo>
                  <a:pt x="168" y="57"/>
                  <a:pt x="169" y="56"/>
                  <a:pt x="171" y="56"/>
                </a:cubicBezTo>
                <a:cubicBezTo>
                  <a:pt x="168" y="57"/>
                  <a:pt x="165" y="59"/>
                  <a:pt x="162" y="61"/>
                </a:cubicBezTo>
                <a:cubicBezTo>
                  <a:pt x="162" y="61"/>
                  <a:pt x="162" y="61"/>
                  <a:pt x="162" y="61"/>
                </a:cubicBezTo>
                <a:close/>
                <a:moveTo>
                  <a:pt x="172" y="57"/>
                </a:moveTo>
                <a:cubicBezTo>
                  <a:pt x="174" y="56"/>
                  <a:pt x="176" y="54"/>
                  <a:pt x="179" y="53"/>
                </a:cubicBezTo>
                <a:cubicBezTo>
                  <a:pt x="178" y="53"/>
                  <a:pt x="178" y="54"/>
                  <a:pt x="178" y="54"/>
                </a:cubicBezTo>
                <a:cubicBezTo>
                  <a:pt x="176" y="55"/>
                  <a:pt x="174" y="56"/>
                  <a:pt x="172" y="57"/>
                </a:cubicBezTo>
                <a:close/>
                <a:moveTo>
                  <a:pt x="189" y="60"/>
                </a:moveTo>
                <a:cubicBezTo>
                  <a:pt x="185" y="62"/>
                  <a:pt x="181" y="64"/>
                  <a:pt x="176" y="66"/>
                </a:cubicBezTo>
                <a:cubicBezTo>
                  <a:pt x="178" y="64"/>
                  <a:pt x="180" y="62"/>
                  <a:pt x="182" y="60"/>
                </a:cubicBezTo>
                <a:cubicBezTo>
                  <a:pt x="184" y="60"/>
                  <a:pt x="186" y="59"/>
                  <a:pt x="187" y="59"/>
                </a:cubicBezTo>
                <a:cubicBezTo>
                  <a:pt x="188" y="59"/>
                  <a:pt x="188" y="59"/>
                  <a:pt x="189" y="60"/>
                </a:cubicBezTo>
                <a:close/>
                <a:moveTo>
                  <a:pt x="189" y="58"/>
                </a:moveTo>
                <a:cubicBezTo>
                  <a:pt x="190" y="58"/>
                  <a:pt x="192" y="57"/>
                  <a:pt x="194" y="57"/>
                </a:cubicBezTo>
                <a:cubicBezTo>
                  <a:pt x="193" y="58"/>
                  <a:pt x="191" y="59"/>
                  <a:pt x="190" y="59"/>
                </a:cubicBezTo>
                <a:cubicBezTo>
                  <a:pt x="189" y="59"/>
                  <a:pt x="189" y="59"/>
                  <a:pt x="189" y="58"/>
                </a:cubicBezTo>
                <a:close/>
                <a:moveTo>
                  <a:pt x="193" y="65"/>
                </a:moveTo>
                <a:cubicBezTo>
                  <a:pt x="194" y="65"/>
                  <a:pt x="195" y="65"/>
                  <a:pt x="196" y="64"/>
                </a:cubicBezTo>
                <a:cubicBezTo>
                  <a:pt x="194" y="65"/>
                  <a:pt x="193" y="66"/>
                  <a:pt x="191" y="67"/>
                </a:cubicBezTo>
                <a:cubicBezTo>
                  <a:pt x="188" y="69"/>
                  <a:pt x="184" y="70"/>
                  <a:pt x="181" y="72"/>
                </a:cubicBezTo>
                <a:cubicBezTo>
                  <a:pt x="182" y="71"/>
                  <a:pt x="183" y="71"/>
                  <a:pt x="184" y="70"/>
                </a:cubicBezTo>
                <a:cubicBezTo>
                  <a:pt x="187" y="68"/>
                  <a:pt x="190" y="67"/>
                  <a:pt x="193" y="65"/>
                </a:cubicBezTo>
                <a:close/>
                <a:moveTo>
                  <a:pt x="188" y="65"/>
                </a:moveTo>
                <a:cubicBezTo>
                  <a:pt x="190" y="64"/>
                  <a:pt x="192" y="63"/>
                  <a:pt x="195" y="62"/>
                </a:cubicBezTo>
                <a:cubicBezTo>
                  <a:pt x="194" y="63"/>
                  <a:pt x="193" y="63"/>
                  <a:pt x="192" y="64"/>
                </a:cubicBezTo>
                <a:cubicBezTo>
                  <a:pt x="191" y="64"/>
                  <a:pt x="189" y="65"/>
                  <a:pt x="188" y="65"/>
                </a:cubicBezTo>
                <a:cubicBezTo>
                  <a:pt x="188" y="65"/>
                  <a:pt x="188" y="65"/>
                  <a:pt x="188" y="65"/>
                </a:cubicBezTo>
                <a:close/>
                <a:moveTo>
                  <a:pt x="207" y="95"/>
                </a:moveTo>
                <a:cubicBezTo>
                  <a:pt x="210" y="94"/>
                  <a:pt x="213" y="92"/>
                  <a:pt x="215" y="91"/>
                </a:cubicBezTo>
                <a:cubicBezTo>
                  <a:pt x="216" y="92"/>
                  <a:pt x="216" y="93"/>
                  <a:pt x="217" y="95"/>
                </a:cubicBezTo>
                <a:cubicBezTo>
                  <a:pt x="212" y="97"/>
                  <a:pt x="208" y="99"/>
                  <a:pt x="204" y="101"/>
                </a:cubicBezTo>
                <a:cubicBezTo>
                  <a:pt x="204" y="101"/>
                  <a:pt x="203" y="101"/>
                  <a:pt x="203" y="101"/>
                </a:cubicBezTo>
                <a:cubicBezTo>
                  <a:pt x="202" y="102"/>
                  <a:pt x="201" y="103"/>
                  <a:pt x="199" y="104"/>
                </a:cubicBezTo>
                <a:cubicBezTo>
                  <a:pt x="199" y="104"/>
                  <a:pt x="199" y="105"/>
                  <a:pt x="198" y="105"/>
                </a:cubicBezTo>
                <a:cubicBezTo>
                  <a:pt x="198" y="105"/>
                  <a:pt x="198" y="105"/>
                  <a:pt x="198" y="105"/>
                </a:cubicBezTo>
                <a:cubicBezTo>
                  <a:pt x="199" y="104"/>
                  <a:pt x="200" y="103"/>
                  <a:pt x="200" y="102"/>
                </a:cubicBezTo>
                <a:cubicBezTo>
                  <a:pt x="203" y="100"/>
                  <a:pt x="205" y="98"/>
                  <a:pt x="208" y="96"/>
                </a:cubicBezTo>
                <a:cubicBezTo>
                  <a:pt x="208" y="96"/>
                  <a:pt x="208" y="95"/>
                  <a:pt x="207" y="95"/>
                </a:cubicBezTo>
                <a:close/>
                <a:moveTo>
                  <a:pt x="196" y="173"/>
                </a:moveTo>
                <a:cubicBezTo>
                  <a:pt x="197" y="172"/>
                  <a:pt x="198" y="171"/>
                  <a:pt x="198" y="171"/>
                </a:cubicBezTo>
                <a:cubicBezTo>
                  <a:pt x="198" y="171"/>
                  <a:pt x="198" y="171"/>
                  <a:pt x="198" y="171"/>
                </a:cubicBezTo>
                <a:cubicBezTo>
                  <a:pt x="197" y="172"/>
                  <a:pt x="196" y="173"/>
                  <a:pt x="195" y="174"/>
                </a:cubicBezTo>
                <a:cubicBezTo>
                  <a:pt x="196" y="174"/>
                  <a:pt x="196" y="173"/>
                  <a:pt x="196" y="173"/>
                </a:cubicBezTo>
                <a:close/>
                <a:moveTo>
                  <a:pt x="195" y="164"/>
                </a:moveTo>
                <a:cubicBezTo>
                  <a:pt x="195" y="165"/>
                  <a:pt x="195" y="165"/>
                  <a:pt x="194" y="165"/>
                </a:cubicBezTo>
                <a:cubicBezTo>
                  <a:pt x="195" y="164"/>
                  <a:pt x="196" y="162"/>
                  <a:pt x="197" y="161"/>
                </a:cubicBezTo>
                <a:cubicBezTo>
                  <a:pt x="196" y="162"/>
                  <a:pt x="196" y="163"/>
                  <a:pt x="195" y="164"/>
                </a:cubicBezTo>
                <a:close/>
                <a:moveTo>
                  <a:pt x="194" y="155"/>
                </a:moveTo>
                <a:cubicBezTo>
                  <a:pt x="193" y="157"/>
                  <a:pt x="191" y="158"/>
                  <a:pt x="190" y="159"/>
                </a:cubicBezTo>
                <a:cubicBezTo>
                  <a:pt x="193" y="156"/>
                  <a:pt x="196" y="153"/>
                  <a:pt x="198" y="150"/>
                </a:cubicBezTo>
                <a:cubicBezTo>
                  <a:pt x="197" y="152"/>
                  <a:pt x="196" y="154"/>
                  <a:pt x="194" y="155"/>
                </a:cubicBezTo>
                <a:close/>
                <a:moveTo>
                  <a:pt x="105" y="198"/>
                </a:moveTo>
                <a:cubicBezTo>
                  <a:pt x="105" y="198"/>
                  <a:pt x="106" y="198"/>
                  <a:pt x="106" y="197"/>
                </a:cubicBezTo>
                <a:cubicBezTo>
                  <a:pt x="106" y="197"/>
                  <a:pt x="107" y="197"/>
                  <a:pt x="107" y="197"/>
                </a:cubicBezTo>
                <a:cubicBezTo>
                  <a:pt x="106" y="198"/>
                  <a:pt x="106" y="198"/>
                  <a:pt x="105" y="199"/>
                </a:cubicBezTo>
                <a:cubicBezTo>
                  <a:pt x="105" y="199"/>
                  <a:pt x="105" y="198"/>
                  <a:pt x="105" y="198"/>
                </a:cubicBezTo>
                <a:close/>
                <a:moveTo>
                  <a:pt x="108" y="204"/>
                </a:moveTo>
                <a:cubicBezTo>
                  <a:pt x="108" y="204"/>
                  <a:pt x="108" y="204"/>
                  <a:pt x="108" y="204"/>
                </a:cubicBezTo>
                <a:cubicBezTo>
                  <a:pt x="107" y="203"/>
                  <a:pt x="105" y="202"/>
                  <a:pt x="104" y="202"/>
                </a:cubicBezTo>
                <a:cubicBezTo>
                  <a:pt x="104" y="202"/>
                  <a:pt x="104" y="201"/>
                  <a:pt x="104" y="201"/>
                </a:cubicBezTo>
                <a:cubicBezTo>
                  <a:pt x="106" y="202"/>
                  <a:pt x="107" y="203"/>
                  <a:pt x="108" y="204"/>
                </a:cubicBezTo>
                <a:close/>
                <a:moveTo>
                  <a:pt x="104" y="194"/>
                </a:moveTo>
                <a:cubicBezTo>
                  <a:pt x="104" y="194"/>
                  <a:pt x="103" y="194"/>
                  <a:pt x="103" y="193"/>
                </a:cubicBezTo>
                <a:cubicBezTo>
                  <a:pt x="104" y="192"/>
                  <a:pt x="105" y="191"/>
                  <a:pt x="106" y="190"/>
                </a:cubicBezTo>
                <a:cubicBezTo>
                  <a:pt x="107" y="189"/>
                  <a:pt x="109" y="188"/>
                  <a:pt x="110" y="186"/>
                </a:cubicBezTo>
                <a:cubicBezTo>
                  <a:pt x="115" y="183"/>
                  <a:pt x="119" y="179"/>
                  <a:pt x="123" y="176"/>
                </a:cubicBezTo>
                <a:cubicBezTo>
                  <a:pt x="125" y="175"/>
                  <a:pt x="127" y="174"/>
                  <a:pt x="129" y="173"/>
                </a:cubicBezTo>
                <a:cubicBezTo>
                  <a:pt x="124" y="177"/>
                  <a:pt x="118" y="182"/>
                  <a:pt x="112" y="187"/>
                </a:cubicBezTo>
                <a:cubicBezTo>
                  <a:pt x="110" y="189"/>
                  <a:pt x="107" y="192"/>
                  <a:pt x="104" y="194"/>
                </a:cubicBezTo>
                <a:close/>
                <a:moveTo>
                  <a:pt x="73" y="126"/>
                </a:moveTo>
                <a:cubicBezTo>
                  <a:pt x="73" y="126"/>
                  <a:pt x="72" y="127"/>
                  <a:pt x="72" y="128"/>
                </a:cubicBezTo>
                <a:cubicBezTo>
                  <a:pt x="71" y="127"/>
                  <a:pt x="71" y="126"/>
                  <a:pt x="71" y="125"/>
                </a:cubicBezTo>
                <a:cubicBezTo>
                  <a:pt x="71" y="125"/>
                  <a:pt x="71" y="124"/>
                  <a:pt x="71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3" y="125"/>
                  <a:pt x="73" y="125"/>
                  <a:pt x="73" y="126"/>
                </a:cubicBezTo>
                <a:close/>
                <a:moveTo>
                  <a:pt x="71" y="168"/>
                </a:moveTo>
                <a:cubicBezTo>
                  <a:pt x="71" y="167"/>
                  <a:pt x="71" y="167"/>
                  <a:pt x="71" y="167"/>
                </a:cubicBezTo>
                <a:cubicBezTo>
                  <a:pt x="71" y="166"/>
                  <a:pt x="71" y="166"/>
                  <a:pt x="72" y="166"/>
                </a:cubicBezTo>
                <a:cubicBezTo>
                  <a:pt x="72" y="167"/>
                  <a:pt x="72" y="167"/>
                  <a:pt x="72" y="167"/>
                </a:cubicBezTo>
                <a:cubicBezTo>
                  <a:pt x="72" y="167"/>
                  <a:pt x="71" y="168"/>
                  <a:pt x="71" y="168"/>
                </a:cubicBezTo>
                <a:close/>
                <a:moveTo>
                  <a:pt x="73" y="170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71"/>
                  <a:pt x="73" y="171"/>
                  <a:pt x="73" y="171"/>
                </a:cubicBezTo>
                <a:cubicBezTo>
                  <a:pt x="72" y="171"/>
                  <a:pt x="72" y="171"/>
                  <a:pt x="72" y="171"/>
                </a:cubicBezTo>
                <a:cubicBezTo>
                  <a:pt x="72" y="171"/>
                  <a:pt x="72" y="171"/>
                  <a:pt x="72" y="171"/>
                </a:cubicBezTo>
                <a:cubicBezTo>
                  <a:pt x="72" y="170"/>
                  <a:pt x="72" y="170"/>
                  <a:pt x="73" y="170"/>
                </a:cubicBezTo>
                <a:close/>
                <a:moveTo>
                  <a:pt x="71" y="165"/>
                </a:moveTo>
                <a:cubicBezTo>
                  <a:pt x="71" y="164"/>
                  <a:pt x="71" y="163"/>
                  <a:pt x="70" y="162"/>
                </a:cubicBezTo>
                <a:cubicBezTo>
                  <a:pt x="71" y="162"/>
                  <a:pt x="71" y="162"/>
                  <a:pt x="71" y="162"/>
                </a:cubicBezTo>
                <a:cubicBezTo>
                  <a:pt x="71" y="163"/>
                  <a:pt x="71" y="164"/>
                  <a:pt x="71" y="164"/>
                </a:cubicBezTo>
                <a:cubicBezTo>
                  <a:pt x="71" y="165"/>
                  <a:pt x="71" y="165"/>
                  <a:pt x="71" y="165"/>
                </a:cubicBezTo>
                <a:close/>
                <a:moveTo>
                  <a:pt x="61" y="51"/>
                </a:moveTo>
                <a:cubicBezTo>
                  <a:pt x="61" y="51"/>
                  <a:pt x="61" y="52"/>
                  <a:pt x="61" y="52"/>
                </a:cubicBezTo>
                <a:cubicBezTo>
                  <a:pt x="59" y="54"/>
                  <a:pt x="57" y="55"/>
                  <a:pt x="55" y="57"/>
                </a:cubicBezTo>
                <a:cubicBezTo>
                  <a:pt x="55" y="58"/>
                  <a:pt x="54" y="59"/>
                  <a:pt x="53" y="59"/>
                </a:cubicBezTo>
                <a:cubicBezTo>
                  <a:pt x="52" y="61"/>
                  <a:pt x="50" y="62"/>
                  <a:pt x="49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49" y="62"/>
                  <a:pt x="50" y="61"/>
                  <a:pt x="51" y="60"/>
                </a:cubicBezTo>
                <a:cubicBezTo>
                  <a:pt x="54" y="57"/>
                  <a:pt x="58" y="54"/>
                  <a:pt x="61" y="51"/>
                </a:cubicBezTo>
                <a:close/>
                <a:moveTo>
                  <a:pt x="54" y="54"/>
                </a:move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3"/>
                  <a:pt x="56" y="53"/>
                </a:cubicBezTo>
                <a:cubicBezTo>
                  <a:pt x="57" y="52"/>
                  <a:pt x="58" y="52"/>
                  <a:pt x="58" y="51"/>
                </a:cubicBezTo>
                <a:cubicBezTo>
                  <a:pt x="57" y="52"/>
                  <a:pt x="56" y="53"/>
                  <a:pt x="54" y="54"/>
                </a:cubicBezTo>
                <a:close/>
                <a:moveTo>
                  <a:pt x="92" y="45"/>
                </a:moveTo>
                <a:cubicBezTo>
                  <a:pt x="92" y="47"/>
                  <a:pt x="92" y="48"/>
                  <a:pt x="91" y="50"/>
                </a:cubicBezTo>
                <a:cubicBezTo>
                  <a:pt x="86" y="54"/>
                  <a:pt x="80" y="58"/>
                  <a:pt x="75" y="63"/>
                </a:cubicBezTo>
                <a:cubicBezTo>
                  <a:pt x="75" y="62"/>
                  <a:pt x="75" y="61"/>
                  <a:pt x="76" y="60"/>
                </a:cubicBezTo>
                <a:cubicBezTo>
                  <a:pt x="81" y="55"/>
                  <a:pt x="87" y="50"/>
                  <a:pt x="92" y="45"/>
                </a:cubicBezTo>
                <a:close/>
                <a:moveTo>
                  <a:pt x="82" y="53"/>
                </a:moveTo>
                <a:cubicBezTo>
                  <a:pt x="84" y="50"/>
                  <a:pt x="86" y="48"/>
                  <a:pt x="89" y="46"/>
                </a:cubicBezTo>
                <a:cubicBezTo>
                  <a:pt x="89" y="46"/>
                  <a:pt x="90" y="45"/>
                  <a:pt x="90" y="45"/>
                </a:cubicBezTo>
                <a:cubicBezTo>
                  <a:pt x="87" y="48"/>
                  <a:pt x="84" y="50"/>
                  <a:pt x="82" y="53"/>
                </a:cubicBezTo>
                <a:close/>
                <a:moveTo>
                  <a:pt x="110" y="51"/>
                </a:moveTo>
                <a:cubicBezTo>
                  <a:pt x="110" y="51"/>
                  <a:pt x="110" y="51"/>
                  <a:pt x="110" y="51"/>
                </a:cubicBezTo>
                <a:cubicBezTo>
                  <a:pt x="110" y="52"/>
                  <a:pt x="109" y="52"/>
                  <a:pt x="108" y="53"/>
                </a:cubicBezTo>
                <a:cubicBezTo>
                  <a:pt x="106" y="54"/>
                  <a:pt x="104" y="54"/>
                  <a:pt x="102" y="55"/>
                </a:cubicBezTo>
                <a:cubicBezTo>
                  <a:pt x="103" y="54"/>
                  <a:pt x="105" y="53"/>
                  <a:pt x="106" y="51"/>
                </a:cubicBezTo>
                <a:cubicBezTo>
                  <a:pt x="107" y="51"/>
                  <a:pt x="108" y="50"/>
                  <a:pt x="109" y="50"/>
                </a:cubicBezTo>
                <a:cubicBezTo>
                  <a:pt x="108" y="50"/>
                  <a:pt x="109" y="51"/>
                  <a:pt x="110" y="51"/>
                </a:cubicBezTo>
                <a:close/>
                <a:moveTo>
                  <a:pt x="112" y="77"/>
                </a:moveTo>
                <a:cubicBezTo>
                  <a:pt x="110" y="79"/>
                  <a:pt x="108" y="82"/>
                  <a:pt x="107" y="84"/>
                </a:cubicBezTo>
                <a:cubicBezTo>
                  <a:pt x="109" y="80"/>
                  <a:pt x="112" y="76"/>
                  <a:pt x="115" y="73"/>
                </a:cubicBezTo>
                <a:cubicBezTo>
                  <a:pt x="115" y="73"/>
                  <a:pt x="115" y="73"/>
                  <a:pt x="115" y="72"/>
                </a:cubicBezTo>
                <a:cubicBezTo>
                  <a:pt x="114" y="74"/>
                  <a:pt x="113" y="76"/>
                  <a:pt x="112" y="77"/>
                </a:cubicBezTo>
                <a:close/>
                <a:moveTo>
                  <a:pt x="116" y="78"/>
                </a:moveTo>
                <a:cubicBezTo>
                  <a:pt x="115" y="79"/>
                  <a:pt x="114" y="80"/>
                  <a:pt x="114" y="80"/>
                </a:cubicBezTo>
                <a:cubicBezTo>
                  <a:pt x="112" y="82"/>
                  <a:pt x="110" y="83"/>
                  <a:pt x="109" y="85"/>
                </a:cubicBezTo>
                <a:cubicBezTo>
                  <a:pt x="111" y="83"/>
                  <a:pt x="113" y="80"/>
                  <a:pt x="116" y="78"/>
                </a:cubicBezTo>
                <a:close/>
                <a:moveTo>
                  <a:pt x="98" y="92"/>
                </a:moveTo>
                <a:cubicBezTo>
                  <a:pt x="95" y="96"/>
                  <a:pt x="91" y="99"/>
                  <a:pt x="88" y="102"/>
                </a:cubicBezTo>
                <a:cubicBezTo>
                  <a:pt x="89" y="101"/>
                  <a:pt x="89" y="100"/>
                  <a:pt x="90" y="98"/>
                </a:cubicBezTo>
                <a:cubicBezTo>
                  <a:pt x="96" y="92"/>
                  <a:pt x="103" y="85"/>
                  <a:pt x="109" y="78"/>
                </a:cubicBezTo>
                <a:cubicBezTo>
                  <a:pt x="105" y="82"/>
                  <a:pt x="102" y="87"/>
                  <a:pt x="98" y="92"/>
                </a:cubicBezTo>
                <a:close/>
                <a:moveTo>
                  <a:pt x="99" y="97"/>
                </a:moveTo>
                <a:cubicBezTo>
                  <a:pt x="97" y="100"/>
                  <a:pt x="94" y="103"/>
                  <a:pt x="92" y="105"/>
                </a:cubicBezTo>
                <a:cubicBezTo>
                  <a:pt x="93" y="104"/>
                  <a:pt x="94" y="102"/>
                  <a:pt x="95" y="100"/>
                </a:cubicBezTo>
                <a:cubicBezTo>
                  <a:pt x="97" y="99"/>
                  <a:pt x="98" y="98"/>
                  <a:pt x="99" y="97"/>
                </a:cubicBezTo>
                <a:close/>
                <a:moveTo>
                  <a:pt x="128" y="67"/>
                </a:moveTo>
                <a:cubicBezTo>
                  <a:pt x="129" y="66"/>
                  <a:pt x="130" y="65"/>
                  <a:pt x="130" y="64"/>
                </a:cubicBezTo>
                <a:cubicBezTo>
                  <a:pt x="131" y="64"/>
                  <a:pt x="131" y="64"/>
                  <a:pt x="132" y="63"/>
                </a:cubicBezTo>
                <a:cubicBezTo>
                  <a:pt x="132" y="63"/>
                  <a:pt x="133" y="63"/>
                  <a:pt x="133" y="63"/>
                </a:cubicBezTo>
                <a:cubicBezTo>
                  <a:pt x="132" y="64"/>
                  <a:pt x="130" y="66"/>
                  <a:pt x="128" y="67"/>
                </a:cubicBezTo>
                <a:close/>
                <a:moveTo>
                  <a:pt x="137" y="62"/>
                </a:moveTo>
                <a:cubicBezTo>
                  <a:pt x="138" y="62"/>
                  <a:pt x="140" y="61"/>
                  <a:pt x="141" y="61"/>
                </a:cubicBezTo>
                <a:cubicBezTo>
                  <a:pt x="138" y="63"/>
                  <a:pt x="135" y="65"/>
                  <a:pt x="132" y="67"/>
                </a:cubicBezTo>
                <a:cubicBezTo>
                  <a:pt x="133" y="65"/>
                  <a:pt x="135" y="64"/>
                  <a:pt x="137" y="62"/>
                </a:cubicBezTo>
                <a:close/>
                <a:moveTo>
                  <a:pt x="132" y="76"/>
                </a:moveTo>
                <a:cubicBezTo>
                  <a:pt x="132" y="77"/>
                  <a:pt x="132" y="77"/>
                  <a:pt x="132" y="77"/>
                </a:cubicBezTo>
                <a:cubicBezTo>
                  <a:pt x="133" y="77"/>
                  <a:pt x="134" y="76"/>
                  <a:pt x="136" y="76"/>
                </a:cubicBezTo>
                <a:cubicBezTo>
                  <a:pt x="132" y="79"/>
                  <a:pt x="128" y="82"/>
                  <a:pt x="124" y="85"/>
                </a:cubicBezTo>
                <a:cubicBezTo>
                  <a:pt x="125" y="85"/>
                  <a:pt x="125" y="84"/>
                  <a:pt x="125" y="84"/>
                </a:cubicBezTo>
                <a:cubicBezTo>
                  <a:pt x="128" y="82"/>
                  <a:pt x="130" y="80"/>
                  <a:pt x="132" y="77"/>
                </a:cubicBezTo>
                <a:cubicBezTo>
                  <a:pt x="132" y="77"/>
                  <a:pt x="132" y="77"/>
                  <a:pt x="132" y="76"/>
                </a:cubicBezTo>
                <a:close/>
                <a:moveTo>
                  <a:pt x="199" y="77"/>
                </a:moveTo>
                <a:cubicBezTo>
                  <a:pt x="199" y="78"/>
                  <a:pt x="198" y="78"/>
                  <a:pt x="198" y="78"/>
                </a:cubicBezTo>
                <a:cubicBezTo>
                  <a:pt x="196" y="79"/>
                  <a:pt x="194" y="80"/>
                  <a:pt x="192" y="81"/>
                </a:cubicBezTo>
                <a:cubicBezTo>
                  <a:pt x="192" y="80"/>
                  <a:pt x="192" y="80"/>
                  <a:pt x="192" y="80"/>
                </a:cubicBezTo>
                <a:cubicBezTo>
                  <a:pt x="195" y="79"/>
                  <a:pt x="197" y="78"/>
                  <a:pt x="199" y="77"/>
                </a:cubicBezTo>
                <a:close/>
                <a:moveTo>
                  <a:pt x="196" y="75"/>
                </a:moveTo>
                <a:cubicBezTo>
                  <a:pt x="197" y="74"/>
                  <a:pt x="198" y="73"/>
                  <a:pt x="199" y="73"/>
                </a:cubicBezTo>
                <a:cubicBezTo>
                  <a:pt x="198" y="73"/>
                  <a:pt x="197" y="74"/>
                  <a:pt x="196" y="75"/>
                </a:cubicBezTo>
                <a:cubicBezTo>
                  <a:pt x="196" y="75"/>
                  <a:pt x="196" y="75"/>
                  <a:pt x="196" y="75"/>
                </a:cubicBezTo>
                <a:close/>
                <a:moveTo>
                  <a:pt x="191" y="138"/>
                </a:moveTo>
                <a:cubicBezTo>
                  <a:pt x="191" y="138"/>
                  <a:pt x="191" y="138"/>
                  <a:pt x="190" y="137"/>
                </a:cubicBezTo>
                <a:cubicBezTo>
                  <a:pt x="191" y="137"/>
                  <a:pt x="191" y="136"/>
                  <a:pt x="191" y="136"/>
                </a:cubicBezTo>
                <a:cubicBezTo>
                  <a:pt x="197" y="131"/>
                  <a:pt x="203" y="126"/>
                  <a:pt x="209" y="121"/>
                </a:cubicBezTo>
                <a:cubicBezTo>
                  <a:pt x="209" y="121"/>
                  <a:pt x="209" y="121"/>
                  <a:pt x="209" y="121"/>
                </a:cubicBezTo>
                <a:cubicBezTo>
                  <a:pt x="203" y="127"/>
                  <a:pt x="197" y="133"/>
                  <a:pt x="191" y="138"/>
                </a:cubicBezTo>
                <a:close/>
                <a:moveTo>
                  <a:pt x="205" y="126"/>
                </a:moveTo>
                <a:cubicBezTo>
                  <a:pt x="205" y="127"/>
                  <a:pt x="204" y="128"/>
                  <a:pt x="204" y="129"/>
                </a:cubicBezTo>
                <a:cubicBezTo>
                  <a:pt x="199" y="134"/>
                  <a:pt x="196" y="138"/>
                  <a:pt x="192" y="143"/>
                </a:cubicBezTo>
                <a:cubicBezTo>
                  <a:pt x="192" y="143"/>
                  <a:pt x="191" y="143"/>
                  <a:pt x="191" y="143"/>
                </a:cubicBezTo>
                <a:cubicBezTo>
                  <a:pt x="191" y="142"/>
                  <a:pt x="191" y="141"/>
                  <a:pt x="191" y="140"/>
                </a:cubicBezTo>
                <a:cubicBezTo>
                  <a:pt x="196" y="136"/>
                  <a:pt x="201" y="131"/>
                  <a:pt x="205" y="126"/>
                </a:cubicBezTo>
                <a:close/>
                <a:moveTo>
                  <a:pt x="189" y="139"/>
                </a:moveTo>
                <a:cubicBezTo>
                  <a:pt x="189" y="139"/>
                  <a:pt x="189" y="139"/>
                  <a:pt x="189" y="139"/>
                </a:cubicBezTo>
                <a:cubicBezTo>
                  <a:pt x="189" y="140"/>
                  <a:pt x="189" y="140"/>
                  <a:pt x="189" y="140"/>
                </a:cubicBezTo>
                <a:cubicBezTo>
                  <a:pt x="188" y="141"/>
                  <a:pt x="187" y="142"/>
                  <a:pt x="186" y="143"/>
                </a:cubicBezTo>
                <a:cubicBezTo>
                  <a:pt x="186" y="143"/>
                  <a:pt x="186" y="143"/>
                  <a:pt x="186" y="143"/>
                </a:cubicBezTo>
                <a:cubicBezTo>
                  <a:pt x="187" y="142"/>
                  <a:pt x="188" y="140"/>
                  <a:pt x="189" y="139"/>
                </a:cubicBezTo>
                <a:close/>
                <a:moveTo>
                  <a:pt x="183" y="144"/>
                </a:moveTo>
                <a:cubicBezTo>
                  <a:pt x="182" y="144"/>
                  <a:pt x="182" y="144"/>
                  <a:pt x="181" y="145"/>
                </a:cubicBezTo>
                <a:cubicBezTo>
                  <a:pt x="183" y="143"/>
                  <a:pt x="184" y="142"/>
                  <a:pt x="186" y="140"/>
                </a:cubicBezTo>
                <a:cubicBezTo>
                  <a:pt x="186" y="140"/>
                  <a:pt x="186" y="140"/>
                  <a:pt x="186" y="140"/>
                </a:cubicBezTo>
                <a:cubicBezTo>
                  <a:pt x="185" y="142"/>
                  <a:pt x="184" y="143"/>
                  <a:pt x="183" y="144"/>
                </a:cubicBezTo>
                <a:close/>
                <a:moveTo>
                  <a:pt x="180" y="142"/>
                </a:moveTo>
                <a:cubicBezTo>
                  <a:pt x="178" y="143"/>
                  <a:pt x="177" y="145"/>
                  <a:pt x="175" y="146"/>
                </a:cubicBezTo>
                <a:cubicBezTo>
                  <a:pt x="175" y="147"/>
                  <a:pt x="174" y="147"/>
                  <a:pt x="174" y="147"/>
                </a:cubicBezTo>
                <a:cubicBezTo>
                  <a:pt x="175" y="146"/>
                  <a:pt x="176" y="144"/>
                  <a:pt x="178" y="142"/>
                </a:cubicBezTo>
                <a:cubicBezTo>
                  <a:pt x="180" y="139"/>
                  <a:pt x="183" y="137"/>
                  <a:pt x="185" y="134"/>
                </a:cubicBezTo>
                <a:cubicBezTo>
                  <a:pt x="186" y="134"/>
                  <a:pt x="186" y="133"/>
                  <a:pt x="187" y="133"/>
                </a:cubicBezTo>
                <a:cubicBezTo>
                  <a:pt x="187" y="133"/>
                  <a:pt x="187" y="134"/>
                  <a:pt x="187" y="134"/>
                </a:cubicBezTo>
                <a:cubicBezTo>
                  <a:pt x="185" y="137"/>
                  <a:pt x="183" y="139"/>
                  <a:pt x="180" y="142"/>
                </a:cubicBezTo>
                <a:close/>
                <a:moveTo>
                  <a:pt x="129" y="154"/>
                </a:moveTo>
                <a:cubicBezTo>
                  <a:pt x="128" y="155"/>
                  <a:pt x="127" y="155"/>
                  <a:pt x="126" y="156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27" y="155"/>
                  <a:pt x="127" y="155"/>
                  <a:pt x="127" y="155"/>
                </a:cubicBezTo>
                <a:cubicBezTo>
                  <a:pt x="128" y="153"/>
                  <a:pt x="130" y="151"/>
                  <a:pt x="132" y="149"/>
                </a:cubicBezTo>
                <a:cubicBezTo>
                  <a:pt x="133" y="148"/>
                  <a:pt x="134" y="148"/>
                  <a:pt x="134" y="147"/>
                </a:cubicBezTo>
                <a:cubicBezTo>
                  <a:pt x="136" y="148"/>
                  <a:pt x="137" y="148"/>
                  <a:pt x="138" y="148"/>
                </a:cubicBezTo>
                <a:cubicBezTo>
                  <a:pt x="136" y="150"/>
                  <a:pt x="135" y="151"/>
                  <a:pt x="133" y="153"/>
                </a:cubicBezTo>
                <a:cubicBezTo>
                  <a:pt x="131" y="153"/>
                  <a:pt x="130" y="154"/>
                  <a:pt x="129" y="154"/>
                </a:cubicBezTo>
                <a:close/>
                <a:moveTo>
                  <a:pt x="130" y="160"/>
                </a:moveTo>
                <a:cubicBezTo>
                  <a:pt x="130" y="161"/>
                  <a:pt x="130" y="161"/>
                  <a:pt x="129" y="161"/>
                </a:cubicBezTo>
                <a:cubicBezTo>
                  <a:pt x="129" y="161"/>
                  <a:pt x="129" y="162"/>
                  <a:pt x="128" y="162"/>
                </a:cubicBezTo>
                <a:cubicBezTo>
                  <a:pt x="129" y="161"/>
                  <a:pt x="129" y="161"/>
                  <a:pt x="130" y="161"/>
                </a:cubicBezTo>
                <a:cubicBezTo>
                  <a:pt x="130" y="161"/>
                  <a:pt x="130" y="161"/>
                  <a:pt x="130" y="160"/>
                </a:cubicBezTo>
                <a:close/>
                <a:moveTo>
                  <a:pt x="89" y="124"/>
                </a:moveTo>
                <a:cubicBezTo>
                  <a:pt x="91" y="122"/>
                  <a:pt x="92" y="120"/>
                  <a:pt x="94" y="118"/>
                </a:cubicBezTo>
                <a:cubicBezTo>
                  <a:pt x="95" y="118"/>
                  <a:pt x="95" y="118"/>
                  <a:pt x="96" y="118"/>
                </a:cubicBezTo>
                <a:cubicBezTo>
                  <a:pt x="94" y="120"/>
                  <a:pt x="92" y="122"/>
                  <a:pt x="89" y="124"/>
                </a:cubicBezTo>
                <a:close/>
                <a:moveTo>
                  <a:pt x="91" y="127"/>
                </a:moveTo>
                <a:cubicBezTo>
                  <a:pt x="89" y="129"/>
                  <a:pt x="88" y="130"/>
                  <a:pt x="87" y="132"/>
                </a:cubicBezTo>
                <a:cubicBezTo>
                  <a:pt x="86" y="132"/>
                  <a:pt x="86" y="132"/>
                  <a:pt x="85" y="131"/>
                </a:cubicBezTo>
                <a:cubicBezTo>
                  <a:pt x="87" y="130"/>
                  <a:pt x="89" y="128"/>
                  <a:pt x="91" y="127"/>
                </a:cubicBezTo>
                <a:close/>
                <a:moveTo>
                  <a:pt x="95" y="123"/>
                </a:moveTo>
                <a:cubicBezTo>
                  <a:pt x="97" y="122"/>
                  <a:pt x="99" y="121"/>
                  <a:pt x="101" y="120"/>
                </a:cubicBezTo>
                <a:cubicBezTo>
                  <a:pt x="99" y="122"/>
                  <a:pt x="97" y="123"/>
                  <a:pt x="95" y="125"/>
                </a:cubicBezTo>
                <a:cubicBezTo>
                  <a:pt x="94" y="127"/>
                  <a:pt x="92" y="128"/>
                  <a:pt x="91" y="130"/>
                </a:cubicBezTo>
                <a:cubicBezTo>
                  <a:pt x="92" y="128"/>
                  <a:pt x="94" y="125"/>
                  <a:pt x="95" y="123"/>
                </a:cubicBezTo>
                <a:close/>
                <a:moveTo>
                  <a:pt x="94" y="130"/>
                </a:moveTo>
                <a:cubicBezTo>
                  <a:pt x="98" y="127"/>
                  <a:pt x="101" y="123"/>
                  <a:pt x="105" y="120"/>
                </a:cubicBezTo>
                <a:cubicBezTo>
                  <a:pt x="105" y="120"/>
                  <a:pt x="105" y="120"/>
                  <a:pt x="106" y="120"/>
                </a:cubicBezTo>
                <a:cubicBezTo>
                  <a:pt x="106" y="120"/>
                  <a:pt x="106" y="120"/>
                  <a:pt x="106" y="120"/>
                </a:cubicBezTo>
                <a:cubicBezTo>
                  <a:pt x="103" y="122"/>
                  <a:pt x="101" y="124"/>
                  <a:pt x="99" y="127"/>
                </a:cubicBezTo>
                <a:cubicBezTo>
                  <a:pt x="96" y="129"/>
                  <a:pt x="94" y="131"/>
                  <a:pt x="91" y="134"/>
                </a:cubicBezTo>
                <a:cubicBezTo>
                  <a:pt x="91" y="134"/>
                  <a:pt x="91" y="134"/>
                  <a:pt x="91" y="133"/>
                </a:cubicBezTo>
                <a:cubicBezTo>
                  <a:pt x="92" y="132"/>
                  <a:pt x="93" y="131"/>
                  <a:pt x="94" y="130"/>
                </a:cubicBezTo>
                <a:close/>
                <a:moveTo>
                  <a:pt x="119" y="101"/>
                </a:moveTo>
                <a:cubicBezTo>
                  <a:pt x="125" y="95"/>
                  <a:pt x="131" y="89"/>
                  <a:pt x="138" y="83"/>
                </a:cubicBezTo>
                <a:cubicBezTo>
                  <a:pt x="139" y="83"/>
                  <a:pt x="141" y="83"/>
                  <a:pt x="142" y="83"/>
                </a:cubicBezTo>
                <a:cubicBezTo>
                  <a:pt x="140" y="86"/>
                  <a:pt x="138" y="88"/>
                  <a:pt x="136" y="91"/>
                </a:cubicBezTo>
                <a:cubicBezTo>
                  <a:pt x="134" y="92"/>
                  <a:pt x="132" y="94"/>
                  <a:pt x="130" y="96"/>
                </a:cubicBezTo>
                <a:cubicBezTo>
                  <a:pt x="122" y="102"/>
                  <a:pt x="115" y="108"/>
                  <a:pt x="107" y="115"/>
                </a:cubicBezTo>
                <a:cubicBezTo>
                  <a:pt x="107" y="115"/>
                  <a:pt x="107" y="115"/>
                  <a:pt x="107" y="115"/>
                </a:cubicBezTo>
                <a:cubicBezTo>
                  <a:pt x="111" y="110"/>
                  <a:pt x="115" y="106"/>
                  <a:pt x="119" y="102"/>
                </a:cubicBezTo>
                <a:cubicBezTo>
                  <a:pt x="120" y="101"/>
                  <a:pt x="119" y="101"/>
                  <a:pt x="119" y="101"/>
                </a:cubicBezTo>
                <a:close/>
                <a:moveTo>
                  <a:pt x="127" y="102"/>
                </a:moveTo>
                <a:cubicBezTo>
                  <a:pt x="125" y="104"/>
                  <a:pt x="123" y="106"/>
                  <a:pt x="121" y="108"/>
                </a:cubicBezTo>
                <a:cubicBezTo>
                  <a:pt x="120" y="109"/>
                  <a:pt x="120" y="109"/>
                  <a:pt x="119" y="110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22" y="107"/>
                  <a:pt x="125" y="104"/>
                  <a:pt x="127" y="102"/>
                </a:cubicBezTo>
                <a:close/>
                <a:moveTo>
                  <a:pt x="189" y="111"/>
                </a:moveTo>
                <a:cubicBezTo>
                  <a:pt x="189" y="111"/>
                  <a:pt x="190" y="110"/>
                  <a:pt x="190" y="109"/>
                </a:cubicBezTo>
                <a:cubicBezTo>
                  <a:pt x="191" y="109"/>
                  <a:pt x="192" y="109"/>
                  <a:pt x="192" y="109"/>
                </a:cubicBezTo>
                <a:cubicBezTo>
                  <a:pt x="191" y="109"/>
                  <a:pt x="190" y="110"/>
                  <a:pt x="189" y="111"/>
                </a:cubicBezTo>
                <a:close/>
                <a:moveTo>
                  <a:pt x="193" y="117"/>
                </a:moveTo>
                <a:cubicBezTo>
                  <a:pt x="193" y="117"/>
                  <a:pt x="194" y="117"/>
                  <a:pt x="194" y="117"/>
                </a:cubicBezTo>
                <a:cubicBezTo>
                  <a:pt x="194" y="118"/>
                  <a:pt x="193" y="118"/>
                  <a:pt x="192" y="119"/>
                </a:cubicBezTo>
                <a:cubicBezTo>
                  <a:pt x="192" y="118"/>
                  <a:pt x="193" y="118"/>
                  <a:pt x="193" y="117"/>
                </a:cubicBezTo>
                <a:close/>
                <a:moveTo>
                  <a:pt x="189" y="107"/>
                </a:moveTo>
                <a:cubicBezTo>
                  <a:pt x="189" y="107"/>
                  <a:pt x="189" y="107"/>
                  <a:pt x="189" y="108"/>
                </a:cubicBezTo>
                <a:cubicBezTo>
                  <a:pt x="188" y="108"/>
                  <a:pt x="188" y="108"/>
                  <a:pt x="187" y="108"/>
                </a:cubicBezTo>
                <a:cubicBezTo>
                  <a:pt x="188" y="107"/>
                  <a:pt x="188" y="107"/>
                  <a:pt x="189" y="106"/>
                </a:cubicBezTo>
                <a:cubicBezTo>
                  <a:pt x="189" y="106"/>
                  <a:pt x="190" y="106"/>
                  <a:pt x="190" y="106"/>
                </a:cubicBezTo>
                <a:cubicBezTo>
                  <a:pt x="190" y="106"/>
                  <a:pt x="189" y="107"/>
                  <a:pt x="189" y="107"/>
                </a:cubicBezTo>
                <a:close/>
                <a:moveTo>
                  <a:pt x="189" y="115"/>
                </a:moveTo>
                <a:cubicBezTo>
                  <a:pt x="189" y="115"/>
                  <a:pt x="189" y="115"/>
                  <a:pt x="189" y="115"/>
                </a:cubicBezTo>
                <a:cubicBezTo>
                  <a:pt x="189" y="116"/>
                  <a:pt x="188" y="116"/>
                  <a:pt x="187" y="117"/>
                </a:cubicBezTo>
                <a:cubicBezTo>
                  <a:pt x="187" y="117"/>
                  <a:pt x="187" y="117"/>
                  <a:pt x="186" y="118"/>
                </a:cubicBezTo>
                <a:cubicBezTo>
                  <a:pt x="186" y="118"/>
                  <a:pt x="185" y="118"/>
                  <a:pt x="184" y="119"/>
                </a:cubicBezTo>
                <a:cubicBezTo>
                  <a:pt x="186" y="118"/>
                  <a:pt x="187" y="116"/>
                  <a:pt x="189" y="115"/>
                </a:cubicBezTo>
                <a:close/>
                <a:moveTo>
                  <a:pt x="191" y="117"/>
                </a:moveTo>
                <a:cubicBezTo>
                  <a:pt x="190" y="118"/>
                  <a:pt x="189" y="120"/>
                  <a:pt x="188" y="121"/>
                </a:cubicBezTo>
                <a:cubicBezTo>
                  <a:pt x="187" y="121"/>
                  <a:pt x="186" y="122"/>
                  <a:pt x="185" y="123"/>
                </a:cubicBezTo>
                <a:cubicBezTo>
                  <a:pt x="186" y="121"/>
                  <a:pt x="187" y="120"/>
                  <a:pt x="188" y="119"/>
                </a:cubicBezTo>
                <a:cubicBezTo>
                  <a:pt x="189" y="118"/>
                  <a:pt x="190" y="117"/>
                  <a:pt x="191" y="117"/>
                </a:cubicBezTo>
                <a:close/>
                <a:moveTo>
                  <a:pt x="182" y="131"/>
                </a:moveTo>
                <a:cubicBezTo>
                  <a:pt x="183" y="131"/>
                  <a:pt x="183" y="130"/>
                  <a:pt x="184" y="130"/>
                </a:cubicBezTo>
                <a:cubicBezTo>
                  <a:pt x="184" y="130"/>
                  <a:pt x="184" y="130"/>
                  <a:pt x="184" y="130"/>
                </a:cubicBezTo>
                <a:cubicBezTo>
                  <a:pt x="183" y="131"/>
                  <a:pt x="182" y="132"/>
                  <a:pt x="181" y="133"/>
                </a:cubicBezTo>
                <a:cubicBezTo>
                  <a:pt x="181" y="133"/>
                  <a:pt x="180" y="133"/>
                  <a:pt x="180" y="134"/>
                </a:cubicBezTo>
                <a:cubicBezTo>
                  <a:pt x="181" y="133"/>
                  <a:pt x="182" y="132"/>
                  <a:pt x="182" y="131"/>
                </a:cubicBezTo>
                <a:close/>
                <a:moveTo>
                  <a:pt x="180" y="124"/>
                </a:moveTo>
                <a:cubicBezTo>
                  <a:pt x="181" y="123"/>
                  <a:pt x="183" y="122"/>
                  <a:pt x="184" y="121"/>
                </a:cubicBezTo>
                <a:cubicBezTo>
                  <a:pt x="183" y="122"/>
                  <a:pt x="182" y="124"/>
                  <a:pt x="181" y="125"/>
                </a:cubicBezTo>
                <a:cubicBezTo>
                  <a:pt x="181" y="124"/>
                  <a:pt x="180" y="124"/>
                  <a:pt x="180" y="124"/>
                </a:cubicBezTo>
                <a:close/>
                <a:moveTo>
                  <a:pt x="178" y="122"/>
                </a:moveTo>
                <a:cubicBezTo>
                  <a:pt x="178" y="122"/>
                  <a:pt x="178" y="122"/>
                  <a:pt x="178" y="122"/>
                </a:cubicBezTo>
                <a:cubicBezTo>
                  <a:pt x="176" y="121"/>
                  <a:pt x="175" y="121"/>
                  <a:pt x="174" y="120"/>
                </a:cubicBezTo>
                <a:cubicBezTo>
                  <a:pt x="178" y="117"/>
                  <a:pt x="182" y="115"/>
                  <a:pt x="186" y="112"/>
                </a:cubicBezTo>
                <a:cubicBezTo>
                  <a:pt x="183" y="115"/>
                  <a:pt x="181" y="119"/>
                  <a:pt x="178" y="122"/>
                </a:cubicBezTo>
                <a:close/>
                <a:moveTo>
                  <a:pt x="178" y="128"/>
                </a:moveTo>
                <a:cubicBezTo>
                  <a:pt x="176" y="129"/>
                  <a:pt x="175" y="129"/>
                  <a:pt x="173" y="130"/>
                </a:cubicBezTo>
                <a:cubicBezTo>
                  <a:pt x="175" y="129"/>
                  <a:pt x="176" y="127"/>
                  <a:pt x="177" y="125"/>
                </a:cubicBezTo>
                <a:cubicBezTo>
                  <a:pt x="178" y="125"/>
                  <a:pt x="178" y="125"/>
                  <a:pt x="178" y="125"/>
                </a:cubicBezTo>
                <a:cubicBezTo>
                  <a:pt x="178" y="125"/>
                  <a:pt x="179" y="126"/>
                  <a:pt x="179" y="126"/>
                </a:cubicBezTo>
                <a:cubicBezTo>
                  <a:pt x="179" y="126"/>
                  <a:pt x="179" y="126"/>
                  <a:pt x="179" y="126"/>
                </a:cubicBezTo>
                <a:cubicBezTo>
                  <a:pt x="179" y="126"/>
                  <a:pt x="178" y="127"/>
                  <a:pt x="178" y="127"/>
                </a:cubicBezTo>
                <a:cubicBezTo>
                  <a:pt x="177" y="127"/>
                  <a:pt x="177" y="128"/>
                  <a:pt x="178" y="128"/>
                </a:cubicBezTo>
                <a:close/>
                <a:moveTo>
                  <a:pt x="127" y="123"/>
                </a:moveTo>
                <a:cubicBezTo>
                  <a:pt x="127" y="123"/>
                  <a:pt x="126" y="124"/>
                  <a:pt x="126" y="124"/>
                </a:cubicBezTo>
                <a:cubicBezTo>
                  <a:pt x="126" y="123"/>
                  <a:pt x="126" y="123"/>
                  <a:pt x="127" y="123"/>
                </a:cubicBezTo>
                <a:cubicBezTo>
                  <a:pt x="127" y="123"/>
                  <a:pt x="127" y="123"/>
                  <a:pt x="127" y="122"/>
                </a:cubicBezTo>
                <a:cubicBezTo>
                  <a:pt x="128" y="122"/>
                  <a:pt x="128" y="122"/>
                  <a:pt x="128" y="122"/>
                </a:cubicBezTo>
                <a:cubicBezTo>
                  <a:pt x="128" y="122"/>
                  <a:pt x="128" y="123"/>
                  <a:pt x="127" y="123"/>
                </a:cubicBezTo>
                <a:close/>
                <a:moveTo>
                  <a:pt x="136" y="122"/>
                </a:moveTo>
                <a:cubicBezTo>
                  <a:pt x="135" y="122"/>
                  <a:pt x="135" y="123"/>
                  <a:pt x="134" y="123"/>
                </a:cubicBezTo>
                <a:cubicBezTo>
                  <a:pt x="133" y="125"/>
                  <a:pt x="131" y="126"/>
                  <a:pt x="130" y="127"/>
                </a:cubicBezTo>
                <a:cubicBezTo>
                  <a:pt x="129" y="127"/>
                  <a:pt x="128" y="126"/>
                  <a:pt x="127" y="126"/>
                </a:cubicBezTo>
                <a:cubicBezTo>
                  <a:pt x="127" y="125"/>
                  <a:pt x="128" y="125"/>
                  <a:pt x="128" y="124"/>
                </a:cubicBezTo>
                <a:cubicBezTo>
                  <a:pt x="131" y="123"/>
                  <a:pt x="133" y="122"/>
                  <a:pt x="136" y="122"/>
                </a:cubicBezTo>
                <a:close/>
                <a:moveTo>
                  <a:pt x="126" y="127"/>
                </a:moveTo>
                <a:cubicBezTo>
                  <a:pt x="127" y="127"/>
                  <a:pt x="127" y="128"/>
                  <a:pt x="128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7" y="129"/>
                  <a:pt x="126" y="130"/>
                  <a:pt x="125" y="131"/>
                </a:cubicBezTo>
                <a:cubicBezTo>
                  <a:pt x="123" y="132"/>
                  <a:pt x="121" y="133"/>
                  <a:pt x="120" y="134"/>
                </a:cubicBezTo>
                <a:cubicBezTo>
                  <a:pt x="122" y="132"/>
                  <a:pt x="124" y="130"/>
                  <a:pt x="126" y="127"/>
                </a:cubicBezTo>
                <a:close/>
                <a:moveTo>
                  <a:pt x="131" y="129"/>
                </a:moveTo>
                <a:cubicBezTo>
                  <a:pt x="132" y="129"/>
                  <a:pt x="132" y="129"/>
                  <a:pt x="133" y="130"/>
                </a:cubicBezTo>
                <a:cubicBezTo>
                  <a:pt x="133" y="130"/>
                  <a:pt x="133" y="130"/>
                  <a:pt x="132" y="130"/>
                </a:cubicBezTo>
                <a:cubicBezTo>
                  <a:pt x="132" y="130"/>
                  <a:pt x="132" y="130"/>
                  <a:pt x="132" y="130"/>
                </a:cubicBezTo>
                <a:cubicBezTo>
                  <a:pt x="130" y="131"/>
                  <a:pt x="129" y="132"/>
                  <a:pt x="127" y="133"/>
                </a:cubicBezTo>
                <a:cubicBezTo>
                  <a:pt x="128" y="132"/>
                  <a:pt x="130" y="130"/>
                  <a:pt x="131" y="129"/>
                </a:cubicBezTo>
                <a:close/>
                <a:moveTo>
                  <a:pt x="132" y="128"/>
                </a:moveTo>
                <a:cubicBezTo>
                  <a:pt x="135" y="126"/>
                  <a:pt x="138" y="124"/>
                  <a:pt x="140" y="123"/>
                </a:cubicBezTo>
                <a:cubicBezTo>
                  <a:pt x="138" y="125"/>
                  <a:pt x="136" y="127"/>
                  <a:pt x="134" y="129"/>
                </a:cubicBezTo>
                <a:cubicBezTo>
                  <a:pt x="134" y="128"/>
                  <a:pt x="133" y="128"/>
                  <a:pt x="132" y="128"/>
                </a:cubicBezTo>
                <a:close/>
                <a:moveTo>
                  <a:pt x="139" y="130"/>
                </a:moveTo>
                <a:cubicBezTo>
                  <a:pt x="139" y="130"/>
                  <a:pt x="139" y="130"/>
                  <a:pt x="139" y="130"/>
                </a:cubicBezTo>
                <a:cubicBezTo>
                  <a:pt x="139" y="130"/>
                  <a:pt x="138" y="130"/>
                  <a:pt x="138" y="130"/>
                </a:cubicBezTo>
                <a:cubicBezTo>
                  <a:pt x="138" y="130"/>
                  <a:pt x="139" y="129"/>
                  <a:pt x="139" y="129"/>
                </a:cubicBezTo>
                <a:cubicBezTo>
                  <a:pt x="140" y="129"/>
                  <a:pt x="141" y="128"/>
                  <a:pt x="142" y="128"/>
                </a:cubicBezTo>
                <a:cubicBezTo>
                  <a:pt x="141" y="129"/>
                  <a:pt x="140" y="129"/>
                  <a:pt x="139" y="130"/>
                </a:cubicBezTo>
                <a:close/>
                <a:moveTo>
                  <a:pt x="148" y="136"/>
                </a:moveTo>
                <a:cubicBezTo>
                  <a:pt x="144" y="138"/>
                  <a:pt x="141" y="141"/>
                  <a:pt x="138" y="143"/>
                </a:cubicBezTo>
                <a:cubicBezTo>
                  <a:pt x="138" y="142"/>
                  <a:pt x="139" y="142"/>
                  <a:pt x="139" y="141"/>
                </a:cubicBezTo>
                <a:cubicBezTo>
                  <a:pt x="140" y="140"/>
                  <a:pt x="141" y="140"/>
                  <a:pt x="141" y="139"/>
                </a:cubicBezTo>
                <a:cubicBezTo>
                  <a:pt x="142" y="139"/>
                  <a:pt x="142" y="139"/>
                  <a:pt x="142" y="139"/>
                </a:cubicBezTo>
                <a:cubicBezTo>
                  <a:pt x="144" y="138"/>
                  <a:pt x="146" y="137"/>
                  <a:pt x="148" y="136"/>
                </a:cubicBezTo>
                <a:close/>
                <a:moveTo>
                  <a:pt x="139" y="134"/>
                </a:moveTo>
                <a:cubicBezTo>
                  <a:pt x="140" y="133"/>
                  <a:pt x="141" y="133"/>
                  <a:pt x="141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0" y="134"/>
                  <a:pt x="139" y="136"/>
                  <a:pt x="137" y="137"/>
                </a:cubicBezTo>
                <a:cubicBezTo>
                  <a:pt x="137" y="137"/>
                  <a:pt x="136" y="138"/>
                  <a:pt x="135" y="138"/>
                </a:cubicBezTo>
                <a:cubicBezTo>
                  <a:pt x="137" y="137"/>
                  <a:pt x="138" y="135"/>
                  <a:pt x="139" y="134"/>
                </a:cubicBezTo>
                <a:close/>
                <a:moveTo>
                  <a:pt x="144" y="144"/>
                </a:moveTo>
                <a:cubicBezTo>
                  <a:pt x="143" y="144"/>
                  <a:pt x="143" y="144"/>
                  <a:pt x="143" y="144"/>
                </a:cubicBezTo>
                <a:cubicBezTo>
                  <a:pt x="142" y="145"/>
                  <a:pt x="141" y="146"/>
                  <a:pt x="140" y="147"/>
                </a:cubicBezTo>
                <a:cubicBezTo>
                  <a:pt x="139" y="147"/>
                  <a:pt x="138" y="146"/>
                  <a:pt x="137" y="146"/>
                </a:cubicBezTo>
                <a:cubicBezTo>
                  <a:pt x="139" y="145"/>
                  <a:pt x="141" y="145"/>
                  <a:pt x="144" y="144"/>
                </a:cubicBezTo>
                <a:close/>
                <a:moveTo>
                  <a:pt x="146" y="152"/>
                </a:moveTo>
                <a:cubicBezTo>
                  <a:pt x="147" y="151"/>
                  <a:pt x="148" y="151"/>
                  <a:pt x="149" y="150"/>
                </a:cubicBezTo>
                <a:cubicBezTo>
                  <a:pt x="148" y="151"/>
                  <a:pt x="147" y="152"/>
                  <a:pt x="146" y="153"/>
                </a:cubicBezTo>
                <a:cubicBezTo>
                  <a:pt x="145" y="154"/>
                  <a:pt x="144" y="154"/>
                  <a:pt x="142" y="155"/>
                </a:cubicBezTo>
                <a:cubicBezTo>
                  <a:pt x="143" y="154"/>
                  <a:pt x="145" y="153"/>
                  <a:pt x="146" y="152"/>
                </a:cubicBezTo>
                <a:close/>
                <a:moveTo>
                  <a:pt x="146" y="147"/>
                </a:moveTo>
                <a:cubicBezTo>
                  <a:pt x="147" y="145"/>
                  <a:pt x="149" y="144"/>
                  <a:pt x="150" y="142"/>
                </a:cubicBezTo>
                <a:cubicBezTo>
                  <a:pt x="151" y="141"/>
                  <a:pt x="153" y="140"/>
                  <a:pt x="154" y="139"/>
                </a:cubicBezTo>
                <a:cubicBezTo>
                  <a:pt x="155" y="139"/>
                  <a:pt x="155" y="139"/>
                  <a:pt x="156" y="139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54" y="142"/>
                  <a:pt x="151" y="144"/>
                  <a:pt x="149" y="146"/>
                </a:cubicBezTo>
                <a:cubicBezTo>
                  <a:pt x="149" y="146"/>
                  <a:pt x="149" y="146"/>
                  <a:pt x="149" y="146"/>
                </a:cubicBezTo>
                <a:cubicBezTo>
                  <a:pt x="148" y="146"/>
                  <a:pt x="147" y="147"/>
                  <a:pt x="146" y="147"/>
                </a:cubicBezTo>
                <a:close/>
                <a:moveTo>
                  <a:pt x="173" y="99"/>
                </a:moveTo>
                <a:cubicBezTo>
                  <a:pt x="172" y="99"/>
                  <a:pt x="172" y="99"/>
                  <a:pt x="172" y="99"/>
                </a:cubicBezTo>
                <a:cubicBezTo>
                  <a:pt x="172" y="99"/>
                  <a:pt x="172" y="99"/>
                  <a:pt x="171" y="99"/>
                </a:cubicBezTo>
                <a:cubicBezTo>
                  <a:pt x="170" y="100"/>
                  <a:pt x="168" y="101"/>
                  <a:pt x="167" y="101"/>
                </a:cubicBezTo>
                <a:cubicBezTo>
                  <a:pt x="168" y="100"/>
                  <a:pt x="170" y="98"/>
                  <a:pt x="172" y="97"/>
                </a:cubicBezTo>
                <a:cubicBezTo>
                  <a:pt x="172" y="97"/>
                  <a:pt x="172" y="97"/>
                  <a:pt x="172" y="97"/>
                </a:cubicBezTo>
                <a:cubicBezTo>
                  <a:pt x="172" y="98"/>
                  <a:pt x="172" y="98"/>
                  <a:pt x="173" y="99"/>
                </a:cubicBezTo>
                <a:close/>
                <a:moveTo>
                  <a:pt x="168" y="111"/>
                </a:moveTo>
                <a:cubicBezTo>
                  <a:pt x="170" y="109"/>
                  <a:pt x="172" y="108"/>
                  <a:pt x="174" y="107"/>
                </a:cubicBezTo>
                <a:cubicBezTo>
                  <a:pt x="174" y="107"/>
                  <a:pt x="175" y="108"/>
                  <a:pt x="175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07"/>
                  <a:pt x="176" y="107"/>
                  <a:pt x="175" y="108"/>
                </a:cubicBezTo>
                <a:cubicBezTo>
                  <a:pt x="171" y="110"/>
                  <a:pt x="167" y="113"/>
                  <a:pt x="163" y="115"/>
                </a:cubicBezTo>
                <a:cubicBezTo>
                  <a:pt x="164" y="114"/>
                  <a:pt x="164" y="113"/>
                  <a:pt x="165" y="113"/>
                </a:cubicBezTo>
                <a:cubicBezTo>
                  <a:pt x="166" y="112"/>
                  <a:pt x="167" y="111"/>
                  <a:pt x="168" y="111"/>
                </a:cubicBezTo>
                <a:close/>
                <a:moveTo>
                  <a:pt x="165" y="124"/>
                </a:moveTo>
                <a:cubicBezTo>
                  <a:pt x="166" y="123"/>
                  <a:pt x="167" y="122"/>
                  <a:pt x="168" y="121"/>
                </a:cubicBezTo>
                <a:cubicBezTo>
                  <a:pt x="168" y="122"/>
                  <a:pt x="168" y="122"/>
                  <a:pt x="167" y="122"/>
                </a:cubicBezTo>
                <a:cubicBezTo>
                  <a:pt x="166" y="123"/>
                  <a:pt x="165" y="124"/>
                  <a:pt x="164" y="125"/>
                </a:cubicBezTo>
                <a:cubicBezTo>
                  <a:pt x="164" y="124"/>
                  <a:pt x="164" y="124"/>
                  <a:pt x="165" y="124"/>
                </a:cubicBezTo>
                <a:close/>
                <a:moveTo>
                  <a:pt x="156" y="126"/>
                </a:moveTo>
                <a:cubicBezTo>
                  <a:pt x="157" y="125"/>
                  <a:pt x="158" y="125"/>
                  <a:pt x="159" y="124"/>
                </a:cubicBezTo>
                <a:cubicBezTo>
                  <a:pt x="160" y="123"/>
                  <a:pt x="161" y="123"/>
                  <a:pt x="161" y="122"/>
                </a:cubicBezTo>
                <a:cubicBezTo>
                  <a:pt x="162" y="122"/>
                  <a:pt x="163" y="122"/>
                  <a:pt x="164" y="121"/>
                </a:cubicBezTo>
                <a:cubicBezTo>
                  <a:pt x="161" y="123"/>
                  <a:pt x="159" y="125"/>
                  <a:pt x="156" y="126"/>
                </a:cubicBezTo>
                <a:close/>
                <a:moveTo>
                  <a:pt x="165" y="127"/>
                </a:moveTo>
                <a:cubicBezTo>
                  <a:pt x="166" y="127"/>
                  <a:pt x="166" y="127"/>
                  <a:pt x="166" y="127"/>
                </a:cubicBezTo>
                <a:cubicBezTo>
                  <a:pt x="167" y="126"/>
                  <a:pt x="167" y="126"/>
                  <a:pt x="166" y="125"/>
                </a:cubicBezTo>
                <a:cubicBezTo>
                  <a:pt x="167" y="125"/>
                  <a:pt x="167" y="125"/>
                  <a:pt x="168" y="124"/>
                </a:cubicBezTo>
                <a:cubicBezTo>
                  <a:pt x="169" y="123"/>
                  <a:pt x="170" y="122"/>
                  <a:pt x="172" y="121"/>
                </a:cubicBezTo>
                <a:cubicBezTo>
                  <a:pt x="173" y="122"/>
                  <a:pt x="175" y="123"/>
                  <a:pt x="176" y="124"/>
                </a:cubicBezTo>
                <a:cubicBezTo>
                  <a:pt x="170" y="127"/>
                  <a:pt x="163" y="131"/>
                  <a:pt x="157" y="135"/>
                </a:cubicBezTo>
                <a:cubicBezTo>
                  <a:pt x="157" y="135"/>
                  <a:pt x="157" y="135"/>
                  <a:pt x="157" y="135"/>
                </a:cubicBezTo>
                <a:cubicBezTo>
                  <a:pt x="160" y="133"/>
                  <a:pt x="162" y="130"/>
                  <a:pt x="165" y="127"/>
                </a:cubicBezTo>
                <a:close/>
                <a:moveTo>
                  <a:pt x="158" y="115"/>
                </a:moveTo>
                <a:cubicBezTo>
                  <a:pt x="157" y="115"/>
                  <a:pt x="156" y="116"/>
                  <a:pt x="155" y="116"/>
                </a:cubicBezTo>
                <a:cubicBezTo>
                  <a:pt x="157" y="115"/>
                  <a:pt x="158" y="114"/>
                  <a:pt x="159" y="112"/>
                </a:cubicBezTo>
                <a:cubicBezTo>
                  <a:pt x="161" y="111"/>
                  <a:pt x="162" y="110"/>
                  <a:pt x="164" y="109"/>
                </a:cubicBezTo>
                <a:cubicBezTo>
                  <a:pt x="162" y="111"/>
                  <a:pt x="160" y="113"/>
                  <a:pt x="158" y="115"/>
                </a:cubicBezTo>
                <a:close/>
                <a:moveTo>
                  <a:pt x="159" y="127"/>
                </a:moveTo>
                <a:cubicBezTo>
                  <a:pt x="159" y="127"/>
                  <a:pt x="158" y="128"/>
                  <a:pt x="158" y="128"/>
                </a:cubicBezTo>
                <a:cubicBezTo>
                  <a:pt x="156" y="129"/>
                  <a:pt x="154" y="130"/>
                  <a:pt x="152" y="132"/>
                </a:cubicBezTo>
                <a:cubicBezTo>
                  <a:pt x="154" y="130"/>
                  <a:pt x="156" y="129"/>
                  <a:pt x="159" y="127"/>
                </a:cubicBezTo>
                <a:close/>
                <a:moveTo>
                  <a:pt x="151" y="117"/>
                </a:moveTo>
                <a:cubicBezTo>
                  <a:pt x="151" y="117"/>
                  <a:pt x="150" y="117"/>
                  <a:pt x="149" y="117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50" y="116"/>
                  <a:pt x="151" y="115"/>
                  <a:pt x="152" y="115"/>
                </a:cubicBezTo>
                <a:cubicBezTo>
                  <a:pt x="152" y="114"/>
                  <a:pt x="153" y="114"/>
                  <a:pt x="154" y="113"/>
                </a:cubicBezTo>
                <a:cubicBezTo>
                  <a:pt x="153" y="114"/>
                  <a:pt x="152" y="116"/>
                  <a:pt x="151" y="117"/>
                </a:cubicBezTo>
                <a:close/>
                <a:moveTo>
                  <a:pt x="157" y="147"/>
                </a:moveTo>
                <a:cubicBezTo>
                  <a:pt x="158" y="147"/>
                  <a:pt x="159" y="146"/>
                  <a:pt x="161" y="146"/>
                </a:cubicBezTo>
                <a:cubicBezTo>
                  <a:pt x="159" y="147"/>
                  <a:pt x="157" y="147"/>
                  <a:pt x="156" y="148"/>
                </a:cubicBezTo>
                <a:cubicBezTo>
                  <a:pt x="156" y="148"/>
                  <a:pt x="157" y="147"/>
                  <a:pt x="157" y="147"/>
                </a:cubicBezTo>
                <a:close/>
                <a:moveTo>
                  <a:pt x="159" y="137"/>
                </a:moveTo>
                <a:cubicBezTo>
                  <a:pt x="159" y="138"/>
                  <a:pt x="159" y="138"/>
                  <a:pt x="158" y="138"/>
                </a:cubicBezTo>
                <a:cubicBezTo>
                  <a:pt x="158" y="138"/>
                  <a:pt x="158" y="138"/>
                  <a:pt x="158" y="138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57" y="137"/>
                  <a:pt x="158" y="137"/>
                  <a:pt x="158" y="137"/>
                </a:cubicBezTo>
                <a:cubicBezTo>
                  <a:pt x="159" y="137"/>
                  <a:pt x="160" y="137"/>
                  <a:pt x="161" y="137"/>
                </a:cubicBezTo>
                <a:cubicBezTo>
                  <a:pt x="161" y="137"/>
                  <a:pt x="161" y="138"/>
                  <a:pt x="161" y="138"/>
                </a:cubicBezTo>
                <a:cubicBezTo>
                  <a:pt x="160" y="137"/>
                  <a:pt x="160" y="137"/>
                  <a:pt x="159" y="137"/>
                </a:cubicBezTo>
                <a:close/>
                <a:moveTo>
                  <a:pt x="160" y="136"/>
                </a:moveTo>
                <a:cubicBezTo>
                  <a:pt x="162" y="135"/>
                  <a:pt x="163" y="135"/>
                  <a:pt x="165" y="134"/>
                </a:cubicBezTo>
                <a:cubicBezTo>
                  <a:pt x="164" y="135"/>
                  <a:pt x="163" y="135"/>
                  <a:pt x="163" y="136"/>
                </a:cubicBezTo>
                <a:cubicBezTo>
                  <a:pt x="162" y="136"/>
                  <a:pt x="161" y="136"/>
                  <a:pt x="160" y="136"/>
                </a:cubicBezTo>
                <a:close/>
                <a:moveTo>
                  <a:pt x="167" y="141"/>
                </a:moveTo>
                <a:cubicBezTo>
                  <a:pt x="166" y="141"/>
                  <a:pt x="166" y="141"/>
                  <a:pt x="166" y="142"/>
                </a:cubicBezTo>
                <a:cubicBezTo>
                  <a:pt x="165" y="142"/>
                  <a:pt x="164" y="142"/>
                  <a:pt x="163" y="143"/>
                </a:cubicBezTo>
                <a:cubicBezTo>
                  <a:pt x="164" y="142"/>
                  <a:pt x="166" y="141"/>
                  <a:pt x="167" y="141"/>
                </a:cubicBezTo>
                <a:close/>
                <a:moveTo>
                  <a:pt x="165" y="146"/>
                </a:moveTo>
                <a:cubicBezTo>
                  <a:pt x="167" y="144"/>
                  <a:pt x="169" y="143"/>
                  <a:pt x="171" y="142"/>
                </a:cubicBezTo>
                <a:cubicBezTo>
                  <a:pt x="172" y="141"/>
                  <a:pt x="171" y="140"/>
                  <a:pt x="170" y="140"/>
                </a:cubicBezTo>
                <a:cubicBezTo>
                  <a:pt x="171" y="139"/>
                  <a:pt x="172" y="138"/>
                  <a:pt x="173" y="137"/>
                </a:cubicBezTo>
                <a:cubicBezTo>
                  <a:pt x="174" y="137"/>
                  <a:pt x="175" y="137"/>
                  <a:pt x="176" y="136"/>
                </a:cubicBezTo>
                <a:cubicBezTo>
                  <a:pt x="174" y="138"/>
                  <a:pt x="173" y="140"/>
                  <a:pt x="171" y="142"/>
                </a:cubicBezTo>
                <a:cubicBezTo>
                  <a:pt x="169" y="143"/>
                  <a:pt x="166" y="145"/>
                  <a:pt x="164" y="147"/>
                </a:cubicBezTo>
                <a:cubicBezTo>
                  <a:pt x="164" y="146"/>
                  <a:pt x="165" y="146"/>
                  <a:pt x="165" y="146"/>
                </a:cubicBezTo>
                <a:close/>
                <a:moveTo>
                  <a:pt x="178" y="115"/>
                </a:moveTo>
                <a:cubicBezTo>
                  <a:pt x="180" y="113"/>
                  <a:pt x="182" y="112"/>
                  <a:pt x="184" y="110"/>
                </a:cubicBezTo>
                <a:cubicBezTo>
                  <a:pt x="185" y="110"/>
                  <a:pt x="185" y="110"/>
                  <a:pt x="186" y="110"/>
                </a:cubicBezTo>
                <a:cubicBezTo>
                  <a:pt x="183" y="112"/>
                  <a:pt x="180" y="113"/>
                  <a:pt x="178" y="115"/>
                </a:cubicBezTo>
                <a:close/>
                <a:moveTo>
                  <a:pt x="180" y="108"/>
                </a:moveTo>
                <a:cubicBezTo>
                  <a:pt x="181" y="107"/>
                  <a:pt x="181" y="107"/>
                  <a:pt x="182" y="106"/>
                </a:cubicBezTo>
                <a:cubicBezTo>
                  <a:pt x="183" y="106"/>
                  <a:pt x="184" y="105"/>
                  <a:pt x="186" y="104"/>
                </a:cubicBezTo>
                <a:cubicBezTo>
                  <a:pt x="184" y="106"/>
                  <a:pt x="182" y="107"/>
                  <a:pt x="180" y="108"/>
                </a:cubicBezTo>
                <a:close/>
                <a:moveTo>
                  <a:pt x="184" y="97"/>
                </a:moveTo>
                <a:cubicBezTo>
                  <a:pt x="183" y="98"/>
                  <a:pt x="181" y="100"/>
                  <a:pt x="180" y="101"/>
                </a:cubicBezTo>
                <a:cubicBezTo>
                  <a:pt x="176" y="103"/>
                  <a:pt x="173" y="105"/>
                  <a:pt x="169" y="107"/>
                </a:cubicBezTo>
                <a:cubicBezTo>
                  <a:pt x="172" y="105"/>
                  <a:pt x="174" y="103"/>
                  <a:pt x="176" y="100"/>
                </a:cubicBezTo>
                <a:cubicBezTo>
                  <a:pt x="177" y="99"/>
                  <a:pt x="178" y="98"/>
                  <a:pt x="180" y="98"/>
                </a:cubicBezTo>
                <a:cubicBezTo>
                  <a:pt x="181" y="97"/>
                  <a:pt x="183" y="97"/>
                  <a:pt x="185" y="96"/>
                </a:cubicBezTo>
                <a:cubicBezTo>
                  <a:pt x="185" y="96"/>
                  <a:pt x="184" y="97"/>
                  <a:pt x="184" y="97"/>
                </a:cubicBezTo>
                <a:close/>
                <a:moveTo>
                  <a:pt x="181" y="91"/>
                </a:moveTo>
                <a:cubicBezTo>
                  <a:pt x="179" y="92"/>
                  <a:pt x="177" y="93"/>
                  <a:pt x="175" y="95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78" y="92"/>
                  <a:pt x="180" y="90"/>
                  <a:pt x="183" y="89"/>
                </a:cubicBezTo>
                <a:cubicBezTo>
                  <a:pt x="182" y="89"/>
                  <a:pt x="182" y="90"/>
                  <a:pt x="181" y="91"/>
                </a:cubicBezTo>
                <a:close/>
                <a:moveTo>
                  <a:pt x="172" y="93"/>
                </a:moveTo>
                <a:cubicBezTo>
                  <a:pt x="172" y="92"/>
                  <a:pt x="173" y="91"/>
                  <a:pt x="173" y="91"/>
                </a:cubicBezTo>
                <a:cubicBezTo>
                  <a:pt x="174" y="90"/>
                  <a:pt x="175" y="90"/>
                  <a:pt x="176" y="90"/>
                </a:cubicBezTo>
                <a:cubicBezTo>
                  <a:pt x="174" y="91"/>
                  <a:pt x="173" y="92"/>
                  <a:pt x="172" y="93"/>
                </a:cubicBezTo>
                <a:close/>
                <a:moveTo>
                  <a:pt x="172" y="89"/>
                </a:moveTo>
                <a:cubicBezTo>
                  <a:pt x="172" y="89"/>
                  <a:pt x="172" y="89"/>
                  <a:pt x="172" y="89"/>
                </a:cubicBezTo>
                <a:cubicBezTo>
                  <a:pt x="170" y="93"/>
                  <a:pt x="167" y="96"/>
                  <a:pt x="165" y="99"/>
                </a:cubicBezTo>
                <a:cubicBezTo>
                  <a:pt x="163" y="101"/>
                  <a:pt x="161" y="103"/>
                  <a:pt x="159" y="105"/>
                </a:cubicBezTo>
                <a:cubicBezTo>
                  <a:pt x="156" y="106"/>
                  <a:pt x="154" y="107"/>
                  <a:pt x="152" y="108"/>
                </a:cubicBezTo>
                <a:cubicBezTo>
                  <a:pt x="159" y="101"/>
                  <a:pt x="166" y="94"/>
                  <a:pt x="173" y="88"/>
                </a:cubicBezTo>
                <a:cubicBezTo>
                  <a:pt x="173" y="88"/>
                  <a:pt x="173" y="89"/>
                  <a:pt x="172" y="89"/>
                </a:cubicBezTo>
                <a:close/>
                <a:moveTo>
                  <a:pt x="152" y="111"/>
                </a:moveTo>
                <a:cubicBezTo>
                  <a:pt x="153" y="111"/>
                  <a:pt x="153" y="110"/>
                  <a:pt x="153" y="110"/>
                </a:cubicBezTo>
                <a:cubicBezTo>
                  <a:pt x="153" y="109"/>
                  <a:pt x="154" y="109"/>
                  <a:pt x="155" y="109"/>
                </a:cubicBezTo>
                <a:cubicBezTo>
                  <a:pt x="154" y="109"/>
                  <a:pt x="154" y="110"/>
                  <a:pt x="154" y="110"/>
                </a:cubicBezTo>
                <a:cubicBezTo>
                  <a:pt x="152" y="112"/>
                  <a:pt x="150" y="114"/>
                  <a:pt x="148" y="115"/>
                </a:cubicBezTo>
                <a:cubicBezTo>
                  <a:pt x="147" y="116"/>
                  <a:pt x="145" y="117"/>
                  <a:pt x="144" y="118"/>
                </a:cubicBezTo>
                <a:cubicBezTo>
                  <a:pt x="144" y="118"/>
                  <a:pt x="144" y="118"/>
                  <a:pt x="144" y="118"/>
                </a:cubicBezTo>
                <a:cubicBezTo>
                  <a:pt x="147" y="116"/>
                  <a:pt x="150" y="113"/>
                  <a:pt x="152" y="111"/>
                </a:cubicBezTo>
                <a:close/>
                <a:moveTo>
                  <a:pt x="148" y="119"/>
                </a:moveTo>
                <a:cubicBezTo>
                  <a:pt x="148" y="119"/>
                  <a:pt x="149" y="119"/>
                  <a:pt x="149" y="118"/>
                </a:cubicBezTo>
                <a:cubicBezTo>
                  <a:pt x="148" y="120"/>
                  <a:pt x="146" y="122"/>
                  <a:pt x="145" y="123"/>
                </a:cubicBezTo>
                <a:cubicBezTo>
                  <a:pt x="144" y="124"/>
                  <a:pt x="143" y="124"/>
                  <a:pt x="142" y="125"/>
                </a:cubicBezTo>
                <a:cubicBezTo>
                  <a:pt x="144" y="123"/>
                  <a:pt x="146" y="121"/>
                  <a:pt x="148" y="119"/>
                </a:cubicBezTo>
                <a:close/>
                <a:moveTo>
                  <a:pt x="138" y="119"/>
                </a:moveTo>
                <a:cubicBezTo>
                  <a:pt x="136" y="120"/>
                  <a:pt x="133" y="121"/>
                  <a:pt x="130" y="122"/>
                </a:cubicBezTo>
                <a:cubicBezTo>
                  <a:pt x="131" y="121"/>
                  <a:pt x="132" y="121"/>
                  <a:pt x="132" y="120"/>
                </a:cubicBezTo>
                <a:cubicBezTo>
                  <a:pt x="134" y="119"/>
                  <a:pt x="135" y="118"/>
                  <a:pt x="136" y="118"/>
                </a:cubicBezTo>
                <a:cubicBezTo>
                  <a:pt x="139" y="116"/>
                  <a:pt x="141" y="115"/>
                  <a:pt x="144" y="114"/>
                </a:cubicBezTo>
                <a:cubicBezTo>
                  <a:pt x="142" y="116"/>
                  <a:pt x="140" y="118"/>
                  <a:pt x="138" y="119"/>
                </a:cubicBezTo>
                <a:close/>
                <a:moveTo>
                  <a:pt x="126" y="116"/>
                </a:moveTo>
                <a:cubicBezTo>
                  <a:pt x="130" y="112"/>
                  <a:pt x="133" y="109"/>
                  <a:pt x="136" y="106"/>
                </a:cubicBezTo>
                <a:cubicBezTo>
                  <a:pt x="139" y="104"/>
                  <a:pt x="142" y="102"/>
                  <a:pt x="145" y="101"/>
                </a:cubicBezTo>
                <a:cubicBezTo>
                  <a:pt x="141" y="104"/>
                  <a:pt x="138" y="107"/>
                  <a:pt x="134" y="110"/>
                </a:cubicBezTo>
                <a:cubicBezTo>
                  <a:pt x="132" y="112"/>
                  <a:pt x="129" y="114"/>
                  <a:pt x="126" y="116"/>
                </a:cubicBezTo>
                <a:close/>
                <a:moveTo>
                  <a:pt x="131" y="116"/>
                </a:moveTo>
                <a:cubicBezTo>
                  <a:pt x="129" y="117"/>
                  <a:pt x="128" y="118"/>
                  <a:pt x="127" y="120"/>
                </a:cubicBezTo>
                <a:cubicBezTo>
                  <a:pt x="127" y="120"/>
                  <a:pt x="127" y="120"/>
                  <a:pt x="126" y="120"/>
                </a:cubicBezTo>
                <a:cubicBezTo>
                  <a:pt x="125" y="121"/>
                  <a:pt x="124" y="122"/>
                  <a:pt x="122" y="123"/>
                </a:cubicBezTo>
                <a:cubicBezTo>
                  <a:pt x="125" y="121"/>
                  <a:pt x="128" y="118"/>
                  <a:pt x="131" y="116"/>
                </a:cubicBezTo>
                <a:close/>
                <a:moveTo>
                  <a:pt x="124" y="126"/>
                </a:moveTo>
                <a:cubicBezTo>
                  <a:pt x="124" y="126"/>
                  <a:pt x="124" y="126"/>
                  <a:pt x="124" y="126"/>
                </a:cubicBezTo>
                <a:cubicBezTo>
                  <a:pt x="122" y="129"/>
                  <a:pt x="120" y="132"/>
                  <a:pt x="117" y="135"/>
                </a:cubicBezTo>
                <a:cubicBezTo>
                  <a:pt x="119" y="132"/>
                  <a:pt x="122" y="129"/>
                  <a:pt x="124" y="126"/>
                </a:cubicBezTo>
                <a:close/>
                <a:moveTo>
                  <a:pt x="113" y="117"/>
                </a:moveTo>
                <a:cubicBezTo>
                  <a:pt x="113" y="117"/>
                  <a:pt x="112" y="117"/>
                  <a:pt x="112" y="117"/>
                </a:cubicBezTo>
                <a:cubicBezTo>
                  <a:pt x="112" y="118"/>
                  <a:pt x="111" y="119"/>
                  <a:pt x="110" y="120"/>
                </a:cubicBezTo>
                <a:cubicBezTo>
                  <a:pt x="110" y="120"/>
                  <a:pt x="109" y="120"/>
                  <a:pt x="109" y="120"/>
                </a:cubicBezTo>
                <a:cubicBezTo>
                  <a:pt x="110" y="119"/>
                  <a:pt x="111" y="118"/>
                  <a:pt x="113" y="117"/>
                </a:cubicBezTo>
                <a:close/>
                <a:moveTo>
                  <a:pt x="107" y="119"/>
                </a:moveTo>
                <a:cubicBezTo>
                  <a:pt x="107" y="119"/>
                  <a:pt x="106" y="119"/>
                  <a:pt x="106" y="119"/>
                </a:cubicBezTo>
                <a:cubicBezTo>
                  <a:pt x="107" y="118"/>
                  <a:pt x="107" y="117"/>
                  <a:pt x="108" y="117"/>
                </a:cubicBezTo>
                <a:cubicBezTo>
                  <a:pt x="109" y="116"/>
                  <a:pt x="110" y="115"/>
                  <a:pt x="111" y="115"/>
                </a:cubicBezTo>
                <a:cubicBezTo>
                  <a:pt x="110" y="116"/>
                  <a:pt x="108" y="118"/>
                  <a:pt x="107" y="119"/>
                </a:cubicBezTo>
                <a:close/>
                <a:moveTo>
                  <a:pt x="112" y="125"/>
                </a:moveTo>
                <a:cubicBezTo>
                  <a:pt x="113" y="125"/>
                  <a:pt x="114" y="124"/>
                  <a:pt x="115" y="123"/>
                </a:cubicBezTo>
                <a:cubicBezTo>
                  <a:pt x="115" y="123"/>
                  <a:pt x="115" y="123"/>
                  <a:pt x="115" y="123"/>
                </a:cubicBezTo>
                <a:cubicBezTo>
                  <a:pt x="114" y="124"/>
                  <a:pt x="114" y="125"/>
                  <a:pt x="113" y="126"/>
                </a:cubicBezTo>
                <a:cubicBezTo>
                  <a:pt x="111" y="127"/>
                  <a:pt x="110" y="128"/>
                  <a:pt x="109" y="129"/>
                </a:cubicBezTo>
                <a:cubicBezTo>
                  <a:pt x="110" y="128"/>
                  <a:pt x="111" y="127"/>
                  <a:pt x="112" y="125"/>
                </a:cubicBezTo>
                <a:close/>
                <a:moveTo>
                  <a:pt x="104" y="117"/>
                </a:moveTo>
                <a:cubicBezTo>
                  <a:pt x="103" y="117"/>
                  <a:pt x="102" y="117"/>
                  <a:pt x="102" y="118"/>
                </a:cubicBezTo>
                <a:cubicBezTo>
                  <a:pt x="101" y="118"/>
                  <a:pt x="101" y="118"/>
                  <a:pt x="101" y="118"/>
                </a:cubicBezTo>
                <a:cubicBezTo>
                  <a:pt x="105" y="114"/>
                  <a:pt x="109" y="110"/>
                  <a:pt x="113" y="106"/>
                </a:cubicBezTo>
                <a:cubicBezTo>
                  <a:pt x="113" y="106"/>
                  <a:pt x="114" y="106"/>
                  <a:pt x="114" y="105"/>
                </a:cubicBezTo>
                <a:cubicBezTo>
                  <a:pt x="111" y="109"/>
                  <a:pt x="107" y="113"/>
                  <a:pt x="104" y="117"/>
                </a:cubicBezTo>
                <a:close/>
                <a:moveTo>
                  <a:pt x="99" y="129"/>
                </a:moveTo>
                <a:cubicBezTo>
                  <a:pt x="99" y="128"/>
                  <a:pt x="100" y="128"/>
                  <a:pt x="100" y="127"/>
                </a:cubicBezTo>
                <a:cubicBezTo>
                  <a:pt x="100" y="129"/>
                  <a:pt x="99" y="130"/>
                  <a:pt x="98" y="131"/>
                </a:cubicBezTo>
                <a:cubicBezTo>
                  <a:pt x="97" y="132"/>
                  <a:pt x="96" y="133"/>
                  <a:pt x="95" y="135"/>
                </a:cubicBezTo>
                <a:cubicBezTo>
                  <a:pt x="94" y="135"/>
                  <a:pt x="94" y="134"/>
                  <a:pt x="93" y="134"/>
                </a:cubicBezTo>
                <a:cubicBezTo>
                  <a:pt x="95" y="132"/>
                  <a:pt x="97" y="130"/>
                  <a:pt x="99" y="129"/>
                </a:cubicBezTo>
                <a:close/>
                <a:moveTo>
                  <a:pt x="103" y="132"/>
                </a:moveTo>
                <a:cubicBezTo>
                  <a:pt x="103" y="132"/>
                  <a:pt x="104" y="131"/>
                  <a:pt x="104" y="131"/>
                </a:cubicBezTo>
                <a:cubicBezTo>
                  <a:pt x="103" y="132"/>
                  <a:pt x="102" y="133"/>
                  <a:pt x="101" y="135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101" y="134"/>
                  <a:pt x="102" y="133"/>
                  <a:pt x="103" y="132"/>
                </a:cubicBezTo>
                <a:close/>
                <a:moveTo>
                  <a:pt x="103" y="126"/>
                </a:moveTo>
                <a:cubicBezTo>
                  <a:pt x="104" y="125"/>
                  <a:pt x="105" y="124"/>
                  <a:pt x="106" y="123"/>
                </a:cubicBezTo>
                <a:cubicBezTo>
                  <a:pt x="106" y="122"/>
                  <a:pt x="107" y="121"/>
                  <a:pt x="108" y="121"/>
                </a:cubicBezTo>
                <a:cubicBezTo>
                  <a:pt x="108" y="121"/>
                  <a:pt x="109" y="121"/>
                  <a:pt x="109" y="121"/>
                </a:cubicBezTo>
                <a:cubicBezTo>
                  <a:pt x="107" y="123"/>
                  <a:pt x="105" y="124"/>
                  <a:pt x="103" y="126"/>
                </a:cubicBezTo>
                <a:close/>
                <a:moveTo>
                  <a:pt x="110" y="141"/>
                </a:moveTo>
                <a:cubicBezTo>
                  <a:pt x="107" y="143"/>
                  <a:pt x="104" y="145"/>
                  <a:pt x="102" y="146"/>
                </a:cubicBezTo>
                <a:cubicBezTo>
                  <a:pt x="104" y="144"/>
                  <a:pt x="106" y="143"/>
                  <a:pt x="108" y="141"/>
                </a:cubicBezTo>
                <a:cubicBezTo>
                  <a:pt x="108" y="141"/>
                  <a:pt x="109" y="141"/>
                  <a:pt x="110" y="141"/>
                </a:cubicBezTo>
                <a:close/>
                <a:moveTo>
                  <a:pt x="109" y="139"/>
                </a:moveTo>
                <a:cubicBezTo>
                  <a:pt x="112" y="137"/>
                  <a:pt x="114" y="134"/>
                  <a:pt x="117" y="132"/>
                </a:cubicBezTo>
                <a:cubicBezTo>
                  <a:pt x="117" y="132"/>
                  <a:pt x="117" y="131"/>
                  <a:pt x="118" y="131"/>
                </a:cubicBezTo>
                <a:cubicBezTo>
                  <a:pt x="115" y="134"/>
                  <a:pt x="113" y="137"/>
                  <a:pt x="111" y="140"/>
                </a:cubicBezTo>
                <a:cubicBezTo>
                  <a:pt x="111" y="140"/>
                  <a:pt x="111" y="140"/>
                  <a:pt x="111" y="140"/>
                </a:cubicBezTo>
                <a:cubicBezTo>
                  <a:pt x="111" y="140"/>
                  <a:pt x="110" y="139"/>
                  <a:pt x="109" y="139"/>
                </a:cubicBezTo>
                <a:close/>
                <a:moveTo>
                  <a:pt x="116" y="122"/>
                </a:moveTo>
                <a:cubicBezTo>
                  <a:pt x="117" y="121"/>
                  <a:pt x="119" y="120"/>
                  <a:pt x="120" y="119"/>
                </a:cubicBezTo>
                <a:cubicBezTo>
                  <a:pt x="119" y="120"/>
                  <a:pt x="118" y="121"/>
                  <a:pt x="116" y="122"/>
                </a:cubicBezTo>
                <a:close/>
                <a:moveTo>
                  <a:pt x="116" y="145"/>
                </a:moveTo>
                <a:cubicBezTo>
                  <a:pt x="116" y="144"/>
                  <a:pt x="117" y="144"/>
                  <a:pt x="118" y="143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7" y="145"/>
                </a:cubicBezTo>
                <a:cubicBezTo>
                  <a:pt x="116" y="145"/>
                  <a:pt x="115" y="146"/>
                  <a:pt x="114" y="146"/>
                </a:cubicBezTo>
                <a:cubicBezTo>
                  <a:pt x="115" y="146"/>
                  <a:pt x="115" y="145"/>
                  <a:pt x="116" y="145"/>
                </a:cubicBezTo>
                <a:close/>
                <a:moveTo>
                  <a:pt x="122" y="144"/>
                </a:moveTo>
                <a:cubicBezTo>
                  <a:pt x="122" y="145"/>
                  <a:pt x="122" y="145"/>
                  <a:pt x="122" y="145"/>
                </a:cubicBezTo>
                <a:cubicBezTo>
                  <a:pt x="121" y="146"/>
                  <a:pt x="120" y="147"/>
                  <a:pt x="119" y="148"/>
                </a:cubicBezTo>
                <a:cubicBezTo>
                  <a:pt x="119" y="148"/>
                  <a:pt x="119" y="148"/>
                  <a:pt x="118" y="148"/>
                </a:cubicBezTo>
                <a:cubicBezTo>
                  <a:pt x="119" y="147"/>
                  <a:pt x="120" y="146"/>
                  <a:pt x="122" y="144"/>
                </a:cubicBezTo>
                <a:close/>
                <a:moveTo>
                  <a:pt x="120" y="140"/>
                </a:moveTo>
                <a:cubicBezTo>
                  <a:pt x="120" y="139"/>
                  <a:pt x="121" y="139"/>
                  <a:pt x="122" y="138"/>
                </a:cubicBezTo>
                <a:cubicBezTo>
                  <a:pt x="125" y="137"/>
                  <a:pt x="128" y="135"/>
                  <a:pt x="131" y="133"/>
                </a:cubicBezTo>
                <a:cubicBezTo>
                  <a:pt x="130" y="134"/>
                  <a:pt x="128" y="135"/>
                  <a:pt x="127" y="136"/>
                </a:cubicBezTo>
                <a:cubicBezTo>
                  <a:pt x="125" y="137"/>
                  <a:pt x="122" y="139"/>
                  <a:pt x="120" y="140"/>
                </a:cubicBezTo>
                <a:close/>
                <a:moveTo>
                  <a:pt x="129" y="143"/>
                </a:moveTo>
                <a:cubicBezTo>
                  <a:pt x="129" y="143"/>
                  <a:pt x="128" y="143"/>
                  <a:pt x="128" y="143"/>
                </a:cubicBezTo>
                <a:cubicBezTo>
                  <a:pt x="128" y="144"/>
                  <a:pt x="127" y="144"/>
                  <a:pt x="127" y="144"/>
                </a:cubicBezTo>
                <a:cubicBezTo>
                  <a:pt x="127" y="144"/>
                  <a:pt x="127" y="144"/>
                  <a:pt x="127" y="144"/>
                </a:cubicBezTo>
                <a:cubicBezTo>
                  <a:pt x="127" y="143"/>
                  <a:pt x="128" y="143"/>
                  <a:pt x="128" y="142"/>
                </a:cubicBezTo>
                <a:cubicBezTo>
                  <a:pt x="129" y="141"/>
                  <a:pt x="130" y="140"/>
                  <a:pt x="131" y="140"/>
                </a:cubicBezTo>
                <a:cubicBezTo>
                  <a:pt x="130" y="140"/>
                  <a:pt x="129" y="141"/>
                  <a:pt x="129" y="142"/>
                </a:cubicBezTo>
                <a:cubicBezTo>
                  <a:pt x="129" y="142"/>
                  <a:pt x="129" y="142"/>
                  <a:pt x="129" y="143"/>
                </a:cubicBezTo>
                <a:close/>
                <a:moveTo>
                  <a:pt x="129" y="146"/>
                </a:moveTo>
                <a:cubicBezTo>
                  <a:pt x="129" y="146"/>
                  <a:pt x="129" y="146"/>
                  <a:pt x="130" y="146"/>
                </a:cubicBezTo>
                <a:cubicBezTo>
                  <a:pt x="129" y="147"/>
                  <a:pt x="129" y="148"/>
                  <a:pt x="128" y="148"/>
                </a:cubicBezTo>
                <a:cubicBezTo>
                  <a:pt x="127" y="149"/>
                  <a:pt x="126" y="149"/>
                  <a:pt x="125" y="150"/>
                </a:cubicBezTo>
                <a:cubicBezTo>
                  <a:pt x="126" y="149"/>
                  <a:pt x="128" y="148"/>
                  <a:pt x="129" y="146"/>
                </a:cubicBezTo>
                <a:close/>
                <a:moveTo>
                  <a:pt x="134" y="157"/>
                </a:moveTo>
                <a:cubicBezTo>
                  <a:pt x="135" y="156"/>
                  <a:pt x="136" y="156"/>
                  <a:pt x="136" y="156"/>
                </a:cubicBezTo>
                <a:cubicBezTo>
                  <a:pt x="134" y="157"/>
                  <a:pt x="133" y="159"/>
                  <a:pt x="131" y="160"/>
                </a:cubicBezTo>
                <a:cubicBezTo>
                  <a:pt x="132" y="159"/>
                  <a:pt x="133" y="158"/>
                  <a:pt x="134" y="157"/>
                </a:cubicBezTo>
                <a:close/>
                <a:moveTo>
                  <a:pt x="133" y="167"/>
                </a:moveTo>
                <a:cubicBezTo>
                  <a:pt x="135" y="165"/>
                  <a:pt x="138" y="163"/>
                  <a:pt x="140" y="162"/>
                </a:cubicBezTo>
                <a:cubicBezTo>
                  <a:pt x="139" y="163"/>
                  <a:pt x="138" y="164"/>
                  <a:pt x="137" y="165"/>
                </a:cubicBezTo>
                <a:cubicBezTo>
                  <a:pt x="136" y="165"/>
                  <a:pt x="135" y="166"/>
                  <a:pt x="134" y="166"/>
                </a:cubicBezTo>
                <a:cubicBezTo>
                  <a:pt x="134" y="167"/>
                  <a:pt x="133" y="167"/>
                  <a:pt x="133" y="167"/>
                </a:cubicBezTo>
                <a:cubicBezTo>
                  <a:pt x="133" y="167"/>
                  <a:pt x="133" y="167"/>
                  <a:pt x="133" y="167"/>
                </a:cubicBezTo>
                <a:close/>
                <a:moveTo>
                  <a:pt x="138" y="160"/>
                </a:moveTo>
                <a:cubicBezTo>
                  <a:pt x="137" y="160"/>
                  <a:pt x="137" y="161"/>
                  <a:pt x="137" y="161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9" y="159"/>
                  <a:pt x="140" y="158"/>
                  <a:pt x="142" y="157"/>
                </a:cubicBezTo>
                <a:cubicBezTo>
                  <a:pt x="142" y="157"/>
                  <a:pt x="142" y="158"/>
                  <a:pt x="142" y="158"/>
                </a:cubicBezTo>
                <a:cubicBezTo>
                  <a:pt x="140" y="159"/>
                  <a:pt x="139" y="160"/>
                  <a:pt x="138" y="160"/>
                </a:cubicBezTo>
                <a:close/>
                <a:moveTo>
                  <a:pt x="143" y="160"/>
                </a:moveTo>
                <a:cubicBezTo>
                  <a:pt x="145" y="159"/>
                  <a:pt x="148" y="158"/>
                  <a:pt x="150" y="157"/>
                </a:cubicBezTo>
                <a:cubicBezTo>
                  <a:pt x="149" y="158"/>
                  <a:pt x="148" y="159"/>
                  <a:pt x="147" y="160"/>
                </a:cubicBezTo>
                <a:cubicBezTo>
                  <a:pt x="145" y="161"/>
                  <a:pt x="143" y="162"/>
                  <a:pt x="141" y="163"/>
                </a:cubicBezTo>
                <a:cubicBezTo>
                  <a:pt x="142" y="162"/>
                  <a:pt x="142" y="161"/>
                  <a:pt x="143" y="160"/>
                </a:cubicBezTo>
                <a:close/>
                <a:moveTo>
                  <a:pt x="147" y="162"/>
                </a:moveTo>
                <a:cubicBezTo>
                  <a:pt x="148" y="161"/>
                  <a:pt x="149" y="161"/>
                  <a:pt x="150" y="160"/>
                </a:cubicBezTo>
                <a:cubicBezTo>
                  <a:pt x="150" y="161"/>
                  <a:pt x="149" y="161"/>
                  <a:pt x="149" y="162"/>
                </a:cubicBezTo>
                <a:cubicBezTo>
                  <a:pt x="148" y="162"/>
                  <a:pt x="147" y="162"/>
                  <a:pt x="146" y="163"/>
                </a:cubicBezTo>
                <a:cubicBezTo>
                  <a:pt x="146" y="162"/>
                  <a:pt x="147" y="162"/>
                  <a:pt x="147" y="162"/>
                </a:cubicBezTo>
                <a:close/>
                <a:moveTo>
                  <a:pt x="150" y="163"/>
                </a:moveTo>
                <a:cubicBezTo>
                  <a:pt x="150" y="163"/>
                  <a:pt x="151" y="163"/>
                  <a:pt x="152" y="162"/>
                </a:cubicBezTo>
                <a:cubicBezTo>
                  <a:pt x="150" y="164"/>
                  <a:pt x="148" y="166"/>
                  <a:pt x="146" y="168"/>
                </a:cubicBezTo>
                <a:cubicBezTo>
                  <a:pt x="147" y="166"/>
                  <a:pt x="148" y="165"/>
                  <a:pt x="150" y="163"/>
                </a:cubicBezTo>
                <a:close/>
                <a:moveTo>
                  <a:pt x="146" y="157"/>
                </a:moveTo>
                <a:cubicBezTo>
                  <a:pt x="146" y="157"/>
                  <a:pt x="146" y="157"/>
                  <a:pt x="146" y="157"/>
                </a:cubicBezTo>
                <a:cubicBezTo>
                  <a:pt x="147" y="156"/>
                  <a:pt x="149" y="155"/>
                  <a:pt x="150" y="153"/>
                </a:cubicBezTo>
                <a:cubicBezTo>
                  <a:pt x="152" y="153"/>
                  <a:pt x="153" y="152"/>
                  <a:pt x="155" y="151"/>
                </a:cubicBezTo>
                <a:cubicBezTo>
                  <a:pt x="155" y="151"/>
                  <a:pt x="155" y="151"/>
                  <a:pt x="156" y="151"/>
                </a:cubicBezTo>
                <a:cubicBezTo>
                  <a:pt x="156" y="152"/>
                  <a:pt x="155" y="152"/>
                  <a:pt x="155" y="152"/>
                </a:cubicBezTo>
                <a:cubicBezTo>
                  <a:pt x="152" y="154"/>
                  <a:pt x="149" y="156"/>
                  <a:pt x="146" y="157"/>
                </a:cubicBezTo>
                <a:close/>
                <a:moveTo>
                  <a:pt x="154" y="158"/>
                </a:moveTo>
                <a:cubicBezTo>
                  <a:pt x="155" y="158"/>
                  <a:pt x="156" y="157"/>
                  <a:pt x="157" y="157"/>
                </a:cubicBezTo>
                <a:cubicBezTo>
                  <a:pt x="157" y="157"/>
                  <a:pt x="156" y="158"/>
                  <a:pt x="155" y="159"/>
                </a:cubicBezTo>
                <a:cubicBezTo>
                  <a:pt x="154" y="159"/>
                  <a:pt x="153" y="160"/>
                  <a:pt x="152" y="160"/>
                </a:cubicBezTo>
                <a:cubicBezTo>
                  <a:pt x="153" y="160"/>
                  <a:pt x="153" y="159"/>
                  <a:pt x="154" y="158"/>
                </a:cubicBezTo>
                <a:close/>
                <a:moveTo>
                  <a:pt x="157" y="155"/>
                </a:moveTo>
                <a:cubicBezTo>
                  <a:pt x="158" y="154"/>
                  <a:pt x="159" y="153"/>
                  <a:pt x="160" y="151"/>
                </a:cubicBezTo>
                <a:cubicBezTo>
                  <a:pt x="162" y="150"/>
                  <a:pt x="164" y="149"/>
                  <a:pt x="166" y="147"/>
                </a:cubicBezTo>
                <a:cubicBezTo>
                  <a:pt x="165" y="149"/>
                  <a:pt x="163" y="151"/>
                  <a:pt x="161" y="153"/>
                </a:cubicBezTo>
                <a:cubicBezTo>
                  <a:pt x="160" y="153"/>
                  <a:pt x="158" y="154"/>
                  <a:pt x="157" y="155"/>
                </a:cubicBezTo>
                <a:close/>
                <a:moveTo>
                  <a:pt x="162" y="154"/>
                </a:moveTo>
                <a:cubicBezTo>
                  <a:pt x="164" y="154"/>
                  <a:pt x="165" y="153"/>
                  <a:pt x="167" y="152"/>
                </a:cubicBezTo>
                <a:cubicBezTo>
                  <a:pt x="167" y="153"/>
                  <a:pt x="167" y="153"/>
                  <a:pt x="167" y="153"/>
                </a:cubicBezTo>
                <a:cubicBezTo>
                  <a:pt x="165" y="154"/>
                  <a:pt x="164" y="155"/>
                  <a:pt x="163" y="156"/>
                </a:cubicBezTo>
                <a:cubicBezTo>
                  <a:pt x="162" y="156"/>
                  <a:pt x="161" y="157"/>
                  <a:pt x="160" y="157"/>
                </a:cubicBezTo>
                <a:cubicBezTo>
                  <a:pt x="161" y="156"/>
                  <a:pt x="162" y="155"/>
                  <a:pt x="162" y="154"/>
                </a:cubicBezTo>
                <a:close/>
                <a:moveTo>
                  <a:pt x="164" y="159"/>
                </a:moveTo>
                <a:cubicBezTo>
                  <a:pt x="165" y="158"/>
                  <a:pt x="166" y="157"/>
                  <a:pt x="167" y="156"/>
                </a:cubicBezTo>
                <a:cubicBezTo>
                  <a:pt x="167" y="156"/>
                  <a:pt x="167" y="156"/>
                  <a:pt x="168" y="156"/>
                </a:cubicBezTo>
                <a:cubicBezTo>
                  <a:pt x="166" y="157"/>
                  <a:pt x="164" y="159"/>
                  <a:pt x="162" y="161"/>
                </a:cubicBezTo>
                <a:cubicBezTo>
                  <a:pt x="163" y="160"/>
                  <a:pt x="163" y="160"/>
                  <a:pt x="164" y="159"/>
                </a:cubicBezTo>
                <a:close/>
                <a:moveTo>
                  <a:pt x="169" y="156"/>
                </a:moveTo>
                <a:cubicBezTo>
                  <a:pt x="168" y="158"/>
                  <a:pt x="166" y="160"/>
                  <a:pt x="165" y="162"/>
                </a:cubicBezTo>
                <a:cubicBezTo>
                  <a:pt x="164" y="162"/>
                  <a:pt x="163" y="162"/>
                  <a:pt x="163" y="163"/>
                </a:cubicBezTo>
                <a:cubicBezTo>
                  <a:pt x="165" y="161"/>
                  <a:pt x="167" y="159"/>
                  <a:pt x="169" y="156"/>
                </a:cubicBezTo>
                <a:close/>
                <a:moveTo>
                  <a:pt x="166" y="151"/>
                </a:moveTo>
                <a:cubicBezTo>
                  <a:pt x="169" y="147"/>
                  <a:pt x="173" y="144"/>
                  <a:pt x="176" y="140"/>
                </a:cubicBezTo>
                <a:cubicBezTo>
                  <a:pt x="177" y="140"/>
                  <a:pt x="177" y="140"/>
                  <a:pt x="178" y="139"/>
                </a:cubicBezTo>
                <a:cubicBezTo>
                  <a:pt x="177" y="140"/>
                  <a:pt x="177" y="140"/>
                  <a:pt x="177" y="141"/>
                </a:cubicBezTo>
                <a:cubicBezTo>
                  <a:pt x="174" y="144"/>
                  <a:pt x="172" y="146"/>
                  <a:pt x="170" y="149"/>
                </a:cubicBezTo>
                <a:cubicBezTo>
                  <a:pt x="168" y="150"/>
                  <a:pt x="167" y="150"/>
                  <a:pt x="166" y="151"/>
                </a:cubicBezTo>
                <a:close/>
                <a:moveTo>
                  <a:pt x="177" y="151"/>
                </a:moveTo>
                <a:cubicBezTo>
                  <a:pt x="175" y="153"/>
                  <a:pt x="174" y="155"/>
                  <a:pt x="172" y="157"/>
                </a:cubicBezTo>
                <a:cubicBezTo>
                  <a:pt x="172" y="157"/>
                  <a:pt x="171" y="157"/>
                  <a:pt x="171" y="158"/>
                </a:cubicBezTo>
                <a:cubicBezTo>
                  <a:pt x="173" y="156"/>
                  <a:pt x="174" y="154"/>
                  <a:pt x="175" y="152"/>
                </a:cubicBezTo>
                <a:cubicBezTo>
                  <a:pt x="176" y="152"/>
                  <a:pt x="177" y="151"/>
                  <a:pt x="177" y="151"/>
                </a:cubicBezTo>
                <a:close/>
                <a:moveTo>
                  <a:pt x="186" y="127"/>
                </a:moveTo>
                <a:cubicBezTo>
                  <a:pt x="186" y="126"/>
                  <a:pt x="187" y="126"/>
                  <a:pt x="187" y="125"/>
                </a:cubicBezTo>
                <a:cubicBezTo>
                  <a:pt x="189" y="124"/>
                  <a:pt x="191" y="123"/>
                  <a:pt x="193" y="122"/>
                </a:cubicBezTo>
                <a:cubicBezTo>
                  <a:pt x="193" y="122"/>
                  <a:pt x="193" y="122"/>
                  <a:pt x="193" y="122"/>
                </a:cubicBezTo>
                <a:cubicBezTo>
                  <a:pt x="191" y="124"/>
                  <a:pt x="188" y="125"/>
                  <a:pt x="186" y="127"/>
                </a:cubicBezTo>
                <a:close/>
                <a:moveTo>
                  <a:pt x="198" y="122"/>
                </a:moveTo>
                <a:cubicBezTo>
                  <a:pt x="198" y="123"/>
                  <a:pt x="197" y="124"/>
                  <a:pt x="196" y="124"/>
                </a:cubicBezTo>
                <a:cubicBezTo>
                  <a:pt x="195" y="125"/>
                  <a:pt x="194" y="126"/>
                  <a:pt x="192" y="127"/>
                </a:cubicBezTo>
                <a:cubicBezTo>
                  <a:pt x="194" y="125"/>
                  <a:pt x="196" y="123"/>
                  <a:pt x="198" y="122"/>
                </a:cubicBezTo>
                <a:close/>
                <a:moveTo>
                  <a:pt x="203" y="120"/>
                </a:moveTo>
                <a:cubicBezTo>
                  <a:pt x="204" y="119"/>
                  <a:pt x="204" y="119"/>
                  <a:pt x="204" y="118"/>
                </a:cubicBezTo>
                <a:cubicBezTo>
                  <a:pt x="205" y="118"/>
                  <a:pt x="205" y="118"/>
                  <a:pt x="206" y="117"/>
                </a:cubicBezTo>
                <a:cubicBezTo>
                  <a:pt x="205" y="118"/>
                  <a:pt x="204" y="119"/>
                  <a:pt x="203" y="120"/>
                </a:cubicBezTo>
                <a:close/>
                <a:moveTo>
                  <a:pt x="207" y="110"/>
                </a:moveTo>
                <a:cubicBezTo>
                  <a:pt x="207" y="110"/>
                  <a:pt x="206" y="110"/>
                  <a:pt x="206" y="110"/>
                </a:cubicBezTo>
                <a:cubicBezTo>
                  <a:pt x="204" y="112"/>
                  <a:pt x="201" y="113"/>
                  <a:pt x="199" y="114"/>
                </a:cubicBezTo>
                <a:cubicBezTo>
                  <a:pt x="198" y="115"/>
                  <a:pt x="197" y="115"/>
                  <a:pt x="197" y="115"/>
                </a:cubicBezTo>
                <a:cubicBezTo>
                  <a:pt x="199" y="114"/>
                  <a:pt x="200" y="113"/>
                  <a:pt x="202" y="112"/>
                </a:cubicBezTo>
                <a:cubicBezTo>
                  <a:pt x="204" y="111"/>
                  <a:pt x="206" y="110"/>
                  <a:pt x="208" y="109"/>
                </a:cubicBezTo>
                <a:cubicBezTo>
                  <a:pt x="208" y="109"/>
                  <a:pt x="207" y="110"/>
                  <a:pt x="207" y="110"/>
                </a:cubicBezTo>
                <a:close/>
                <a:moveTo>
                  <a:pt x="195" y="112"/>
                </a:moveTo>
                <a:cubicBezTo>
                  <a:pt x="194" y="112"/>
                  <a:pt x="194" y="112"/>
                  <a:pt x="193" y="112"/>
                </a:cubicBezTo>
                <a:cubicBezTo>
                  <a:pt x="194" y="112"/>
                  <a:pt x="194" y="111"/>
                  <a:pt x="195" y="110"/>
                </a:cubicBezTo>
                <a:cubicBezTo>
                  <a:pt x="196" y="109"/>
                  <a:pt x="198" y="108"/>
                  <a:pt x="199" y="106"/>
                </a:cubicBezTo>
                <a:cubicBezTo>
                  <a:pt x="199" y="106"/>
                  <a:pt x="199" y="106"/>
                  <a:pt x="199" y="106"/>
                </a:cubicBezTo>
                <a:cubicBezTo>
                  <a:pt x="198" y="108"/>
                  <a:pt x="197" y="110"/>
                  <a:pt x="195" y="112"/>
                </a:cubicBezTo>
                <a:close/>
                <a:moveTo>
                  <a:pt x="193" y="106"/>
                </a:moveTo>
                <a:cubicBezTo>
                  <a:pt x="194" y="106"/>
                  <a:pt x="195" y="105"/>
                  <a:pt x="196" y="104"/>
                </a:cubicBezTo>
                <a:cubicBezTo>
                  <a:pt x="196" y="105"/>
                  <a:pt x="196" y="105"/>
                  <a:pt x="195" y="106"/>
                </a:cubicBezTo>
                <a:cubicBezTo>
                  <a:pt x="195" y="106"/>
                  <a:pt x="194" y="106"/>
                  <a:pt x="193" y="106"/>
                </a:cubicBezTo>
                <a:close/>
                <a:moveTo>
                  <a:pt x="196" y="97"/>
                </a:moveTo>
                <a:cubicBezTo>
                  <a:pt x="196" y="97"/>
                  <a:pt x="195" y="97"/>
                  <a:pt x="195" y="98"/>
                </a:cubicBezTo>
                <a:cubicBezTo>
                  <a:pt x="193" y="98"/>
                  <a:pt x="191" y="99"/>
                  <a:pt x="189" y="100"/>
                </a:cubicBezTo>
                <a:cubicBezTo>
                  <a:pt x="190" y="100"/>
                  <a:pt x="190" y="99"/>
                  <a:pt x="191" y="98"/>
                </a:cubicBezTo>
                <a:cubicBezTo>
                  <a:pt x="193" y="97"/>
                  <a:pt x="195" y="96"/>
                  <a:pt x="197" y="95"/>
                </a:cubicBezTo>
                <a:cubicBezTo>
                  <a:pt x="196" y="96"/>
                  <a:pt x="196" y="97"/>
                  <a:pt x="196" y="97"/>
                </a:cubicBezTo>
                <a:close/>
                <a:moveTo>
                  <a:pt x="195" y="92"/>
                </a:moveTo>
                <a:cubicBezTo>
                  <a:pt x="192" y="94"/>
                  <a:pt x="189" y="95"/>
                  <a:pt x="187" y="97"/>
                </a:cubicBezTo>
                <a:cubicBezTo>
                  <a:pt x="187" y="96"/>
                  <a:pt x="188" y="96"/>
                  <a:pt x="189" y="95"/>
                </a:cubicBezTo>
                <a:cubicBezTo>
                  <a:pt x="191" y="94"/>
                  <a:pt x="193" y="93"/>
                  <a:pt x="196" y="92"/>
                </a:cubicBezTo>
                <a:cubicBezTo>
                  <a:pt x="196" y="92"/>
                  <a:pt x="195" y="92"/>
                  <a:pt x="195" y="92"/>
                </a:cubicBezTo>
                <a:close/>
                <a:moveTo>
                  <a:pt x="190" y="89"/>
                </a:moveTo>
                <a:cubicBezTo>
                  <a:pt x="189" y="90"/>
                  <a:pt x="188" y="90"/>
                  <a:pt x="187" y="91"/>
                </a:cubicBezTo>
                <a:cubicBezTo>
                  <a:pt x="189" y="90"/>
                  <a:pt x="190" y="89"/>
                  <a:pt x="191" y="88"/>
                </a:cubicBezTo>
                <a:lnTo>
                  <a:pt x="190" y="89"/>
                </a:lnTo>
                <a:close/>
                <a:moveTo>
                  <a:pt x="190" y="86"/>
                </a:moveTo>
                <a:cubicBezTo>
                  <a:pt x="189" y="87"/>
                  <a:pt x="187" y="87"/>
                  <a:pt x="186" y="88"/>
                </a:cubicBezTo>
                <a:cubicBezTo>
                  <a:pt x="187" y="87"/>
                  <a:pt x="187" y="86"/>
                  <a:pt x="188" y="86"/>
                </a:cubicBezTo>
                <a:cubicBezTo>
                  <a:pt x="190" y="84"/>
                  <a:pt x="193" y="83"/>
                  <a:pt x="195" y="82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193" y="84"/>
                  <a:pt x="192" y="85"/>
                  <a:pt x="190" y="86"/>
                </a:cubicBezTo>
                <a:close/>
                <a:moveTo>
                  <a:pt x="195" y="86"/>
                </a:moveTo>
                <a:cubicBezTo>
                  <a:pt x="196" y="85"/>
                  <a:pt x="197" y="85"/>
                  <a:pt x="199" y="84"/>
                </a:cubicBezTo>
                <a:cubicBezTo>
                  <a:pt x="198" y="85"/>
                  <a:pt x="197" y="86"/>
                  <a:pt x="196" y="87"/>
                </a:cubicBezTo>
                <a:cubicBezTo>
                  <a:pt x="195" y="87"/>
                  <a:pt x="195" y="87"/>
                  <a:pt x="194" y="87"/>
                </a:cubicBezTo>
                <a:cubicBezTo>
                  <a:pt x="195" y="87"/>
                  <a:pt x="195" y="87"/>
                  <a:pt x="195" y="86"/>
                </a:cubicBezTo>
                <a:close/>
                <a:moveTo>
                  <a:pt x="187" y="80"/>
                </a:moveTo>
                <a:cubicBezTo>
                  <a:pt x="185" y="81"/>
                  <a:pt x="182" y="82"/>
                  <a:pt x="179" y="83"/>
                </a:cubicBezTo>
                <a:cubicBezTo>
                  <a:pt x="179" y="82"/>
                  <a:pt x="179" y="82"/>
                  <a:pt x="179" y="82"/>
                </a:cubicBezTo>
                <a:cubicBezTo>
                  <a:pt x="182" y="81"/>
                  <a:pt x="184" y="80"/>
                  <a:pt x="187" y="79"/>
                </a:cubicBezTo>
                <a:cubicBezTo>
                  <a:pt x="189" y="78"/>
                  <a:pt x="191" y="77"/>
                  <a:pt x="192" y="76"/>
                </a:cubicBezTo>
                <a:cubicBezTo>
                  <a:pt x="191" y="78"/>
                  <a:pt x="189" y="79"/>
                  <a:pt x="187" y="80"/>
                </a:cubicBezTo>
                <a:close/>
                <a:moveTo>
                  <a:pt x="179" y="85"/>
                </a:moveTo>
                <a:cubicBezTo>
                  <a:pt x="178" y="85"/>
                  <a:pt x="177" y="86"/>
                  <a:pt x="177" y="86"/>
                </a:cubicBezTo>
                <a:cubicBezTo>
                  <a:pt x="177" y="86"/>
                  <a:pt x="177" y="85"/>
                  <a:pt x="177" y="85"/>
                </a:cubicBezTo>
                <a:cubicBezTo>
                  <a:pt x="178" y="85"/>
                  <a:pt x="179" y="85"/>
                  <a:pt x="179" y="85"/>
                </a:cubicBezTo>
                <a:close/>
                <a:moveTo>
                  <a:pt x="175" y="84"/>
                </a:moveTo>
                <a:cubicBezTo>
                  <a:pt x="174" y="84"/>
                  <a:pt x="172" y="84"/>
                  <a:pt x="171" y="85"/>
                </a:cubicBezTo>
                <a:cubicBezTo>
                  <a:pt x="171" y="84"/>
                  <a:pt x="172" y="84"/>
                  <a:pt x="173" y="83"/>
                </a:cubicBezTo>
                <a:cubicBezTo>
                  <a:pt x="174" y="83"/>
                  <a:pt x="175" y="83"/>
                  <a:pt x="177" y="82"/>
                </a:cubicBezTo>
                <a:cubicBezTo>
                  <a:pt x="176" y="83"/>
                  <a:pt x="176" y="83"/>
                  <a:pt x="175" y="84"/>
                </a:cubicBezTo>
                <a:close/>
                <a:moveTo>
                  <a:pt x="172" y="81"/>
                </a:moveTo>
                <a:cubicBezTo>
                  <a:pt x="172" y="81"/>
                  <a:pt x="172" y="81"/>
                  <a:pt x="171" y="82"/>
                </a:cubicBezTo>
                <a:cubicBezTo>
                  <a:pt x="172" y="81"/>
                  <a:pt x="173" y="80"/>
                  <a:pt x="174" y="79"/>
                </a:cubicBezTo>
                <a:cubicBezTo>
                  <a:pt x="174" y="79"/>
                  <a:pt x="174" y="79"/>
                  <a:pt x="174" y="79"/>
                </a:cubicBezTo>
                <a:cubicBezTo>
                  <a:pt x="176" y="78"/>
                  <a:pt x="178" y="78"/>
                  <a:pt x="179" y="77"/>
                </a:cubicBezTo>
                <a:cubicBezTo>
                  <a:pt x="177" y="78"/>
                  <a:pt x="174" y="80"/>
                  <a:pt x="172" y="81"/>
                </a:cubicBezTo>
                <a:close/>
                <a:moveTo>
                  <a:pt x="177" y="74"/>
                </a:moveTo>
                <a:cubicBezTo>
                  <a:pt x="175" y="75"/>
                  <a:pt x="173" y="76"/>
                  <a:pt x="171" y="77"/>
                </a:cubicBezTo>
                <a:cubicBezTo>
                  <a:pt x="171" y="76"/>
                  <a:pt x="170" y="76"/>
                  <a:pt x="170" y="76"/>
                </a:cubicBezTo>
                <a:cubicBezTo>
                  <a:pt x="171" y="75"/>
                  <a:pt x="172" y="75"/>
                  <a:pt x="173" y="74"/>
                </a:cubicBezTo>
                <a:cubicBezTo>
                  <a:pt x="176" y="73"/>
                  <a:pt x="178" y="72"/>
                  <a:pt x="180" y="72"/>
                </a:cubicBezTo>
                <a:cubicBezTo>
                  <a:pt x="179" y="73"/>
                  <a:pt x="178" y="73"/>
                  <a:pt x="177" y="74"/>
                </a:cubicBezTo>
                <a:close/>
                <a:moveTo>
                  <a:pt x="172" y="86"/>
                </a:moveTo>
                <a:cubicBezTo>
                  <a:pt x="164" y="94"/>
                  <a:pt x="155" y="102"/>
                  <a:pt x="147" y="110"/>
                </a:cubicBezTo>
                <a:cubicBezTo>
                  <a:pt x="143" y="112"/>
                  <a:pt x="139" y="114"/>
                  <a:pt x="135" y="116"/>
                </a:cubicBezTo>
                <a:cubicBezTo>
                  <a:pt x="137" y="114"/>
                  <a:pt x="139" y="112"/>
                  <a:pt x="141" y="110"/>
                </a:cubicBezTo>
                <a:cubicBezTo>
                  <a:pt x="147" y="104"/>
                  <a:pt x="154" y="99"/>
                  <a:pt x="160" y="93"/>
                </a:cubicBezTo>
                <a:cubicBezTo>
                  <a:pt x="162" y="91"/>
                  <a:pt x="164" y="88"/>
                  <a:pt x="167" y="86"/>
                </a:cubicBezTo>
                <a:cubicBezTo>
                  <a:pt x="167" y="87"/>
                  <a:pt x="167" y="87"/>
                  <a:pt x="167" y="87"/>
                </a:cubicBezTo>
                <a:cubicBezTo>
                  <a:pt x="169" y="87"/>
                  <a:pt x="171" y="86"/>
                  <a:pt x="172" y="86"/>
                </a:cubicBezTo>
                <a:close/>
                <a:moveTo>
                  <a:pt x="168" y="82"/>
                </a:moveTo>
                <a:cubicBezTo>
                  <a:pt x="167" y="82"/>
                  <a:pt x="167" y="83"/>
                  <a:pt x="167" y="83"/>
                </a:cubicBezTo>
                <a:cubicBezTo>
                  <a:pt x="160" y="90"/>
                  <a:pt x="152" y="97"/>
                  <a:pt x="145" y="104"/>
                </a:cubicBezTo>
                <a:cubicBezTo>
                  <a:pt x="152" y="97"/>
                  <a:pt x="160" y="89"/>
                  <a:pt x="167" y="81"/>
                </a:cubicBezTo>
                <a:cubicBezTo>
                  <a:pt x="168" y="81"/>
                  <a:pt x="168" y="81"/>
                  <a:pt x="169" y="81"/>
                </a:cubicBezTo>
                <a:cubicBezTo>
                  <a:pt x="168" y="81"/>
                  <a:pt x="168" y="81"/>
                  <a:pt x="168" y="82"/>
                </a:cubicBezTo>
                <a:close/>
                <a:moveTo>
                  <a:pt x="167" y="72"/>
                </a:moveTo>
                <a:cubicBezTo>
                  <a:pt x="166" y="73"/>
                  <a:pt x="166" y="73"/>
                  <a:pt x="165" y="74"/>
                </a:cubicBezTo>
                <a:cubicBezTo>
                  <a:pt x="165" y="74"/>
                  <a:pt x="164" y="74"/>
                  <a:pt x="164" y="74"/>
                </a:cubicBezTo>
                <a:cubicBezTo>
                  <a:pt x="164" y="74"/>
                  <a:pt x="164" y="75"/>
                  <a:pt x="163" y="75"/>
                </a:cubicBezTo>
                <a:cubicBezTo>
                  <a:pt x="164" y="74"/>
                  <a:pt x="164" y="73"/>
                  <a:pt x="165" y="73"/>
                </a:cubicBezTo>
                <a:cubicBezTo>
                  <a:pt x="166" y="72"/>
                  <a:pt x="167" y="72"/>
                  <a:pt x="167" y="72"/>
                </a:cubicBezTo>
                <a:cubicBezTo>
                  <a:pt x="167" y="72"/>
                  <a:pt x="167" y="72"/>
                  <a:pt x="167" y="72"/>
                </a:cubicBezTo>
                <a:close/>
                <a:moveTo>
                  <a:pt x="164" y="82"/>
                </a:moveTo>
                <a:cubicBezTo>
                  <a:pt x="159" y="87"/>
                  <a:pt x="155" y="91"/>
                  <a:pt x="150" y="96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47" y="97"/>
                  <a:pt x="145" y="99"/>
                  <a:pt x="142" y="100"/>
                </a:cubicBezTo>
                <a:cubicBezTo>
                  <a:pt x="146" y="97"/>
                  <a:pt x="149" y="93"/>
                  <a:pt x="152" y="90"/>
                </a:cubicBezTo>
                <a:cubicBezTo>
                  <a:pt x="155" y="87"/>
                  <a:pt x="159" y="85"/>
                  <a:pt x="163" y="82"/>
                </a:cubicBezTo>
                <a:cubicBezTo>
                  <a:pt x="163" y="82"/>
                  <a:pt x="163" y="82"/>
                  <a:pt x="164" y="82"/>
                </a:cubicBezTo>
                <a:close/>
                <a:moveTo>
                  <a:pt x="159" y="78"/>
                </a:moveTo>
                <a:cubicBezTo>
                  <a:pt x="158" y="78"/>
                  <a:pt x="158" y="79"/>
                  <a:pt x="158" y="79"/>
                </a:cubicBezTo>
                <a:cubicBezTo>
                  <a:pt x="157" y="79"/>
                  <a:pt x="157" y="80"/>
                  <a:pt x="157" y="80"/>
                </a:cubicBezTo>
                <a:cubicBezTo>
                  <a:pt x="157" y="80"/>
                  <a:pt x="157" y="80"/>
                  <a:pt x="157" y="81"/>
                </a:cubicBezTo>
                <a:cubicBezTo>
                  <a:pt x="151" y="86"/>
                  <a:pt x="146" y="91"/>
                  <a:pt x="140" y="96"/>
                </a:cubicBezTo>
                <a:cubicBezTo>
                  <a:pt x="136" y="99"/>
                  <a:pt x="133" y="102"/>
                  <a:pt x="129" y="105"/>
                </a:cubicBezTo>
                <a:cubicBezTo>
                  <a:pt x="126" y="108"/>
                  <a:pt x="122" y="111"/>
                  <a:pt x="118" y="113"/>
                </a:cubicBezTo>
                <a:cubicBezTo>
                  <a:pt x="120" y="112"/>
                  <a:pt x="121" y="110"/>
                  <a:pt x="123" y="109"/>
                </a:cubicBezTo>
                <a:cubicBezTo>
                  <a:pt x="130" y="103"/>
                  <a:pt x="136" y="97"/>
                  <a:pt x="142" y="90"/>
                </a:cubicBezTo>
                <a:cubicBezTo>
                  <a:pt x="143" y="90"/>
                  <a:pt x="143" y="90"/>
                  <a:pt x="143" y="90"/>
                </a:cubicBezTo>
                <a:cubicBezTo>
                  <a:pt x="147" y="85"/>
                  <a:pt x="152" y="81"/>
                  <a:pt x="158" y="77"/>
                </a:cubicBezTo>
                <a:cubicBezTo>
                  <a:pt x="158" y="77"/>
                  <a:pt x="159" y="77"/>
                  <a:pt x="159" y="77"/>
                </a:cubicBezTo>
                <a:cubicBezTo>
                  <a:pt x="159" y="78"/>
                  <a:pt x="159" y="78"/>
                  <a:pt x="159" y="78"/>
                </a:cubicBezTo>
                <a:close/>
                <a:moveTo>
                  <a:pt x="153" y="77"/>
                </a:moveTo>
                <a:cubicBezTo>
                  <a:pt x="153" y="77"/>
                  <a:pt x="153" y="77"/>
                  <a:pt x="153" y="77"/>
                </a:cubicBezTo>
                <a:cubicBezTo>
                  <a:pt x="149" y="81"/>
                  <a:pt x="145" y="84"/>
                  <a:pt x="141" y="87"/>
                </a:cubicBezTo>
                <a:cubicBezTo>
                  <a:pt x="142" y="85"/>
                  <a:pt x="143" y="84"/>
                  <a:pt x="144" y="83"/>
                </a:cubicBezTo>
                <a:cubicBezTo>
                  <a:pt x="144" y="82"/>
                  <a:pt x="144" y="82"/>
                  <a:pt x="143" y="82"/>
                </a:cubicBezTo>
                <a:cubicBezTo>
                  <a:pt x="142" y="82"/>
                  <a:pt x="141" y="82"/>
                  <a:pt x="140" y="82"/>
                </a:cubicBezTo>
                <a:cubicBezTo>
                  <a:pt x="142" y="79"/>
                  <a:pt x="145" y="77"/>
                  <a:pt x="148" y="74"/>
                </a:cubicBezTo>
                <a:cubicBezTo>
                  <a:pt x="148" y="75"/>
                  <a:pt x="149" y="75"/>
                  <a:pt x="149" y="75"/>
                </a:cubicBezTo>
                <a:cubicBezTo>
                  <a:pt x="151" y="75"/>
                  <a:pt x="152" y="75"/>
                  <a:pt x="154" y="75"/>
                </a:cubicBezTo>
                <a:cubicBezTo>
                  <a:pt x="154" y="75"/>
                  <a:pt x="153" y="75"/>
                  <a:pt x="153" y="76"/>
                </a:cubicBezTo>
                <a:cubicBezTo>
                  <a:pt x="152" y="76"/>
                  <a:pt x="152" y="77"/>
                  <a:pt x="153" y="77"/>
                </a:cubicBezTo>
                <a:close/>
                <a:moveTo>
                  <a:pt x="138" y="78"/>
                </a:moveTo>
                <a:cubicBezTo>
                  <a:pt x="139" y="77"/>
                  <a:pt x="140" y="76"/>
                  <a:pt x="141" y="75"/>
                </a:cubicBezTo>
                <a:cubicBezTo>
                  <a:pt x="142" y="75"/>
                  <a:pt x="142" y="75"/>
                  <a:pt x="143" y="75"/>
                </a:cubicBezTo>
                <a:cubicBezTo>
                  <a:pt x="141" y="76"/>
                  <a:pt x="140" y="77"/>
                  <a:pt x="138" y="78"/>
                </a:cubicBezTo>
                <a:close/>
                <a:moveTo>
                  <a:pt x="138" y="74"/>
                </a:moveTo>
                <a:cubicBezTo>
                  <a:pt x="137" y="74"/>
                  <a:pt x="137" y="74"/>
                  <a:pt x="136" y="74"/>
                </a:cubicBezTo>
                <a:cubicBezTo>
                  <a:pt x="138" y="73"/>
                  <a:pt x="140" y="72"/>
                  <a:pt x="142" y="70"/>
                </a:cubicBezTo>
                <a:cubicBezTo>
                  <a:pt x="141" y="72"/>
                  <a:pt x="139" y="73"/>
                  <a:pt x="138" y="74"/>
                </a:cubicBezTo>
                <a:close/>
                <a:moveTo>
                  <a:pt x="139" y="76"/>
                </a:moveTo>
                <a:cubicBezTo>
                  <a:pt x="138" y="77"/>
                  <a:pt x="136" y="78"/>
                  <a:pt x="135" y="80"/>
                </a:cubicBezTo>
                <a:cubicBezTo>
                  <a:pt x="134" y="81"/>
                  <a:pt x="133" y="82"/>
                  <a:pt x="131" y="83"/>
                </a:cubicBezTo>
                <a:cubicBezTo>
                  <a:pt x="130" y="84"/>
                  <a:pt x="129" y="84"/>
                  <a:pt x="129" y="84"/>
                </a:cubicBezTo>
                <a:cubicBezTo>
                  <a:pt x="129" y="84"/>
                  <a:pt x="130" y="83"/>
                  <a:pt x="131" y="82"/>
                </a:cubicBezTo>
                <a:cubicBezTo>
                  <a:pt x="133" y="80"/>
                  <a:pt x="136" y="78"/>
                  <a:pt x="139" y="76"/>
                </a:cubicBezTo>
                <a:close/>
                <a:moveTo>
                  <a:pt x="127" y="87"/>
                </a:moveTo>
                <a:cubicBezTo>
                  <a:pt x="125" y="89"/>
                  <a:pt x="122" y="91"/>
                  <a:pt x="120" y="92"/>
                </a:cubicBezTo>
                <a:cubicBezTo>
                  <a:pt x="121" y="91"/>
                  <a:pt x="123" y="90"/>
                  <a:pt x="124" y="88"/>
                </a:cubicBezTo>
                <a:cubicBezTo>
                  <a:pt x="125" y="88"/>
                  <a:pt x="126" y="87"/>
                  <a:pt x="127" y="87"/>
                </a:cubicBezTo>
                <a:close/>
                <a:moveTo>
                  <a:pt x="127" y="78"/>
                </a:moveTo>
                <a:cubicBezTo>
                  <a:pt x="124" y="81"/>
                  <a:pt x="121" y="84"/>
                  <a:pt x="118" y="87"/>
                </a:cubicBezTo>
                <a:cubicBezTo>
                  <a:pt x="117" y="87"/>
                  <a:pt x="117" y="87"/>
                  <a:pt x="117" y="87"/>
                </a:cubicBezTo>
                <a:cubicBezTo>
                  <a:pt x="121" y="82"/>
                  <a:pt x="126" y="77"/>
                  <a:pt x="130" y="72"/>
                </a:cubicBezTo>
                <a:cubicBezTo>
                  <a:pt x="129" y="74"/>
                  <a:pt x="128" y="76"/>
                  <a:pt x="127" y="78"/>
                </a:cubicBezTo>
                <a:close/>
                <a:moveTo>
                  <a:pt x="120" y="87"/>
                </a:moveTo>
                <a:cubicBezTo>
                  <a:pt x="118" y="88"/>
                  <a:pt x="117" y="90"/>
                  <a:pt x="115" y="92"/>
                </a:cubicBezTo>
                <a:cubicBezTo>
                  <a:pt x="114" y="92"/>
                  <a:pt x="114" y="93"/>
                  <a:pt x="113" y="93"/>
                </a:cubicBezTo>
                <a:cubicBezTo>
                  <a:pt x="114" y="92"/>
                  <a:pt x="115" y="91"/>
                  <a:pt x="116" y="90"/>
                </a:cubicBezTo>
                <a:cubicBezTo>
                  <a:pt x="117" y="89"/>
                  <a:pt x="119" y="88"/>
                  <a:pt x="120" y="87"/>
                </a:cubicBezTo>
                <a:close/>
                <a:moveTo>
                  <a:pt x="128" y="89"/>
                </a:moveTo>
                <a:cubicBezTo>
                  <a:pt x="130" y="87"/>
                  <a:pt x="132" y="86"/>
                  <a:pt x="133" y="84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25" y="92"/>
                  <a:pt x="117" y="100"/>
                  <a:pt x="108" y="108"/>
                </a:cubicBezTo>
                <a:cubicBezTo>
                  <a:pt x="107" y="109"/>
                  <a:pt x="106" y="110"/>
                  <a:pt x="105" y="110"/>
                </a:cubicBezTo>
                <a:cubicBezTo>
                  <a:pt x="108" y="108"/>
                  <a:pt x="110" y="105"/>
                  <a:pt x="112" y="102"/>
                </a:cubicBezTo>
                <a:cubicBezTo>
                  <a:pt x="117" y="98"/>
                  <a:pt x="123" y="93"/>
                  <a:pt x="128" y="89"/>
                </a:cubicBezTo>
                <a:close/>
                <a:moveTo>
                  <a:pt x="99" y="116"/>
                </a:moveTo>
                <a:cubicBezTo>
                  <a:pt x="98" y="116"/>
                  <a:pt x="98" y="116"/>
                  <a:pt x="97" y="117"/>
                </a:cubicBezTo>
                <a:cubicBezTo>
                  <a:pt x="97" y="117"/>
                  <a:pt x="96" y="117"/>
                  <a:pt x="95" y="116"/>
                </a:cubicBezTo>
                <a:cubicBezTo>
                  <a:pt x="96" y="115"/>
                  <a:pt x="97" y="113"/>
                  <a:pt x="98" y="112"/>
                </a:cubicBezTo>
                <a:cubicBezTo>
                  <a:pt x="101" y="110"/>
                  <a:pt x="104" y="108"/>
                  <a:pt x="107" y="106"/>
                </a:cubicBezTo>
                <a:cubicBezTo>
                  <a:pt x="104" y="109"/>
                  <a:pt x="102" y="112"/>
                  <a:pt x="99" y="116"/>
                </a:cubicBezTo>
                <a:close/>
                <a:moveTo>
                  <a:pt x="99" y="107"/>
                </a:moveTo>
                <a:cubicBezTo>
                  <a:pt x="96" y="110"/>
                  <a:pt x="93" y="113"/>
                  <a:pt x="89" y="116"/>
                </a:cubicBezTo>
                <a:cubicBezTo>
                  <a:pt x="89" y="116"/>
                  <a:pt x="89" y="116"/>
                  <a:pt x="88" y="116"/>
                </a:cubicBezTo>
                <a:cubicBezTo>
                  <a:pt x="89" y="115"/>
                  <a:pt x="90" y="114"/>
                  <a:pt x="91" y="114"/>
                </a:cubicBezTo>
                <a:cubicBezTo>
                  <a:pt x="93" y="111"/>
                  <a:pt x="95" y="109"/>
                  <a:pt x="98" y="107"/>
                </a:cubicBezTo>
                <a:cubicBezTo>
                  <a:pt x="99" y="105"/>
                  <a:pt x="101" y="104"/>
                  <a:pt x="103" y="103"/>
                </a:cubicBezTo>
                <a:cubicBezTo>
                  <a:pt x="102" y="104"/>
                  <a:pt x="100" y="106"/>
                  <a:pt x="99" y="107"/>
                </a:cubicBezTo>
                <a:close/>
                <a:moveTo>
                  <a:pt x="84" y="115"/>
                </a:moveTo>
                <a:cubicBezTo>
                  <a:pt x="83" y="116"/>
                  <a:pt x="83" y="116"/>
                  <a:pt x="82" y="116"/>
                </a:cubicBezTo>
                <a:cubicBezTo>
                  <a:pt x="84" y="113"/>
                  <a:pt x="87" y="110"/>
                  <a:pt x="89" y="107"/>
                </a:cubicBezTo>
                <a:cubicBezTo>
                  <a:pt x="87" y="110"/>
                  <a:pt x="85" y="112"/>
                  <a:pt x="84" y="115"/>
                </a:cubicBezTo>
                <a:close/>
                <a:moveTo>
                  <a:pt x="56" y="130"/>
                </a:moveTo>
                <a:cubicBezTo>
                  <a:pt x="55" y="127"/>
                  <a:pt x="55" y="125"/>
                  <a:pt x="54" y="123"/>
                </a:cubicBezTo>
                <a:cubicBezTo>
                  <a:pt x="54" y="122"/>
                  <a:pt x="55" y="122"/>
                  <a:pt x="55" y="122"/>
                </a:cubicBezTo>
                <a:cubicBezTo>
                  <a:pt x="55" y="122"/>
                  <a:pt x="55" y="122"/>
                  <a:pt x="55" y="121"/>
                </a:cubicBezTo>
                <a:cubicBezTo>
                  <a:pt x="56" y="123"/>
                  <a:pt x="57" y="125"/>
                  <a:pt x="58" y="127"/>
                </a:cubicBezTo>
                <a:cubicBezTo>
                  <a:pt x="57" y="128"/>
                  <a:pt x="57" y="129"/>
                  <a:pt x="56" y="130"/>
                </a:cubicBezTo>
                <a:close/>
                <a:moveTo>
                  <a:pt x="58" y="146"/>
                </a:moveTo>
                <a:cubicBezTo>
                  <a:pt x="58" y="145"/>
                  <a:pt x="58" y="145"/>
                  <a:pt x="59" y="145"/>
                </a:cubicBezTo>
                <a:cubicBezTo>
                  <a:pt x="59" y="145"/>
                  <a:pt x="59" y="145"/>
                  <a:pt x="59" y="146"/>
                </a:cubicBezTo>
                <a:cubicBezTo>
                  <a:pt x="58" y="146"/>
                  <a:pt x="58" y="147"/>
                  <a:pt x="58" y="148"/>
                </a:cubicBezTo>
                <a:cubicBezTo>
                  <a:pt x="57" y="148"/>
                  <a:pt x="57" y="147"/>
                  <a:pt x="57" y="147"/>
                </a:cubicBezTo>
                <a:cubicBezTo>
                  <a:pt x="57" y="146"/>
                  <a:pt x="58" y="146"/>
                  <a:pt x="58" y="146"/>
                </a:cubicBezTo>
                <a:close/>
                <a:moveTo>
                  <a:pt x="56" y="142"/>
                </a:moveTo>
                <a:cubicBezTo>
                  <a:pt x="56" y="141"/>
                  <a:pt x="55" y="140"/>
                  <a:pt x="55" y="139"/>
                </a:cubicBezTo>
                <a:cubicBezTo>
                  <a:pt x="55" y="139"/>
                  <a:pt x="56" y="138"/>
                  <a:pt x="56" y="138"/>
                </a:cubicBezTo>
                <a:cubicBezTo>
                  <a:pt x="56" y="139"/>
                  <a:pt x="57" y="140"/>
                  <a:pt x="57" y="140"/>
                </a:cubicBezTo>
                <a:cubicBezTo>
                  <a:pt x="57" y="141"/>
                  <a:pt x="56" y="142"/>
                  <a:pt x="56" y="142"/>
                </a:cubicBezTo>
                <a:close/>
                <a:moveTo>
                  <a:pt x="56" y="160"/>
                </a:moveTo>
                <a:cubicBezTo>
                  <a:pt x="56" y="161"/>
                  <a:pt x="56" y="161"/>
                  <a:pt x="56" y="161"/>
                </a:cubicBezTo>
                <a:cubicBezTo>
                  <a:pt x="56" y="162"/>
                  <a:pt x="55" y="162"/>
                  <a:pt x="55" y="162"/>
                </a:cubicBezTo>
                <a:cubicBezTo>
                  <a:pt x="55" y="162"/>
                  <a:pt x="55" y="161"/>
                  <a:pt x="55" y="161"/>
                </a:cubicBezTo>
                <a:cubicBezTo>
                  <a:pt x="55" y="161"/>
                  <a:pt x="56" y="161"/>
                  <a:pt x="56" y="160"/>
                </a:cubicBezTo>
                <a:close/>
                <a:moveTo>
                  <a:pt x="55" y="103"/>
                </a:moveTo>
                <a:cubicBezTo>
                  <a:pt x="55" y="103"/>
                  <a:pt x="55" y="103"/>
                  <a:pt x="54" y="103"/>
                </a:cubicBezTo>
                <a:cubicBezTo>
                  <a:pt x="54" y="102"/>
                  <a:pt x="54" y="101"/>
                  <a:pt x="54" y="101"/>
                </a:cubicBezTo>
                <a:cubicBezTo>
                  <a:pt x="55" y="100"/>
                  <a:pt x="55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5" y="100"/>
                  <a:pt x="55" y="100"/>
                </a:cubicBezTo>
                <a:cubicBezTo>
                  <a:pt x="55" y="101"/>
                  <a:pt x="55" y="102"/>
                  <a:pt x="56" y="101"/>
                </a:cubicBezTo>
                <a:cubicBezTo>
                  <a:pt x="56" y="101"/>
                  <a:pt x="56" y="101"/>
                  <a:pt x="57" y="101"/>
                </a:cubicBezTo>
                <a:cubicBezTo>
                  <a:pt x="57" y="101"/>
                  <a:pt x="57" y="101"/>
                  <a:pt x="57" y="101"/>
                </a:cubicBezTo>
                <a:cubicBezTo>
                  <a:pt x="56" y="102"/>
                  <a:pt x="55" y="103"/>
                  <a:pt x="55" y="103"/>
                </a:cubicBezTo>
                <a:close/>
                <a:moveTo>
                  <a:pt x="53" y="134"/>
                </a:moveTo>
                <a:cubicBezTo>
                  <a:pt x="53" y="131"/>
                  <a:pt x="52" y="129"/>
                  <a:pt x="51" y="127"/>
                </a:cubicBezTo>
                <a:cubicBezTo>
                  <a:pt x="51" y="127"/>
                  <a:pt x="51" y="126"/>
                  <a:pt x="52" y="126"/>
                </a:cubicBezTo>
                <a:cubicBezTo>
                  <a:pt x="52" y="128"/>
                  <a:pt x="53" y="130"/>
                  <a:pt x="54" y="132"/>
                </a:cubicBezTo>
                <a:cubicBezTo>
                  <a:pt x="54" y="133"/>
                  <a:pt x="54" y="133"/>
                  <a:pt x="53" y="134"/>
                </a:cubicBezTo>
                <a:close/>
                <a:moveTo>
                  <a:pt x="53" y="146"/>
                </a:moveTo>
                <a:cubicBezTo>
                  <a:pt x="53" y="146"/>
                  <a:pt x="53" y="147"/>
                  <a:pt x="53" y="147"/>
                </a:cubicBezTo>
                <a:cubicBezTo>
                  <a:pt x="53" y="146"/>
                  <a:pt x="52" y="145"/>
                  <a:pt x="52" y="144"/>
                </a:cubicBezTo>
                <a:cubicBezTo>
                  <a:pt x="52" y="144"/>
                  <a:pt x="52" y="144"/>
                  <a:pt x="52" y="143"/>
                </a:cubicBezTo>
                <a:cubicBezTo>
                  <a:pt x="53" y="144"/>
                  <a:pt x="53" y="145"/>
                  <a:pt x="53" y="146"/>
                </a:cubicBezTo>
                <a:close/>
                <a:moveTo>
                  <a:pt x="51" y="90"/>
                </a:moveTo>
                <a:cubicBezTo>
                  <a:pt x="51" y="90"/>
                  <a:pt x="51" y="91"/>
                  <a:pt x="50" y="91"/>
                </a:cubicBezTo>
                <a:cubicBezTo>
                  <a:pt x="50" y="92"/>
                  <a:pt x="49" y="92"/>
                  <a:pt x="49" y="92"/>
                </a:cubicBezTo>
                <a:cubicBezTo>
                  <a:pt x="50" y="92"/>
                  <a:pt x="50" y="91"/>
                  <a:pt x="51" y="90"/>
                </a:cubicBezTo>
                <a:close/>
                <a:moveTo>
                  <a:pt x="50" y="88"/>
                </a:moveTo>
                <a:cubicBezTo>
                  <a:pt x="51" y="87"/>
                  <a:pt x="51" y="86"/>
                  <a:pt x="52" y="85"/>
                </a:cubicBezTo>
                <a:cubicBezTo>
                  <a:pt x="52" y="85"/>
                  <a:pt x="53" y="84"/>
                  <a:pt x="53" y="84"/>
                </a:cubicBezTo>
                <a:cubicBezTo>
                  <a:pt x="53" y="85"/>
                  <a:pt x="53" y="85"/>
                  <a:pt x="52" y="86"/>
                </a:cubicBezTo>
                <a:cubicBezTo>
                  <a:pt x="52" y="87"/>
                  <a:pt x="51" y="88"/>
                  <a:pt x="50" y="88"/>
                </a:cubicBezTo>
                <a:close/>
                <a:moveTo>
                  <a:pt x="51" y="107"/>
                </a:moveTo>
                <a:cubicBezTo>
                  <a:pt x="50" y="108"/>
                  <a:pt x="48" y="109"/>
                  <a:pt x="47" y="109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48" y="108"/>
                  <a:pt x="49" y="106"/>
                  <a:pt x="50" y="105"/>
                </a:cubicBezTo>
                <a:cubicBezTo>
                  <a:pt x="50" y="106"/>
                  <a:pt x="51" y="106"/>
                  <a:pt x="51" y="107"/>
                </a:cubicBezTo>
                <a:close/>
                <a:moveTo>
                  <a:pt x="50" y="110"/>
                </a:moveTo>
                <a:cubicBezTo>
                  <a:pt x="49" y="111"/>
                  <a:pt x="49" y="111"/>
                  <a:pt x="48" y="112"/>
                </a:cubicBezTo>
                <a:cubicBezTo>
                  <a:pt x="48" y="112"/>
                  <a:pt x="48" y="111"/>
                  <a:pt x="48" y="111"/>
                </a:cubicBezTo>
                <a:cubicBezTo>
                  <a:pt x="48" y="111"/>
                  <a:pt x="49" y="110"/>
                  <a:pt x="50" y="110"/>
                </a:cubicBezTo>
                <a:close/>
                <a:moveTo>
                  <a:pt x="51" y="110"/>
                </a:moveTo>
                <a:cubicBezTo>
                  <a:pt x="51" y="111"/>
                  <a:pt x="51" y="112"/>
                  <a:pt x="51" y="112"/>
                </a:cubicBezTo>
                <a:cubicBezTo>
                  <a:pt x="51" y="113"/>
                  <a:pt x="50" y="113"/>
                  <a:pt x="49" y="114"/>
                </a:cubicBezTo>
                <a:cubicBezTo>
                  <a:pt x="50" y="113"/>
                  <a:pt x="51" y="112"/>
                  <a:pt x="51" y="110"/>
                </a:cubicBezTo>
                <a:close/>
                <a:moveTo>
                  <a:pt x="54" y="110"/>
                </a:moveTo>
                <a:cubicBezTo>
                  <a:pt x="54" y="110"/>
                  <a:pt x="54" y="110"/>
                  <a:pt x="54" y="110"/>
                </a:cubicBezTo>
                <a:cubicBezTo>
                  <a:pt x="53" y="110"/>
                  <a:pt x="53" y="110"/>
                  <a:pt x="53" y="109"/>
                </a:cubicBezTo>
                <a:cubicBezTo>
                  <a:pt x="53" y="109"/>
                  <a:pt x="53" y="108"/>
                  <a:pt x="53" y="108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4" y="108"/>
                  <a:pt x="54" y="109"/>
                  <a:pt x="54" y="110"/>
                </a:cubicBezTo>
                <a:close/>
                <a:moveTo>
                  <a:pt x="54" y="87"/>
                </a:moveTo>
                <a:cubicBezTo>
                  <a:pt x="54" y="87"/>
                  <a:pt x="54" y="87"/>
                  <a:pt x="54" y="87"/>
                </a:cubicBezTo>
                <a:cubicBezTo>
                  <a:pt x="55" y="86"/>
                  <a:pt x="55" y="86"/>
                  <a:pt x="56" y="85"/>
                </a:cubicBezTo>
                <a:cubicBezTo>
                  <a:pt x="55" y="86"/>
                  <a:pt x="55" y="87"/>
                  <a:pt x="54" y="88"/>
                </a:cubicBezTo>
                <a:cubicBezTo>
                  <a:pt x="54" y="88"/>
                  <a:pt x="54" y="88"/>
                  <a:pt x="54" y="87"/>
                </a:cubicBezTo>
                <a:close/>
                <a:moveTo>
                  <a:pt x="54" y="96"/>
                </a:moveTo>
                <a:cubicBezTo>
                  <a:pt x="54" y="96"/>
                  <a:pt x="54" y="96"/>
                  <a:pt x="54" y="96"/>
                </a:cubicBezTo>
                <a:cubicBezTo>
                  <a:pt x="54" y="96"/>
                  <a:pt x="55" y="96"/>
                  <a:pt x="55" y="95"/>
                </a:cubicBezTo>
                <a:cubicBezTo>
                  <a:pt x="55" y="96"/>
                  <a:pt x="55" y="96"/>
                  <a:pt x="55" y="97"/>
                </a:cubicBezTo>
                <a:cubicBezTo>
                  <a:pt x="55" y="97"/>
                  <a:pt x="55" y="98"/>
                  <a:pt x="54" y="98"/>
                </a:cubicBezTo>
                <a:cubicBezTo>
                  <a:pt x="54" y="98"/>
                  <a:pt x="54" y="97"/>
                  <a:pt x="54" y="96"/>
                </a:cubicBezTo>
                <a:close/>
                <a:moveTo>
                  <a:pt x="55" y="83"/>
                </a:moveTo>
                <a:cubicBezTo>
                  <a:pt x="56" y="82"/>
                  <a:pt x="56" y="82"/>
                  <a:pt x="56" y="81"/>
                </a:cubicBezTo>
                <a:cubicBezTo>
                  <a:pt x="58" y="80"/>
                  <a:pt x="60" y="78"/>
                  <a:pt x="61" y="76"/>
                </a:cubicBezTo>
                <a:cubicBezTo>
                  <a:pt x="61" y="77"/>
                  <a:pt x="61" y="77"/>
                  <a:pt x="60" y="78"/>
                </a:cubicBezTo>
                <a:cubicBezTo>
                  <a:pt x="59" y="80"/>
                  <a:pt x="57" y="81"/>
                  <a:pt x="55" y="83"/>
                </a:cubicBezTo>
                <a:close/>
                <a:moveTo>
                  <a:pt x="88" y="57"/>
                </a:moveTo>
                <a:cubicBezTo>
                  <a:pt x="86" y="59"/>
                  <a:pt x="84" y="61"/>
                  <a:pt x="82" y="63"/>
                </a:cubicBezTo>
                <a:cubicBezTo>
                  <a:pt x="78" y="67"/>
                  <a:pt x="75" y="70"/>
                  <a:pt x="71" y="73"/>
                </a:cubicBezTo>
                <a:cubicBezTo>
                  <a:pt x="71" y="73"/>
                  <a:pt x="71" y="74"/>
                  <a:pt x="70" y="74"/>
                </a:cubicBezTo>
                <a:cubicBezTo>
                  <a:pt x="69" y="76"/>
                  <a:pt x="67" y="77"/>
                  <a:pt x="65" y="79"/>
                </a:cubicBezTo>
                <a:cubicBezTo>
                  <a:pt x="67" y="77"/>
                  <a:pt x="68" y="75"/>
                  <a:pt x="69" y="73"/>
                </a:cubicBezTo>
                <a:cubicBezTo>
                  <a:pt x="71" y="71"/>
                  <a:pt x="73" y="69"/>
                  <a:pt x="75" y="67"/>
                </a:cubicBezTo>
                <a:cubicBezTo>
                  <a:pt x="79" y="64"/>
                  <a:pt x="84" y="60"/>
                  <a:pt x="88" y="57"/>
                </a:cubicBezTo>
                <a:close/>
                <a:moveTo>
                  <a:pt x="86" y="57"/>
                </a:moveTo>
                <a:cubicBezTo>
                  <a:pt x="87" y="55"/>
                  <a:pt x="89" y="54"/>
                  <a:pt x="90" y="53"/>
                </a:cubicBezTo>
                <a:cubicBezTo>
                  <a:pt x="90" y="53"/>
                  <a:pt x="90" y="53"/>
                  <a:pt x="90" y="54"/>
                </a:cubicBezTo>
                <a:cubicBezTo>
                  <a:pt x="88" y="55"/>
                  <a:pt x="87" y="56"/>
                  <a:pt x="86" y="57"/>
                </a:cubicBezTo>
                <a:close/>
                <a:moveTo>
                  <a:pt x="105" y="58"/>
                </a:moveTo>
                <a:cubicBezTo>
                  <a:pt x="105" y="58"/>
                  <a:pt x="105" y="58"/>
                  <a:pt x="105" y="58"/>
                </a:cubicBezTo>
                <a:cubicBezTo>
                  <a:pt x="105" y="58"/>
                  <a:pt x="105" y="58"/>
                  <a:pt x="105" y="59"/>
                </a:cubicBezTo>
                <a:cubicBezTo>
                  <a:pt x="102" y="61"/>
                  <a:pt x="100" y="62"/>
                  <a:pt x="97" y="64"/>
                </a:cubicBezTo>
                <a:cubicBezTo>
                  <a:pt x="97" y="64"/>
                  <a:pt x="98" y="64"/>
                  <a:pt x="98" y="64"/>
                </a:cubicBezTo>
                <a:cubicBezTo>
                  <a:pt x="100" y="62"/>
                  <a:pt x="102" y="60"/>
                  <a:pt x="105" y="58"/>
                </a:cubicBezTo>
                <a:close/>
                <a:moveTo>
                  <a:pt x="100" y="59"/>
                </a:moveTo>
                <a:cubicBezTo>
                  <a:pt x="100" y="59"/>
                  <a:pt x="100" y="58"/>
                  <a:pt x="101" y="58"/>
                </a:cubicBezTo>
                <a:cubicBezTo>
                  <a:pt x="102" y="57"/>
                  <a:pt x="103" y="57"/>
                  <a:pt x="104" y="56"/>
                </a:cubicBezTo>
                <a:cubicBezTo>
                  <a:pt x="103" y="57"/>
                  <a:pt x="101" y="58"/>
                  <a:pt x="100" y="59"/>
                </a:cubicBezTo>
                <a:close/>
                <a:moveTo>
                  <a:pt x="86" y="81"/>
                </a:moveTo>
                <a:cubicBezTo>
                  <a:pt x="87" y="81"/>
                  <a:pt x="88" y="80"/>
                  <a:pt x="88" y="79"/>
                </a:cubicBezTo>
                <a:cubicBezTo>
                  <a:pt x="92" y="75"/>
                  <a:pt x="96" y="71"/>
                  <a:pt x="100" y="67"/>
                </a:cubicBezTo>
                <a:cubicBezTo>
                  <a:pt x="100" y="69"/>
                  <a:pt x="99" y="70"/>
                  <a:pt x="98" y="72"/>
                </a:cubicBezTo>
                <a:cubicBezTo>
                  <a:pt x="97" y="72"/>
                  <a:pt x="96" y="73"/>
                  <a:pt x="96" y="74"/>
                </a:cubicBezTo>
                <a:cubicBezTo>
                  <a:pt x="92" y="76"/>
                  <a:pt x="89" y="79"/>
                  <a:pt x="86" y="81"/>
                </a:cubicBezTo>
                <a:close/>
                <a:moveTo>
                  <a:pt x="93" y="78"/>
                </a:moveTo>
                <a:cubicBezTo>
                  <a:pt x="90" y="81"/>
                  <a:pt x="87" y="84"/>
                  <a:pt x="85" y="86"/>
                </a:cubicBezTo>
                <a:cubicBezTo>
                  <a:pt x="85" y="86"/>
                  <a:pt x="85" y="85"/>
                  <a:pt x="85" y="85"/>
                </a:cubicBezTo>
                <a:cubicBezTo>
                  <a:pt x="86" y="84"/>
                  <a:pt x="88" y="83"/>
                  <a:pt x="89" y="82"/>
                </a:cubicBezTo>
                <a:cubicBezTo>
                  <a:pt x="90" y="80"/>
                  <a:pt x="92" y="79"/>
                  <a:pt x="93" y="78"/>
                </a:cubicBezTo>
                <a:close/>
                <a:moveTo>
                  <a:pt x="92" y="73"/>
                </a:moveTo>
                <a:cubicBezTo>
                  <a:pt x="93" y="71"/>
                  <a:pt x="94" y="69"/>
                  <a:pt x="95" y="68"/>
                </a:cubicBezTo>
                <a:cubicBezTo>
                  <a:pt x="98" y="66"/>
                  <a:pt x="101" y="64"/>
                  <a:pt x="103" y="62"/>
                </a:cubicBezTo>
                <a:cubicBezTo>
                  <a:pt x="103" y="62"/>
                  <a:pt x="103" y="63"/>
                  <a:pt x="102" y="63"/>
                </a:cubicBezTo>
                <a:cubicBezTo>
                  <a:pt x="99" y="66"/>
                  <a:pt x="96" y="69"/>
                  <a:pt x="92" y="73"/>
                </a:cubicBezTo>
                <a:close/>
                <a:moveTo>
                  <a:pt x="85" y="64"/>
                </a:moveTo>
                <a:cubicBezTo>
                  <a:pt x="84" y="65"/>
                  <a:pt x="83" y="66"/>
                  <a:pt x="82" y="66"/>
                </a:cubicBezTo>
                <a:cubicBezTo>
                  <a:pt x="82" y="66"/>
                  <a:pt x="82" y="66"/>
                  <a:pt x="82" y="66"/>
                </a:cubicBezTo>
                <a:cubicBezTo>
                  <a:pt x="83" y="65"/>
                  <a:pt x="84" y="64"/>
                  <a:pt x="85" y="64"/>
                </a:cubicBezTo>
                <a:cubicBezTo>
                  <a:pt x="85" y="64"/>
                  <a:pt x="85" y="64"/>
                  <a:pt x="85" y="64"/>
                </a:cubicBezTo>
                <a:close/>
                <a:moveTo>
                  <a:pt x="89" y="65"/>
                </a:moveTo>
                <a:cubicBezTo>
                  <a:pt x="86" y="68"/>
                  <a:pt x="84" y="70"/>
                  <a:pt x="81" y="73"/>
                </a:cubicBezTo>
                <a:cubicBezTo>
                  <a:pt x="82" y="72"/>
                  <a:pt x="82" y="71"/>
                  <a:pt x="83" y="70"/>
                </a:cubicBezTo>
                <a:cubicBezTo>
                  <a:pt x="85" y="69"/>
                  <a:pt x="87" y="67"/>
                  <a:pt x="89" y="65"/>
                </a:cubicBezTo>
                <a:close/>
                <a:moveTo>
                  <a:pt x="83" y="68"/>
                </a:moveTo>
                <a:cubicBezTo>
                  <a:pt x="82" y="68"/>
                  <a:pt x="82" y="68"/>
                  <a:pt x="82" y="69"/>
                </a:cubicBezTo>
                <a:cubicBezTo>
                  <a:pt x="81" y="70"/>
                  <a:pt x="79" y="71"/>
                  <a:pt x="78" y="72"/>
                </a:cubicBezTo>
                <a:cubicBezTo>
                  <a:pt x="78" y="71"/>
                  <a:pt x="79" y="71"/>
                  <a:pt x="79" y="70"/>
                </a:cubicBezTo>
                <a:cubicBezTo>
                  <a:pt x="80" y="69"/>
                  <a:pt x="81" y="69"/>
                  <a:pt x="83" y="68"/>
                </a:cubicBezTo>
                <a:close/>
                <a:moveTo>
                  <a:pt x="78" y="74"/>
                </a:moveTo>
                <a:cubicBezTo>
                  <a:pt x="77" y="76"/>
                  <a:pt x="76" y="77"/>
                  <a:pt x="75" y="79"/>
                </a:cubicBezTo>
                <a:cubicBezTo>
                  <a:pt x="74" y="80"/>
                  <a:pt x="73" y="81"/>
                  <a:pt x="72" y="82"/>
                </a:cubicBezTo>
                <a:cubicBezTo>
                  <a:pt x="73" y="81"/>
                  <a:pt x="73" y="79"/>
                  <a:pt x="74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6" y="76"/>
                  <a:pt x="77" y="75"/>
                  <a:pt x="78" y="74"/>
                </a:cubicBezTo>
                <a:close/>
                <a:moveTo>
                  <a:pt x="74" y="83"/>
                </a:moveTo>
                <a:cubicBezTo>
                  <a:pt x="76" y="81"/>
                  <a:pt x="79" y="78"/>
                  <a:pt x="82" y="76"/>
                </a:cubicBezTo>
                <a:cubicBezTo>
                  <a:pt x="82" y="76"/>
                  <a:pt x="82" y="77"/>
                  <a:pt x="82" y="77"/>
                </a:cubicBezTo>
                <a:cubicBezTo>
                  <a:pt x="78" y="80"/>
                  <a:pt x="75" y="82"/>
                  <a:pt x="72" y="85"/>
                </a:cubicBezTo>
                <a:cubicBezTo>
                  <a:pt x="72" y="84"/>
                  <a:pt x="73" y="84"/>
                  <a:pt x="74" y="83"/>
                </a:cubicBezTo>
                <a:close/>
                <a:moveTo>
                  <a:pt x="81" y="75"/>
                </a:moveTo>
                <a:cubicBezTo>
                  <a:pt x="86" y="70"/>
                  <a:pt x="92" y="65"/>
                  <a:pt x="97" y="60"/>
                </a:cubicBezTo>
                <a:cubicBezTo>
                  <a:pt x="97" y="60"/>
                  <a:pt x="98" y="60"/>
                  <a:pt x="98" y="59"/>
                </a:cubicBezTo>
                <a:cubicBezTo>
                  <a:pt x="98" y="60"/>
                  <a:pt x="98" y="60"/>
                  <a:pt x="97" y="61"/>
                </a:cubicBezTo>
                <a:cubicBezTo>
                  <a:pt x="94" y="64"/>
                  <a:pt x="91" y="66"/>
                  <a:pt x="88" y="69"/>
                </a:cubicBezTo>
                <a:cubicBezTo>
                  <a:pt x="86" y="71"/>
                  <a:pt x="83" y="73"/>
                  <a:pt x="81" y="75"/>
                </a:cubicBezTo>
                <a:close/>
                <a:moveTo>
                  <a:pt x="90" y="70"/>
                </a:moveTo>
                <a:cubicBezTo>
                  <a:pt x="92" y="69"/>
                  <a:pt x="93" y="67"/>
                  <a:pt x="94" y="66"/>
                </a:cubicBezTo>
                <a:cubicBezTo>
                  <a:pt x="94" y="67"/>
                  <a:pt x="94" y="67"/>
                  <a:pt x="94" y="67"/>
                </a:cubicBezTo>
                <a:cubicBezTo>
                  <a:pt x="93" y="68"/>
                  <a:pt x="91" y="69"/>
                  <a:pt x="90" y="70"/>
                </a:cubicBezTo>
                <a:cubicBezTo>
                  <a:pt x="90" y="70"/>
                  <a:pt x="90" y="70"/>
                  <a:pt x="90" y="70"/>
                </a:cubicBezTo>
                <a:close/>
                <a:moveTo>
                  <a:pt x="97" y="58"/>
                </a:moveTo>
                <a:cubicBezTo>
                  <a:pt x="93" y="60"/>
                  <a:pt x="89" y="63"/>
                  <a:pt x="86" y="66"/>
                </a:cubicBezTo>
                <a:cubicBezTo>
                  <a:pt x="86" y="66"/>
                  <a:pt x="86" y="65"/>
                  <a:pt x="86" y="65"/>
                </a:cubicBezTo>
                <a:cubicBezTo>
                  <a:pt x="90" y="62"/>
                  <a:pt x="95" y="59"/>
                  <a:pt x="99" y="56"/>
                </a:cubicBezTo>
                <a:cubicBezTo>
                  <a:pt x="98" y="57"/>
                  <a:pt x="98" y="57"/>
                  <a:pt x="97" y="58"/>
                </a:cubicBezTo>
                <a:close/>
                <a:moveTo>
                  <a:pt x="70" y="69"/>
                </a:moveTo>
                <a:cubicBezTo>
                  <a:pt x="69" y="69"/>
                  <a:pt x="69" y="70"/>
                  <a:pt x="69" y="70"/>
                </a:cubicBezTo>
                <a:cubicBezTo>
                  <a:pt x="68" y="71"/>
                  <a:pt x="67" y="72"/>
                  <a:pt x="65" y="73"/>
                </a:cubicBezTo>
                <a:cubicBezTo>
                  <a:pt x="66" y="73"/>
                  <a:pt x="66" y="72"/>
                  <a:pt x="66" y="72"/>
                </a:cubicBezTo>
                <a:cubicBezTo>
                  <a:pt x="67" y="71"/>
                  <a:pt x="68" y="70"/>
                  <a:pt x="70" y="69"/>
                </a:cubicBezTo>
                <a:close/>
                <a:moveTo>
                  <a:pt x="69" y="67"/>
                </a:moveTo>
                <a:cubicBezTo>
                  <a:pt x="70" y="66"/>
                  <a:pt x="71" y="64"/>
                  <a:pt x="73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3"/>
                  <a:pt x="72" y="64"/>
                  <a:pt x="72" y="65"/>
                </a:cubicBezTo>
                <a:cubicBezTo>
                  <a:pt x="71" y="66"/>
                  <a:pt x="70" y="67"/>
                  <a:pt x="69" y="67"/>
                </a:cubicBezTo>
                <a:close/>
                <a:moveTo>
                  <a:pt x="73" y="67"/>
                </a:moveTo>
                <a:cubicBezTo>
                  <a:pt x="73" y="66"/>
                  <a:pt x="73" y="66"/>
                  <a:pt x="73" y="66"/>
                </a:cubicBezTo>
                <a:cubicBezTo>
                  <a:pt x="75" y="65"/>
                  <a:pt x="77" y="63"/>
                  <a:pt x="78" y="62"/>
                </a:cubicBezTo>
                <a:cubicBezTo>
                  <a:pt x="76" y="63"/>
                  <a:pt x="75" y="65"/>
                  <a:pt x="73" y="67"/>
                </a:cubicBezTo>
                <a:close/>
                <a:moveTo>
                  <a:pt x="72" y="60"/>
                </a:moveTo>
                <a:cubicBezTo>
                  <a:pt x="71" y="61"/>
                  <a:pt x="69" y="63"/>
                  <a:pt x="68" y="65"/>
                </a:cubicBezTo>
                <a:cubicBezTo>
                  <a:pt x="65" y="67"/>
                  <a:pt x="62" y="70"/>
                  <a:pt x="59" y="73"/>
                </a:cubicBezTo>
                <a:cubicBezTo>
                  <a:pt x="60" y="72"/>
                  <a:pt x="61" y="70"/>
                  <a:pt x="62" y="69"/>
                </a:cubicBezTo>
                <a:cubicBezTo>
                  <a:pt x="66" y="65"/>
                  <a:pt x="70" y="61"/>
                  <a:pt x="75" y="57"/>
                </a:cubicBezTo>
                <a:cubicBezTo>
                  <a:pt x="74" y="58"/>
                  <a:pt x="73" y="59"/>
                  <a:pt x="72" y="60"/>
                </a:cubicBezTo>
                <a:close/>
                <a:moveTo>
                  <a:pt x="60" y="68"/>
                </a:moveTo>
                <a:cubicBezTo>
                  <a:pt x="60" y="69"/>
                  <a:pt x="59" y="69"/>
                  <a:pt x="58" y="70"/>
                </a:cubicBezTo>
                <a:cubicBezTo>
                  <a:pt x="58" y="69"/>
                  <a:pt x="58" y="68"/>
                  <a:pt x="58" y="67"/>
                </a:cubicBezTo>
                <a:cubicBezTo>
                  <a:pt x="60" y="66"/>
                  <a:pt x="61" y="65"/>
                  <a:pt x="62" y="64"/>
                </a:cubicBezTo>
                <a:cubicBezTo>
                  <a:pt x="63" y="63"/>
                  <a:pt x="63" y="63"/>
                  <a:pt x="64" y="62"/>
                </a:cubicBezTo>
                <a:cubicBezTo>
                  <a:pt x="65" y="62"/>
                  <a:pt x="65" y="61"/>
                  <a:pt x="66" y="60"/>
                </a:cubicBezTo>
                <a:cubicBezTo>
                  <a:pt x="64" y="63"/>
                  <a:pt x="62" y="65"/>
                  <a:pt x="60" y="68"/>
                </a:cubicBezTo>
                <a:close/>
                <a:moveTo>
                  <a:pt x="67" y="68"/>
                </a:moveTo>
                <a:cubicBezTo>
                  <a:pt x="66" y="69"/>
                  <a:pt x="65" y="70"/>
                  <a:pt x="64" y="72"/>
                </a:cubicBezTo>
                <a:cubicBezTo>
                  <a:pt x="62" y="74"/>
                  <a:pt x="59" y="76"/>
                  <a:pt x="57" y="79"/>
                </a:cubicBezTo>
                <a:cubicBezTo>
                  <a:pt x="57" y="79"/>
                  <a:pt x="57" y="79"/>
                  <a:pt x="57" y="78"/>
                </a:cubicBezTo>
                <a:cubicBezTo>
                  <a:pt x="60" y="75"/>
                  <a:pt x="63" y="72"/>
                  <a:pt x="67" y="68"/>
                </a:cubicBezTo>
                <a:close/>
                <a:moveTo>
                  <a:pt x="64" y="77"/>
                </a:moveTo>
                <a:cubicBezTo>
                  <a:pt x="63" y="79"/>
                  <a:pt x="62" y="81"/>
                  <a:pt x="60" y="83"/>
                </a:cubicBezTo>
                <a:cubicBezTo>
                  <a:pt x="59" y="84"/>
                  <a:pt x="58" y="85"/>
                  <a:pt x="58" y="85"/>
                </a:cubicBezTo>
                <a:cubicBezTo>
                  <a:pt x="59" y="84"/>
                  <a:pt x="60" y="82"/>
                  <a:pt x="61" y="80"/>
                </a:cubicBezTo>
                <a:cubicBezTo>
                  <a:pt x="62" y="79"/>
                  <a:pt x="63" y="78"/>
                  <a:pt x="64" y="77"/>
                </a:cubicBezTo>
                <a:close/>
                <a:moveTo>
                  <a:pt x="58" y="90"/>
                </a:moveTo>
                <a:cubicBezTo>
                  <a:pt x="58" y="90"/>
                  <a:pt x="58" y="89"/>
                  <a:pt x="59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59" y="88"/>
                  <a:pt x="60" y="88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2" y="85"/>
                  <a:pt x="64" y="82"/>
                  <a:pt x="67" y="80"/>
                </a:cubicBezTo>
                <a:cubicBezTo>
                  <a:pt x="70" y="78"/>
                  <a:pt x="72" y="75"/>
                  <a:pt x="75" y="73"/>
                </a:cubicBezTo>
                <a:cubicBezTo>
                  <a:pt x="75" y="74"/>
                  <a:pt x="74" y="75"/>
                  <a:pt x="74" y="76"/>
                </a:cubicBezTo>
                <a:cubicBezTo>
                  <a:pt x="68" y="81"/>
                  <a:pt x="63" y="86"/>
                  <a:pt x="57" y="91"/>
                </a:cubicBezTo>
                <a:cubicBezTo>
                  <a:pt x="57" y="91"/>
                  <a:pt x="58" y="90"/>
                  <a:pt x="58" y="90"/>
                </a:cubicBezTo>
                <a:close/>
                <a:moveTo>
                  <a:pt x="67" y="115"/>
                </a:moveTo>
                <a:cubicBezTo>
                  <a:pt x="67" y="115"/>
                  <a:pt x="67" y="114"/>
                  <a:pt x="66" y="113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8" y="113"/>
                  <a:pt x="68" y="114"/>
                  <a:pt x="68" y="114"/>
                </a:cubicBezTo>
                <a:cubicBezTo>
                  <a:pt x="67" y="114"/>
                  <a:pt x="67" y="115"/>
                  <a:pt x="67" y="115"/>
                </a:cubicBezTo>
                <a:close/>
                <a:moveTo>
                  <a:pt x="68" y="133"/>
                </a:moveTo>
                <a:cubicBezTo>
                  <a:pt x="67" y="134"/>
                  <a:pt x="67" y="135"/>
                  <a:pt x="66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6" y="134"/>
                  <a:pt x="67" y="134"/>
                  <a:pt x="67" y="133"/>
                </a:cubicBezTo>
                <a:cubicBezTo>
                  <a:pt x="67" y="133"/>
                  <a:pt x="67" y="133"/>
                  <a:pt x="67" y="133"/>
                </a:cubicBezTo>
                <a:cubicBezTo>
                  <a:pt x="67" y="133"/>
                  <a:pt x="67" y="133"/>
                  <a:pt x="68" y="133"/>
                </a:cubicBezTo>
                <a:close/>
                <a:moveTo>
                  <a:pt x="64" y="150"/>
                </a:moveTo>
                <a:cubicBezTo>
                  <a:pt x="64" y="150"/>
                  <a:pt x="64" y="149"/>
                  <a:pt x="63" y="149"/>
                </a:cubicBezTo>
                <a:cubicBezTo>
                  <a:pt x="64" y="148"/>
                  <a:pt x="64" y="147"/>
                  <a:pt x="65" y="146"/>
                </a:cubicBezTo>
                <a:cubicBezTo>
                  <a:pt x="65" y="147"/>
                  <a:pt x="65" y="147"/>
                  <a:pt x="65" y="148"/>
                </a:cubicBezTo>
                <a:cubicBezTo>
                  <a:pt x="65" y="148"/>
                  <a:pt x="64" y="149"/>
                  <a:pt x="64" y="150"/>
                </a:cubicBezTo>
                <a:close/>
                <a:moveTo>
                  <a:pt x="64" y="163"/>
                </a:moveTo>
                <a:cubicBezTo>
                  <a:pt x="64" y="163"/>
                  <a:pt x="64" y="163"/>
                  <a:pt x="63" y="163"/>
                </a:cubicBezTo>
                <a:cubicBezTo>
                  <a:pt x="63" y="163"/>
                  <a:pt x="63" y="163"/>
                  <a:pt x="63" y="163"/>
                </a:cubicBezTo>
                <a:cubicBezTo>
                  <a:pt x="63" y="162"/>
                  <a:pt x="64" y="162"/>
                  <a:pt x="64" y="162"/>
                </a:cubicBezTo>
                <a:cubicBezTo>
                  <a:pt x="64" y="162"/>
                  <a:pt x="64" y="162"/>
                  <a:pt x="64" y="163"/>
                </a:cubicBezTo>
                <a:close/>
                <a:moveTo>
                  <a:pt x="65" y="122"/>
                </a:moveTo>
                <a:cubicBezTo>
                  <a:pt x="65" y="121"/>
                  <a:pt x="65" y="121"/>
                  <a:pt x="65" y="121"/>
                </a:cubicBezTo>
                <a:cubicBezTo>
                  <a:pt x="65" y="121"/>
                  <a:pt x="65" y="120"/>
                  <a:pt x="65" y="120"/>
                </a:cubicBezTo>
                <a:cubicBezTo>
                  <a:pt x="65" y="120"/>
                  <a:pt x="65" y="120"/>
                  <a:pt x="65" y="121"/>
                </a:cubicBezTo>
                <a:cubicBezTo>
                  <a:pt x="65" y="121"/>
                  <a:pt x="65" y="121"/>
                  <a:pt x="65" y="122"/>
                </a:cubicBezTo>
                <a:close/>
                <a:moveTo>
                  <a:pt x="65" y="110"/>
                </a:moveTo>
                <a:cubicBezTo>
                  <a:pt x="66" y="109"/>
                  <a:pt x="66" y="109"/>
                  <a:pt x="67" y="108"/>
                </a:cubicBezTo>
                <a:cubicBezTo>
                  <a:pt x="67" y="109"/>
                  <a:pt x="67" y="110"/>
                  <a:pt x="67" y="111"/>
                </a:cubicBezTo>
                <a:cubicBezTo>
                  <a:pt x="67" y="111"/>
                  <a:pt x="66" y="111"/>
                  <a:pt x="66" y="112"/>
                </a:cubicBezTo>
                <a:cubicBezTo>
                  <a:pt x="66" y="111"/>
                  <a:pt x="66" y="110"/>
                  <a:pt x="65" y="110"/>
                </a:cubicBezTo>
                <a:close/>
                <a:moveTo>
                  <a:pt x="67" y="86"/>
                </a:moveTo>
                <a:cubicBezTo>
                  <a:pt x="67" y="86"/>
                  <a:pt x="67" y="86"/>
                  <a:pt x="67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5"/>
                  <a:pt x="66" y="85"/>
                  <a:pt x="66" y="85"/>
                </a:cubicBezTo>
                <a:cubicBezTo>
                  <a:pt x="67" y="84"/>
                  <a:pt x="69" y="82"/>
                  <a:pt x="70" y="81"/>
                </a:cubicBezTo>
                <a:cubicBezTo>
                  <a:pt x="70" y="82"/>
                  <a:pt x="69" y="83"/>
                  <a:pt x="69" y="83"/>
                </a:cubicBezTo>
                <a:cubicBezTo>
                  <a:pt x="68" y="84"/>
                  <a:pt x="68" y="85"/>
                  <a:pt x="67" y="86"/>
                </a:cubicBezTo>
                <a:close/>
                <a:moveTo>
                  <a:pt x="65" y="93"/>
                </a:moveTo>
                <a:cubicBezTo>
                  <a:pt x="66" y="94"/>
                  <a:pt x="66" y="96"/>
                  <a:pt x="66" y="97"/>
                </a:cubicBezTo>
                <a:cubicBezTo>
                  <a:pt x="65" y="98"/>
                  <a:pt x="64" y="98"/>
                  <a:pt x="63" y="99"/>
                </a:cubicBezTo>
                <a:cubicBezTo>
                  <a:pt x="63" y="97"/>
                  <a:pt x="63" y="97"/>
                  <a:pt x="63" y="97"/>
                </a:cubicBezTo>
                <a:cubicBezTo>
                  <a:pt x="64" y="96"/>
                  <a:pt x="65" y="94"/>
                  <a:pt x="65" y="93"/>
                </a:cubicBezTo>
                <a:cubicBezTo>
                  <a:pt x="65" y="93"/>
                  <a:pt x="65" y="93"/>
                  <a:pt x="65" y="93"/>
                </a:cubicBezTo>
                <a:close/>
                <a:moveTo>
                  <a:pt x="63" y="131"/>
                </a:moveTo>
                <a:cubicBezTo>
                  <a:pt x="63" y="132"/>
                  <a:pt x="63" y="132"/>
                  <a:pt x="62" y="132"/>
                </a:cubicBezTo>
                <a:cubicBezTo>
                  <a:pt x="62" y="132"/>
                  <a:pt x="62" y="131"/>
                  <a:pt x="62" y="130"/>
                </a:cubicBezTo>
                <a:cubicBezTo>
                  <a:pt x="62" y="130"/>
                  <a:pt x="62" y="129"/>
                  <a:pt x="62" y="129"/>
                </a:cubicBezTo>
                <a:cubicBezTo>
                  <a:pt x="63" y="129"/>
                  <a:pt x="63" y="130"/>
                  <a:pt x="63" y="131"/>
                </a:cubicBezTo>
                <a:close/>
                <a:moveTo>
                  <a:pt x="63" y="159"/>
                </a:moveTo>
                <a:cubicBezTo>
                  <a:pt x="63" y="159"/>
                  <a:pt x="63" y="159"/>
                  <a:pt x="63" y="159"/>
                </a:cubicBezTo>
                <a:cubicBezTo>
                  <a:pt x="63" y="160"/>
                  <a:pt x="62" y="160"/>
                  <a:pt x="62" y="161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159"/>
                  <a:pt x="63" y="159"/>
                  <a:pt x="63" y="159"/>
                </a:cubicBezTo>
                <a:close/>
                <a:moveTo>
                  <a:pt x="64" y="168"/>
                </a:moveTo>
                <a:cubicBezTo>
                  <a:pt x="64" y="169"/>
                  <a:pt x="65" y="170"/>
                  <a:pt x="66" y="17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5" y="172"/>
                  <a:pt x="65" y="172"/>
                  <a:pt x="65" y="172"/>
                </a:cubicBezTo>
                <a:cubicBezTo>
                  <a:pt x="64" y="171"/>
                  <a:pt x="64" y="170"/>
                  <a:pt x="63" y="169"/>
                </a:cubicBezTo>
                <a:cubicBezTo>
                  <a:pt x="63" y="168"/>
                  <a:pt x="63" y="168"/>
                  <a:pt x="64" y="168"/>
                </a:cubicBezTo>
                <a:close/>
                <a:moveTo>
                  <a:pt x="65" y="153"/>
                </a:moveTo>
                <a:cubicBezTo>
                  <a:pt x="65" y="153"/>
                  <a:pt x="65" y="152"/>
                  <a:pt x="64" y="152"/>
                </a:cubicBezTo>
                <a:cubicBezTo>
                  <a:pt x="65" y="151"/>
                  <a:pt x="65" y="151"/>
                  <a:pt x="66" y="150"/>
                </a:cubicBezTo>
                <a:cubicBezTo>
                  <a:pt x="66" y="151"/>
                  <a:pt x="66" y="152"/>
                  <a:pt x="66" y="153"/>
                </a:cubicBezTo>
                <a:cubicBezTo>
                  <a:pt x="66" y="153"/>
                  <a:pt x="65" y="153"/>
                  <a:pt x="65" y="153"/>
                </a:cubicBezTo>
                <a:close/>
                <a:moveTo>
                  <a:pt x="66" y="124"/>
                </a:moveTo>
                <a:cubicBezTo>
                  <a:pt x="66" y="124"/>
                  <a:pt x="66" y="124"/>
                  <a:pt x="66" y="123"/>
                </a:cubicBezTo>
                <a:cubicBezTo>
                  <a:pt x="67" y="124"/>
                  <a:pt x="67" y="124"/>
                  <a:pt x="67" y="125"/>
                </a:cubicBezTo>
                <a:cubicBezTo>
                  <a:pt x="67" y="125"/>
                  <a:pt x="67" y="125"/>
                  <a:pt x="66" y="126"/>
                </a:cubicBezTo>
                <a:cubicBezTo>
                  <a:pt x="66" y="125"/>
                  <a:pt x="66" y="125"/>
                  <a:pt x="66" y="124"/>
                </a:cubicBezTo>
                <a:close/>
                <a:moveTo>
                  <a:pt x="67" y="179"/>
                </a:moveTo>
                <a:cubicBezTo>
                  <a:pt x="67" y="179"/>
                  <a:pt x="67" y="179"/>
                  <a:pt x="67" y="179"/>
                </a:cubicBezTo>
                <a:cubicBezTo>
                  <a:pt x="67" y="180"/>
                  <a:pt x="68" y="180"/>
                  <a:pt x="68" y="179"/>
                </a:cubicBezTo>
                <a:cubicBezTo>
                  <a:pt x="68" y="179"/>
                  <a:pt x="68" y="179"/>
                  <a:pt x="68" y="179"/>
                </a:cubicBezTo>
                <a:cubicBezTo>
                  <a:pt x="68" y="180"/>
                  <a:pt x="67" y="180"/>
                  <a:pt x="67" y="180"/>
                </a:cubicBezTo>
                <a:cubicBezTo>
                  <a:pt x="67" y="180"/>
                  <a:pt x="66" y="179"/>
                  <a:pt x="66" y="178"/>
                </a:cubicBezTo>
                <a:cubicBezTo>
                  <a:pt x="66" y="179"/>
                  <a:pt x="66" y="179"/>
                  <a:pt x="67" y="179"/>
                </a:cubicBezTo>
                <a:close/>
                <a:moveTo>
                  <a:pt x="67" y="170"/>
                </a:moveTo>
                <a:cubicBezTo>
                  <a:pt x="67" y="169"/>
                  <a:pt x="67" y="169"/>
                  <a:pt x="67" y="168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8" y="167"/>
                  <a:pt x="68" y="167"/>
                  <a:pt x="69" y="167"/>
                </a:cubicBezTo>
                <a:cubicBezTo>
                  <a:pt x="69" y="168"/>
                  <a:pt x="69" y="168"/>
                  <a:pt x="69" y="169"/>
                </a:cubicBezTo>
                <a:cubicBezTo>
                  <a:pt x="69" y="169"/>
                  <a:pt x="68" y="170"/>
                  <a:pt x="68" y="170"/>
                </a:cubicBezTo>
                <a:cubicBezTo>
                  <a:pt x="68" y="170"/>
                  <a:pt x="68" y="170"/>
                  <a:pt x="67" y="170"/>
                </a:cubicBezTo>
                <a:close/>
                <a:moveTo>
                  <a:pt x="68" y="145"/>
                </a:moveTo>
                <a:cubicBezTo>
                  <a:pt x="68" y="144"/>
                  <a:pt x="68" y="144"/>
                  <a:pt x="68" y="143"/>
                </a:cubicBezTo>
                <a:cubicBezTo>
                  <a:pt x="69" y="143"/>
                  <a:pt x="70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0" y="143"/>
                  <a:pt x="69" y="144"/>
                  <a:pt x="68" y="145"/>
                </a:cubicBezTo>
                <a:close/>
                <a:moveTo>
                  <a:pt x="68" y="90"/>
                </a:moveTo>
                <a:cubicBezTo>
                  <a:pt x="71" y="88"/>
                  <a:pt x="74" y="85"/>
                  <a:pt x="77" y="83"/>
                </a:cubicBezTo>
                <a:cubicBezTo>
                  <a:pt x="74" y="86"/>
                  <a:pt x="72" y="90"/>
                  <a:pt x="69" y="94"/>
                </a:cubicBezTo>
                <a:cubicBezTo>
                  <a:pt x="69" y="93"/>
                  <a:pt x="68" y="92"/>
                  <a:pt x="68" y="90"/>
                </a:cubicBezTo>
                <a:close/>
                <a:moveTo>
                  <a:pt x="83" y="77"/>
                </a:moveTo>
                <a:cubicBezTo>
                  <a:pt x="86" y="75"/>
                  <a:pt x="89" y="73"/>
                  <a:pt x="92" y="71"/>
                </a:cubicBezTo>
                <a:cubicBezTo>
                  <a:pt x="90" y="73"/>
                  <a:pt x="89" y="75"/>
                  <a:pt x="87" y="78"/>
                </a:cubicBezTo>
                <a:cubicBezTo>
                  <a:pt x="83" y="82"/>
                  <a:pt x="78" y="86"/>
                  <a:pt x="74" y="90"/>
                </a:cubicBezTo>
                <a:cubicBezTo>
                  <a:pt x="77" y="86"/>
                  <a:pt x="80" y="82"/>
                  <a:pt x="83" y="77"/>
                </a:cubicBezTo>
                <a:close/>
                <a:moveTo>
                  <a:pt x="78" y="104"/>
                </a:moveTo>
                <a:cubicBezTo>
                  <a:pt x="81" y="101"/>
                  <a:pt x="84" y="98"/>
                  <a:pt x="87" y="95"/>
                </a:cubicBezTo>
                <a:cubicBezTo>
                  <a:pt x="85" y="100"/>
                  <a:pt x="82" y="104"/>
                  <a:pt x="79" y="108"/>
                </a:cubicBezTo>
                <a:cubicBezTo>
                  <a:pt x="78" y="109"/>
                  <a:pt x="76" y="110"/>
                  <a:pt x="75" y="111"/>
                </a:cubicBezTo>
                <a:cubicBezTo>
                  <a:pt x="76" y="109"/>
                  <a:pt x="77" y="107"/>
                  <a:pt x="78" y="105"/>
                </a:cubicBezTo>
                <a:cubicBezTo>
                  <a:pt x="78" y="104"/>
                  <a:pt x="78" y="104"/>
                  <a:pt x="78" y="104"/>
                </a:cubicBezTo>
                <a:close/>
                <a:moveTo>
                  <a:pt x="93" y="90"/>
                </a:moveTo>
                <a:cubicBezTo>
                  <a:pt x="97" y="87"/>
                  <a:pt x="100" y="84"/>
                  <a:pt x="103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99" y="86"/>
                  <a:pt x="93" y="93"/>
                  <a:pt x="87" y="99"/>
                </a:cubicBezTo>
                <a:cubicBezTo>
                  <a:pt x="87" y="100"/>
                  <a:pt x="86" y="101"/>
                  <a:pt x="85" y="102"/>
                </a:cubicBezTo>
                <a:cubicBezTo>
                  <a:pt x="88" y="98"/>
                  <a:pt x="90" y="94"/>
                  <a:pt x="93" y="90"/>
                </a:cubicBezTo>
                <a:close/>
                <a:moveTo>
                  <a:pt x="101" y="79"/>
                </a:moveTo>
                <a:cubicBezTo>
                  <a:pt x="102" y="78"/>
                  <a:pt x="102" y="77"/>
                  <a:pt x="103" y="77"/>
                </a:cubicBezTo>
                <a:cubicBezTo>
                  <a:pt x="103" y="77"/>
                  <a:pt x="103" y="77"/>
                  <a:pt x="103" y="77"/>
                </a:cubicBezTo>
                <a:cubicBezTo>
                  <a:pt x="103" y="77"/>
                  <a:pt x="103" y="77"/>
                  <a:pt x="104" y="77"/>
                </a:cubicBezTo>
                <a:cubicBezTo>
                  <a:pt x="103" y="78"/>
                  <a:pt x="102" y="78"/>
                  <a:pt x="101" y="79"/>
                </a:cubicBezTo>
                <a:close/>
                <a:moveTo>
                  <a:pt x="102" y="68"/>
                </a:moveTo>
                <a:cubicBezTo>
                  <a:pt x="103" y="67"/>
                  <a:pt x="103" y="65"/>
                  <a:pt x="104" y="64"/>
                </a:cubicBezTo>
                <a:cubicBezTo>
                  <a:pt x="108" y="61"/>
                  <a:pt x="112" y="57"/>
                  <a:pt x="116" y="54"/>
                </a:cubicBezTo>
                <a:cubicBezTo>
                  <a:pt x="116" y="54"/>
                  <a:pt x="116" y="55"/>
                  <a:pt x="116" y="55"/>
                </a:cubicBezTo>
                <a:cubicBezTo>
                  <a:pt x="116" y="55"/>
                  <a:pt x="115" y="55"/>
                  <a:pt x="115" y="55"/>
                </a:cubicBezTo>
                <a:cubicBezTo>
                  <a:pt x="111" y="59"/>
                  <a:pt x="106" y="63"/>
                  <a:pt x="102" y="68"/>
                </a:cubicBezTo>
                <a:close/>
                <a:moveTo>
                  <a:pt x="106" y="60"/>
                </a:moveTo>
                <a:cubicBezTo>
                  <a:pt x="106" y="60"/>
                  <a:pt x="106" y="60"/>
                  <a:pt x="106" y="60"/>
                </a:cubicBezTo>
                <a:cubicBezTo>
                  <a:pt x="107" y="59"/>
                  <a:pt x="108" y="58"/>
                  <a:pt x="110" y="57"/>
                </a:cubicBezTo>
                <a:cubicBezTo>
                  <a:pt x="108" y="58"/>
                  <a:pt x="107" y="59"/>
                  <a:pt x="106" y="60"/>
                </a:cubicBezTo>
                <a:close/>
                <a:moveTo>
                  <a:pt x="107" y="57"/>
                </a:moveTo>
                <a:cubicBezTo>
                  <a:pt x="107" y="57"/>
                  <a:pt x="107" y="56"/>
                  <a:pt x="108" y="56"/>
                </a:cubicBezTo>
                <a:cubicBezTo>
                  <a:pt x="108" y="56"/>
                  <a:pt x="108" y="56"/>
                  <a:pt x="108" y="5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9" y="54"/>
                  <a:pt x="110" y="54"/>
                  <a:pt x="112" y="54"/>
                </a:cubicBezTo>
                <a:cubicBezTo>
                  <a:pt x="110" y="55"/>
                  <a:pt x="109" y="56"/>
                  <a:pt x="107" y="57"/>
                </a:cubicBezTo>
                <a:close/>
                <a:moveTo>
                  <a:pt x="101" y="53"/>
                </a:moveTo>
                <a:cubicBezTo>
                  <a:pt x="97" y="56"/>
                  <a:pt x="92" y="59"/>
                  <a:pt x="88" y="62"/>
                </a:cubicBezTo>
                <a:cubicBezTo>
                  <a:pt x="88" y="62"/>
                  <a:pt x="88" y="61"/>
                  <a:pt x="88" y="61"/>
                </a:cubicBezTo>
                <a:cubicBezTo>
                  <a:pt x="93" y="57"/>
                  <a:pt x="98" y="53"/>
                  <a:pt x="103" y="49"/>
                </a:cubicBezTo>
                <a:cubicBezTo>
                  <a:pt x="102" y="50"/>
                  <a:pt x="102" y="52"/>
                  <a:pt x="101" y="53"/>
                </a:cubicBezTo>
                <a:close/>
                <a:moveTo>
                  <a:pt x="90" y="57"/>
                </a:moveTo>
                <a:cubicBezTo>
                  <a:pt x="90" y="57"/>
                  <a:pt x="90" y="56"/>
                  <a:pt x="90" y="56"/>
                </a:cubicBezTo>
                <a:cubicBezTo>
                  <a:pt x="94" y="52"/>
                  <a:pt x="99" y="49"/>
                  <a:pt x="104" y="46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99" y="50"/>
                  <a:pt x="95" y="53"/>
                  <a:pt x="90" y="57"/>
                </a:cubicBezTo>
                <a:close/>
                <a:moveTo>
                  <a:pt x="76" y="54"/>
                </a:moveTo>
                <a:cubicBezTo>
                  <a:pt x="73" y="56"/>
                  <a:pt x="70" y="59"/>
                  <a:pt x="67" y="62"/>
                </a:cubicBezTo>
                <a:cubicBezTo>
                  <a:pt x="70" y="59"/>
                  <a:pt x="72" y="56"/>
                  <a:pt x="75" y="53"/>
                </a:cubicBezTo>
                <a:cubicBezTo>
                  <a:pt x="75" y="53"/>
                  <a:pt x="76" y="53"/>
                  <a:pt x="76" y="53"/>
                </a:cubicBezTo>
                <a:cubicBezTo>
                  <a:pt x="76" y="53"/>
                  <a:pt x="76" y="53"/>
                  <a:pt x="76" y="54"/>
                </a:cubicBezTo>
                <a:close/>
                <a:moveTo>
                  <a:pt x="61" y="63"/>
                </a:moveTo>
                <a:cubicBezTo>
                  <a:pt x="60" y="63"/>
                  <a:pt x="59" y="64"/>
                  <a:pt x="58" y="65"/>
                </a:cubicBezTo>
                <a:cubicBezTo>
                  <a:pt x="58" y="65"/>
                  <a:pt x="58" y="65"/>
                  <a:pt x="58" y="64"/>
                </a:cubicBezTo>
                <a:cubicBezTo>
                  <a:pt x="62" y="60"/>
                  <a:pt x="66" y="56"/>
                  <a:pt x="69" y="52"/>
                </a:cubicBezTo>
                <a:cubicBezTo>
                  <a:pt x="72" y="50"/>
                  <a:pt x="74" y="48"/>
                  <a:pt x="77" y="46"/>
                </a:cubicBezTo>
                <a:cubicBezTo>
                  <a:pt x="72" y="52"/>
                  <a:pt x="66" y="58"/>
                  <a:pt x="61" y="63"/>
                </a:cubicBezTo>
                <a:close/>
                <a:moveTo>
                  <a:pt x="61" y="57"/>
                </a:moveTo>
                <a:cubicBezTo>
                  <a:pt x="60" y="58"/>
                  <a:pt x="59" y="59"/>
                  <a:pt x="58" y="60"/>
                </a:cubicBezTo>
                <a:cubicBezTo>
                  <a:pt x="58" y="60"/>
                  <a:pt x="58" y="60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9" y="58"/>
                  <a:pt x="61" y="57"/>
                  <a:pt x="62" y="57"/>
                </a:cubicBezTo>
                <a:lnTo>
                  <a:pt x="61" y="57"/>
                </a:lnTo>
                <a:close/>
                <a:moveTo>
                  <a:pt x="57" y="61"/>
                </a:moveTo>
                <a:cubicBezTo>
                  <a:pt x="55" y="63"/>
                  <a:pt x="53" y="64"/>
                  <a:pt x="51" y="66"/>
                </a:cubicBezTo>
                <a:cubicBezTo>
                  <a:pt x="53" y="64"/>
                  <a:pt x="55" y="62"/>
                  <a:pt x="56" y="61"/>
                </a:cubicBezTo>
                <a:cubicBezTo>
                  <a:pt x="56" y="61"/>
                  <a:pt x="56" y="61"/>
                  <a:pt x="57" y="61"/>
                </a:cubicBezTo>
                <a:close/>
                <a:moveTo>
                  <a:pt x="53" y="66"/>
                </a:moveTo>
                <a:cubicBezTo>
                  <a:pt x="50" y="70"/>
                  <a:pt x="47" y="73"/>
                  <a:pt x="44" y="76"/>
                </a:cubicBezTo>
                <a:cubicBezTo>
                  <a:pt x="45" y="75"/>
                  <a:pt x="45" y="74"/>
                  <a:pt x="46" y="73"/>
                </a:cubicBezTo>
                <a:cubicBezTo>
                  <a:pt x="48" y="71"/>
                  <a:pt x="51" y="68"/>
                  <a:pt x="53" y="66"/>
                </a:cubicBezTo>
                <a:close/>
                <a:moveTo>
                  <a:pt x="50" y="74"/>
                </a:moveTo>
                <a:cubicBezTo>
                  <a:pt x="53" y="73"/>
                  <a:pt x="55" y="71"/>
                  <a:pt x="57" y="69"/>
                </a:cubicBezTo>
                <a:cubicBezTo>
                  <a:pt x="57" y="70"/>
                  <a:pt x="56" y="71"/>
                  <a:pt x="56" y="72"/>
                </a:cubicBezTo>
                <a:cubicBezTo>
                  <a:pt x="51" y="76"/>
                  <a:pt x="46" y="81"/>
                  <a:pt x="41" y="85"/>
                </a:cubicBezTo>
                <a:cubicBezTo>
                  <a:pt x="41" y="85"/>
                  <a:pt x="41" y="84"/>
                  <a:pt x="41" y="84"/>
                </a:cubicBezTo>
                <a:cubicBezTo>
                  <a:pt x="44" y="80"/>
                  <a:pt x="47" y="77"/>
                  <a:pt x="50" y="74"/>
                </a:cubicBezTo>
                <a:close/>
                <a:moveTo>
                  <a:pt x="56" y="74"/>
                </a:moveTo>
                <a:cubicBezTo>
                  <a:pt x="56" y="75"/>
                  <a:pt x="56" y="75"/>
                  <a:pt x="56" y="76"/>
                </a:cubicBezTo>
                <a:cubicBezTo>
                  <a:pt x="55" y="76"/>
                  <a:pt x="55" y="77"/>
                  <a:pt x="54" y="78"/>
                </a:cubicBezTo>
                <a:cubicBezTo>
                  <a:pt x="52" y="80"/>
                  <a:pt x="50" y="83"/>
                  <a:pt x="48" y="85"/>
                </a:cubicBezTo>
                <a:cubicBezTo>
                  <a:pt x="45" y="88"/>
                  <a:pt x="42" y="90"/>
                  <a:pt x="39" y="92"/>
                </a:cubicBezTo>
                <a:cubicBezTo>
                  <a:pt x="40" y="91"/>
                  <a:pt x="40" y="89"/>
                  <a:pt x="40" y="88"/>
                </a:cubicBezTo>
                <a:cubicBezTo>
                  <a:pt x="45" y="84"/>
                  <a:pt x="51" y="79"/>
                  <a:pt x="56" y="74"/>
                </a:cubicBezTo>
                <a:close/>
                <a:moveTo>
                  <a:pt x="49" y="100"/>
                </a:moveTo>
                <a:cubicBezTo>
                  <a:pt x="49" y="101"/>
                  <a:pt x="49" y="101"/>
                  <a:pt x="49" y="101"/>
                </a:cubicBezTo>
                <a:cubicBezTo>
                  <a:pt x="48" y="103"/>
                  <a:pt x="47" y="105"/>
                  <a:pt x="46" y="107"/>
                </a:cubicBezTo>
                <a:cubicBezTo>
                  <a:pt x="46" y="107"/>
                  <a:pt x="46" y="106"/>
                  <a:pt x="46" y="106"/>
                </a:cubicBezTo>
                <a:cubicBezTo>
                  <a:pt x="47" y="104"/>
                  <a:pt x="48" y="103"/>
                  <a:pt x="49" y="101"/>
                </a:cubicBezTo>
                <a:cubicBezTo>
                  <a:pt x="49" y="101"/>
                  <a:pt x="49" y="101"/>
                  <a:pt x="49" y="100"/>
                </a:cubicBezTo>
                <a:close/>
                <a:moveTo>
                  <a:pt x="45" y="101"/>
                </a:moveTo>
                <a:cubicBezTo>
                  <a:pt x="45" y="102"/>
                  <a:pt x="45" y="102"/>
                  <a:pt x="44" y="102"/>
                </a:cubicBezTo>
                <a:cubicBezTo>
                  <a:pt x="44" y="102"/>
                  <a:pt x="44" y="102"/>
                  <a:pt x="44" y="102"/>
                </a:cubicBezTo>
                <a:cubicBezTo>
                  <a:pt x="45" y="101"/>
                  <a:pt x="46" y="100"/>
                  <a:pt x="47" y="99"/>
                </a:cubicBezTo>
                <a:cubicBezTo>
                  <a:pt x="46" y="100"/>
                  <a:pt x="46" y="101"/>
                  <a:pt x="45" y="101"/>
                </a:cubicBezTo>
                <a:close/>
                <a:moveTo>
                  <a:pt x="46" y="112"/>
                </a:moveTo>
                <a:cubicBezTo>
                  <a:pt x="46" y="113"/>
                  <a:pt x="46" y="113"/>
                  <a:pt x="47" y="114"/>
                </a:cubicBezTo>
                <a:cubicBezTo>
                  <a:pt x="47" y="114"/>
                  <a:pt x="46" y="115"/>
                  <a:pt x="46" y="115"/>
                </a:cubicBezTo>
                <a:cubicBezTo>
                  <a:pt x="46" y="114"/>
                  <a:pt x="45" y="113"/>
                  <a:pt x="45" y="112"/>
                </a:cubicBezTo>
                <a:cubicBezTo>
                  <a:pt x="45" y="112"/>
                  <a:pt x="46" y="112"/>
                  <a:pt x="46" y="112"/>
                </a:cubicBezTo>
                <a:close/>
                <a:moveTo>
                  <a:pt x="46" y="135"/>
                </a:moveTo>
                <a:cubicBezTo>
                  <a:pt x="46" y="136"/>
                  <a:pt x="46" y="137"/>
                  <a:pt x="47" y="138"/>
                </a:cubicBezTo>
                <a:cubicBezTo>
                  <a:pt x="47" y="139"/>
                  <a:pt x="48" y="140"/>
                  <a:pt x="48" y="141"/>
                </a:cubicBezTo>
                <a:cubicBezTo>
                  <a:pt x="47" y="143"/>
                  <a:pt x="47" y="144"/>
                  <a:pt x="46" y="145"/>
                </a:cubicBezTo>
                <a:cubicBezTo>
                  <a:pt x="45" y="143"/>
                  <a:pt x="45" y="140"/>
                  <a:pt x="44" y="138"/>
                </a:cubicBezTo>
                <a:cubicBezTo>
                  <a:pt x="45" y="137"/>
                  <a:pt x="45" y="136"/>
                  <a:pt x="46" y="135"/>
                </a:cubicBezTo>
                <a:close/>
                <a:moveTo>
                  <a:pt x="50" y="146"/>
                </a:moveTo>
                <a:cubicBezTo>
                  <a:pt x="50" y="147"/>
                  <a:pt x="50" y="148"/>
                  <a:pt x="50" y="148"/>
                </a:cubicBezTo>
                <a:cubicBezTo>
                  <a:pt x="49" y="149"/>
                  <a:pt x="48" y="150"/>
                  <a:pt x="47" y="150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8" y="149"/>
                  <a:pt x="49" y="148"/>
                  <a:pt x="50" y="146"/>
                </a:cubicBezTo>
                <a:close/>
                <a:moveTo>
                  <a:pt x="51" y="150"/>
                </a:moveTo>
                <a:cubicBezTo>
                  <a:pt x="51" y="150"/>
                  <a:pt x="51" y="151"/>
                  <a:pt x="51" y="151"/>
                </a:cubicBezTo>
                <a:cubicBezTo>
                  <a:pt x="50" y="152"/>
                  <a:pt x="49" y="154"/>
                  <a:pt x="49" y="155"/>
                </a:cubicBezTo>
                <a:cubicBezTo>
                  <a:pt x="48" y="154"/>
                  <a:pt x="48" y="153"/>
                  <a:pt x="48" y="152"/>
                </a:cubicBezTo>
                <a:cubicBezTo>
                  <a:pt x="49" y="151"/>
                  <a:pt x="50" y="151"/>
                  <a:pt x="51" y="150"/>
                </a:cubicBezTo>
                <a:close/>
                <a:moveTo>
                  <a:pt x="50" y="157"/>
                </a:moveTo>
                <a:cubicBezTo>
                  <a:pt x="50" y="156"/>
                  <a:pt x="51" y="155"/>
                  <a:pt x="52" y="154"/>
                </a:cubicBezTo>
                <a:cubicBezTo>
                  <a:pt x="52" y="155"/>
                  <a:pt x="52" y="156"/>
                  <a:pt x="52" y="156"/>
                </a:cubicBezTo>
                <a:cubicBezTo>
                  <a:pt x="51" y="157"/>
                  <a:pt x="51" y="159"/>
                  <a:pt x="50" y="160"/>
                </a:cubicBezTo>
                <a:cubicBezTo>
                  <a:pt x="50" y="159"/>
                  <a:pt x="49" y="158"/>
                  <a:pt x="49" y="158"/>
                </a:cubicBezTo>
                <a:cubicBezTo>
                  <a:pt x="49" y="158"/>
                  <a:pt x="50" y="157"/>
                  <a:pt x="50" y="157"/>
                </a:cubicBezTo>
                <a:close/>
                <a:moveTo>
                  <a:pt x="51" y="161"/>
                </a:moveTo>
                <a:cubicBezTo>
                  <a:pt x="52" y="161"/>
                  <a:pt x="52" y="160"/>
                  <a:pt x="53" y="159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3" y="161"/>
                  <a:pt x="52" y="162"/>
                  <a:pt x="52" y="163"/>
                </a:cubicBezTo>
                <a:cubicBezTo>
                  <a:pt x="52" y="163"/>
                  <a:pt x="52" y="163"/>
                  <a:pt x="51" y="163"/>
                </a:cubicBezTo>
                <a:cubicBezTo>
                  <a:pt x="51" y="163"/>
                  <a:pt x="51" y="162"/>
                  <a:pt x="50" y="161"/>
                </a:cubicBezTo>
                <a:cubicBezTo>
                  <a:pt x="51" y="162"/>
                  <a:pt x="51" y="161"/>
                  <a:pt x="51" y="161"/>
                </a:cubicBezTo>
                <a:close/>
                <a:moveTo>
                  <a:pt x="53" y="165"/>
                </a:moveTo>
                <a:cubicBezTo>
                  <a:pt x="54" y="165"/>
                  <a:pt x="54" y="165"/>
                  <a:pt x="54" y="165"/>
                </a:cubicBezTo>
                <a:cubicBezTo>
                  <a:pt x="54" y="166"/>
                  <a:pt x="55" y="167"/>
                  <a:pt x="55" y="168"/>
                </a:cubicBezTo>
                <a:cubicBezTo>
                  <a:pt x="55" y="169"/>
                  <a:pt x="55" y="169"/>
                  <a:pt x="55" y="170"/>
                </a:cubicBezTo>
                <a:cubicBezTo>
                  <a:pt x="54" y="168"/>
                  <a:pt x="53" y="167"/>
                  <a:pt x="52" y="166"/>
                </a:cubicBezTo>
                <a:cubicBezTo>
                  <a:pt x="53" y="165"/>
                  <a:pt x="53" y="165"/>
                  <a:pt x="53" y="165"/>
                </a:cubicBezTo>
                <a:close/>
                <a:moveTo>
                  <a:pt x="55" y="173"/>
                </a:moveTo>
                <a:cubicBezTo>
                  <a:pt x="55" y="173"/>
                  <a:pt x="54" y="174"/>
                  <a:pt x="54" y="174"/>
                </a:cubicBezTo>
                <a:cubicBezTo>
                  <a:pt x="54" y="172"/>
                  <a:pt x="53" y="171"/>
                  <a:pt x="53" y="169"/>
                </a:cubicBezTo>
                <a:cubicBezTo>
                  <a:pt x="53" y="170"/>
                  <a:pt x="54" y="172"/>
                  <a:pt x="55" y="173"/>
                </a:cubicBezTo>
                <a:close/>
                <a:moveTo>
                  <a:pt x="56" y="175"/>
                </a:moveTo>
                <a:cubicBezTo>
                  <a:pt x="56" y="175"/>
                  <a:pt x="56" y="175"/>
                  <a:pt x="56" y="175"/>
                </a:cubicBezTo>
                <a:cubicBezTo>
                  <a:pt x="56" y="175"/>
                  <a:pt x="56" y="176"/>
                  <a:pt x="55" y="177"/>
                </a:cubicBezTo>
                <a:cubicBezTo>
                  <a:pt x="55" y="177"/>
                  <a:pt x="55" y="177"/>
                  <a:pt x="55" y="177"/>
                </a:cubicBezTo>
                <a:cubicBezTo>
                  <a:pt x="55" y="176"/>
                  <a:pt x="55" y="176"/>
                  <a:pt x="55" y="176"/>
                </a:cubicBezTo>
                <a:cubicBezTo>
                  <a:pt x="55" y="176"/>
                  <a:pt x="56" y="175"/>
                  <a:pt x="56" y="175"/>
                </a:cubicBezTo>
                <a:close/>
                <a:moveTo>
                  <a:pt x="58" y="179"/>
                </a:moveTo>
                <a:cubicBezTo>
                  <a:pt x="58" y="180"/>
                  <a:pt x="58" y="181"/>
                  <a:pt x="58" y="182"/>
                </a:cubicBezTo>
                <a:cubicBezTo>
                  <a:pt x="58" y="181"/>
                  <a:pt x="57" y="181"/>
                  <a:pt x="57" y="180"/>
                </a:cubicBezTo>
                <a:cubicBezTo>
                  <a:pt x="56" y="180"/>
                  <a:pt x="56" y="180"/>
                  <a:pt x="56" y="179"/>
                </a:cubicBezTo>
                <a:cubicBezTo>
                  <a:pt x="57" y="179"/>
                  <a:pt x="57" y="179"/>
                  <a:pt x="58" y="179"/>
                </a:cubicBezTo>
                <a:close/>
                <a:moveTo>
                  <a:pt x="59" y="184"/>
                </a:moveTo>
                <a:cubicBezTo>
                  <a:pt x="59" y="185"/>
                  <a:pt x="59" y="185"/>
                  <a:pt x="59" y="186"/>
                </a:cubicBezTo>
                <a:cubicBezTo>
                  <a:pt x="59" y="186"/>
                  <a:pt x="59" y="186"/>
                  <a:pt x="59" y="186"/>
                </a:cubicBezTo>
                <a:cubicBezTo>
                  <a:pt x="59" y="185"/>
                  <a:pt x="58" y="184"/>
                  <a:pt x="58" y="183"/>
                </a:cubicBezTo>
                <a:cubicBezTo>
                  <a:pt x="58" y="183"/>
                  <a:pt x="58" y="183"/>
                  <a:pt x="59" y="184"/>
                </a:cubicBezTo>
                <a:close/>
                <a:moveTo>
                  <a:pt x="59" y="138"/>
                </a:moveTo>
                <a:cubicBezTo>
                  <a:pt x="58" y="137"/>
                  <a:pt x="58" y="136"/>
                  <a:pt x="58" y="135"/>
                </a:cubicBezTo>
                <a:cubicBezTo>
                  <a:pt x="58" y="135"/>
                  <a:pt x="59" y="134"/>
                  <a:pt x="59" y="133"/>
                </a:cubicBezTo>
                <a:cubicBezTo>
                  <a:pt x="59" y="134"/>
                  <a:pt x="59" y="136"/>
                  <a:pt x="59" y="137"/>
                </a:cubicBezTo>
                <a:cubicBezTo>
                  <a:pt x="59" y="137"/>
                  <a:pt x="59" y="137"/>
                  <a:pt x="59" y="138"/>
                </a:cubicBezTo>
                <a:close/>
                <a:moveTo>
                  <a:pt x="58" y="120"/>
                </a:moveTo>
                <a:cubicBezTo>
                  <a:pt x="58" y="119"/>
                  <a:pt x="59" y="119"/>
                  <a:pt x="59" y="119"/>
                </a:cubicBezTo>
                <a:cubicBezTo>
                  <a:pt x="59" y="120"/>
                  <a:pt x="59" y="121"/>
                  <a:pt x="59" y="123"/>
                </a:cubicBezTo>
                <a:cubicBezTo>
                  <a:pt x="59" y="122"/>
                  <a:pt x="58" y="121"/>
                  <a:pt x="58" y="120"/>
                </a:cubicBezTo>
                <a:close/>
                <a:moveTo>
                  <a:pt x="59" y="92"/>
                </a:moveTo>
                <a:cubicBezTo>
                  <a:pt x="59" y="93"/>
                  <a:pt x="59" y="93"/>
                  <a:pt x="59" y="93"/>
                </a:cubicBezTo>
                <a:cubicBezTo>
                  <a:pt x="58" y="94"/>
                  <a:pt x="58" y="95"/>
                  <a:pt x="57" y="96"/>
                </a:cubicBezTo>
                <a:cubicBezTo>
                  <a:pt x="57" y="95"/>
                  <a:pt x="57" y="95"/>
                  <a:pt x="56" y="94"/>
                </a:cubicBezTo>
                <a:cubicBezTo>
                  <a:pt x="59" y="91"/>
                  <a:pt x="62" y="89"/>
                  <a:pt x="65" y="86"/>
                </a:cubicBezTo>
                <a:cubicBezTo>
                  <a:pt x="65" y="86"/>
                  <a:pt x="65" y="86"/>
                  <a:pt x="65" y="86"/>
                </a:cubicBezTo>
                <a:cubicBezTo>
                  <a:pt x="65" y="87"/>
                  <a:pt x="65" y="87"/>
                  <a:pt x="65" y="88"/>
                </a:cubicBezTo>
                <a:cubicBezTo>
                  <a:pt x="64" y="89"/>
                  <a:pt x="63" y="90"/>
                  <a:pt x="62" y="90"/>
                </a:cubicBezTo>
                <a:cubicBezTo>
                  <a:pt x="62" y="90"/>
                  <a:pt x="61" y="90"/>
                  <a:pt x="61" y="91"/>
                </a:cubicBezTo>
                <a:cubicBezTo>
                  <a:pt x="61" y="91"/>
                  <a:pt x="61" y="91"/>
                  <a:pt x="61" y="92"/>
                </a:cubicBezTo>
                <a:cubicBezTo>
                  <a:pt x="60" y="91"/>
                  <a:pt x="59" y="91"/>
                  <a:pt x="59" y="92"/>
                </a:cubicBezTo>
                <a:close/>
                <a:moveTo>
                  <a:pt x="61" y="125"/>
                </a:moveTo>
                <a:cubicBezTo>
                  <a:pt x="62" y="125"/>
                  <a:pt x="62" y="126"/>
                  <a:pt x="62" y="126"/>
                </a:cubicBezTo>
                <a:cubicBezTo>
                  <a:pt x="61" y="126"/>
                  <a:pt x="61" y="126"/>
                  <a:pt x="61" y="127"/>
                </a:cubicBezTo>
                <a:cubicBezTo>
                  <a:pt x="61" y="126"/>
                  <a:pt x="61" y="126"/>
                  <a:pt x="61" y="126"/>
                </a:cubicBezTo>
                <a:cubicBezTo>
                  <a:pt x="61" y="126"/>
                  <a:pt x="61" y="125"/>
                  <a:pt x="61" y="125"/>
                </a:cubicBezTo>
                <a:close/>
                <a:moveTo>
                  <a:pt x="62" y="173"/>
                </a:moveTo>
                <a:cubicBezTo>
                  <a:pt x="62" y="174"/>
                  <a:pt x="61" y="174"/>
                  <a:pt x="61" y="174"/>
                </a:cubicBezTo>
                <a:cubicBezTo>
                  <a:pt x="61" y="173"/>
                  <a:pt x="61" y="172"/>
                  <a:pt x="61" y="171"/>
                </a:cubicBezTo>
                <a:cubicBezTo>
                  <a:pt x="61" y="172"/>
                  <a:pt x="62" y="173"/>
                  <a:pt x="62" y="173"/>
                </a:cubicBezTo>
                <a:close/>
                <a:moveTo>
                  <a:pt x="61" y="179"/>
                </a:moveTo>
                <a:cubicBezTo>
                  <a:pt x="61" y="178"/>
                  <a:pt x="61" y="178"/>
                  <a:pt x="61" y="177"/>
                </a:cubicBezTo>
                <a:cubicBezTo>
                  <a:pt x="62" y="177"/>
                  <a:pt x="62" y="177"/>
                  <a:pt x="63" y="176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3" y="177"/>
                  <a:pt x="64" y="178"/>
                  <a:pt x="64" y="178"/>
                </a:cubicBezTo>
                <a:cubicBezTo>
                  <a:pt x="64" y="179"/>
                  <a:pt x="64" y="180"/>
                  <a:pt x="65" y="181"/>
                </a:cubicBezTo>
                <a:cubicBezTo>
                  <a:pt x="65" y="181"/>
                  <a:pt x="66" y="181"/>
                  <a:pt x="66" y="181"/>
                </a:cubicBezTo>
                <a:cubicBezTo>
                  <a:pt x="66" y="181"/>
                  <a:pt x="66" y="181"/>
                  <a:pt x="66" y="181"/>
                </a:cubicBezTo>
                <a:cubicBezTo>
                  <a:pt x="66" y="182"/>
                  <a:pt x="66" y="182"/>
                  <a:pt x="65" y="183"/>
                </a:cubicBezTo>
                <a:cubicBezTo>
                  <a:pt x="65" y="183"/>
                  <a:pt x="65" y="183"/>
                  <a:pt x="65" y="183"/>
                </a:cubicBezTo>
                <a:cubicBezTo>
                  <a:pt x="64" y="184"/>
                  <a:pt x="63" y="185"/>
                  <a:pt x="63" y="186"/>
                </a:cubicBezTo>
                <a:cubicBezTo>
                  <a:pt x="62" y="186"/>
                  <a:pt x="62" y="185"/>
                  <a:pt x="61" y="185"/>
                </a:cubicBezTo>
                <a:cubicBezTo>
                  <a:pt x="61" y="183"/>
                  <a:pt x="61" y="181"/>
                  <a:pt x="61" y="179"/>
                </a:cubicBezTo>
                <a:cubicBezTo>
                  <a:pt x="61" y="179"/>
                  <a:pt x="61" y="179"/>
                  <a:pt x="61" y="179"/>
                </a:cubicBezTo>
                <a:close/>
                <a:moveTo>
                  <a:pt x="62" y="189"/>
                </a:moveTo>
                <a:cubicBezTo>
                  <a:pt x="63" y="190"/>
                  <a:pt x="63" y="190"/>
                  <a:pt x="64" y="191"/>
                </a:cubicBezTo>
                <a:cubicBezTo>
                  <a:pt x="63" y="191"/>
                  <a:pt x="63" y="191"/>
                  <a:pt x="62" y="191"/>
                </a:cubicBezTo>
                <a:cubicBezTo>
                  <a:pt x="62" y="191"/>
                  <a:pt x="62" y="191"/>
                  <a:pt x="61" y="190"/>
                </a:cubicBezTo>
                <a:cubicBezTo>
                  <a:pt x="62" y="190"/>
                  <a:pt x="62" y="190"/>
                  <a:pt x="62" y="189"/>
                </a:cubicBezTo>
                <a:close/>
                <a:moveTo>
                  <a:pt x="64" y="187"/>
                </a:moveTo>
                <a:cubicBezTo>
                  <a:pt x="65" y="186"/>
                  <a:pt x="65" y="185"/>
                  <a:pt x="66" y="184"/>
                </a:cubicBezTo>
                <a:cubicBezTo>
                  <a:pt x="67" y="185"/>
                  <a:pt x="68" y="186"/>
                  <a:pt x="70" y="187"/>
                </a:cubicBezTo>
                <a:cubicBezTo>
                  <a:pt x="68" y="188"/>
                  <a:pt x="67" y="189"/>
                  <a:pt x="66" y="189"/>
                </a:cubicBezTo>
                <a:cubicBezTo>
                  <a:pt x="65" y="189"/>
                  <a:pt x="64" y="188"/>
                  <a:pt x="64" y="187"/>
                </a:cubicBezTo>
                <a:close/>
                <a:moveTo>
                  <a:pt x="67" y="183"/>
                </a:moveTo>
                <a:cubicBezTo>
                  <a:pt x="67" y="183"/>
                  <a:pt x="67" y="183"/>
                  <a:pt x="68" y="182"/>
                </a:cubicBezTo>
                <a:cubicBezTo>
                  <a:pt x="68" y="183"/>
                  <a:pt x="69" y="184"/>
                  <a:pt x="69" y="184"/>
                </a:cubicBezTo>
                <a:cubicBezTo>
                  <a:pt x="68" y="184"/>
                  <a:pt x="68" y="183"/>
                  <a:pt x="67" y="183"/>
                </a:cubicBezTo>
                <a:close/>
                <a:moveTo>
                  <a:pt x="70" y="178"/>
                </a:moveTo>
                <a:cubicBezTo>
                  <a:pt x="69" y="178"/>
                  <a:pt x="69" y="178"/>
                  <a:pt x="69" y="178"/>
                </a:cubicBezTo>
                <a:cubicBezTo>
                  <a:pt x="69" y="178"/>
                  <a:pt x="68" y="178"/>
                  <a:pt x="68" y="178"/>
                </a:cubicBezTo>
                <a:cubicBezTo>
                  <a:pt x="68" y="177"/>
                  <a:pt x="68" y="176"/>
                  <a:pt x="68" y="175"/>
                </a:cubicBezTo>
                <a:cubicBezTo>
                  <a:pt x="69" y="176"/>
                  <a:pt x="69" y="177"/>
                  <a:pt x="70" y="178"/>
                </a:cubicBezTo>
                <a:close/>
                <a:moveTo>
                  <a:pt x="69" y="174"/>
                </a:moveTo>
                <a:cubicBezTo>
                  <a:pt x="70" y="174"/>
                  <a:pt x="70" y="174"/>
                  <a:pt x="71" y="173"/>
                </a:cubicBezTo>
                <a:cubicBezTo>
                  <a:pt x="71" y="174"/>
                  <a:pt x="71" y="174"/>
                  <a:pt x="71" y="174"/>
                </a:cubicBezTo>
                <a:cubicBezTo>
                  <a:pt x="71" y="174"/>
                  <a:pt x="70" y="175"/>
                  <a:pt x="70" y="175"/>
                </a:cubicBezTo>
                <a:cubicBezTo>
                  <a:pt x="70" y="175"/>
                  <a:pt x="70" y="174"/>
                  <a:pt x="69" y="174"/>
                </a:cubicBezTo>
                <a:close/>
                <a:moveTo>
                  <a:pt x="70" y="149"/>
                </a:moveTo>
                <a:cubicBezTo>
                  <a:pt x="69" y="149"/>
                  <a:pt x="69" y="148"/>
                  <a:pt x="69" y="148"/>
                </a:cubicBezTo>
                <a:cubicBezTo>
                  <a:pt x="69" y="148"/>
                  <a:pt x="69" y="147"/>
                  <a:pt x="69" y="147"/>
                </a:cubicBezTo>
                <a:cubicBezTo>
                  <a:pt x="70" y="146"/>
                  <a:pt x="71" y="145"/>
                  <a:pt x="71" y="144"/>
                </a:cubicBezTo>
                <a:cubicBezTo>
                  <a:pt x="72" y="145"/>
                  <a:pt x="72" y="145"/>
                  <a:pt x="72" y="146"/>
                </a:cubicBezTo>
                <a:cubicBezTo>
                  <a:pt x="71" y="147"/>
                  <a:pt x="70" y="148"/>
                  <a:pt x="70" y="149"/>
                </a:cubicBezTo>
                <a:close/>
                <a:moveTo>
                  <a:pt x="69" y="109"/>
                </a:moveTo>
                <a:cubicBezTo>
                  <a:pt x="69" y="109"/>
                  <a:pt x="69" y="108"/>
                  <a:pt x="69" y="107"/>
                </a:cubicBezTo>
                <a:cubicBezTo>
                  <a:pt x="69" y="106"/>
                  <a:pt x="70" y="106"/>
                  <a:pt x="71" y="105"/>
                </a:cubicBezTo>
                <a:cubicBezTo>
                  <a:pt x="71" y="106"/>
                  <a:pt x="71" y="106"/>
                  <a:pt x="71" y="107"/>
                </a:cubicBezTo>
                <a:cubicBezTo>
                  <a:pt x="71" y="108"/>
                  <a:pt x="70" y="109"/>
                  <a:pt x="69" y="109"/>
                </a:cubicBezTo>
                <a:close/>
                <a:moveTo>
                  <a:pt x="71" y="98"/>
                </a:moveTo>
                <a:cubicBezTo>
                  <a:pt x="72" y="97"/>
                  <a:pt x="73" y="96"/>
                  <a:pt x="74" y="95"/>
                </a:cubicBezTo>
                <a:cubicBezTo>
                  <a:pt x="74" y="95"/>
                  <a:pt x="73" y="96"/>
                  <a:pt x="73" y="97"/>
                </a:cubicBezTo>
                <a:cubicBezTo>
                  <a:pt x="73" y="97"/>
                  <a:pt x="73" y="97"/>
                  <a:pt x="72" y="97"/>
                </a:cubicBezTo>
                <a:cubicBezTo>
                  <a:pt x="72" y="97"/>
                  <a:pt x="71" y="98"/>
                  <a:pt x="71" y="98"/>
                </a:cubicBezTo>
                <a:close/>
                <a:moveTo>
                  <a:pt x="75" y="101"/>
                </a:moveTo>
                <a:cubicBezTo>
                  <a:pt x="75" y="102"/>
                  <a:pt x="74" y="104"/>
                  <a:pt x="74" y="105"/>
                </a:cubicBezTo>
                <a:cubicBezTo>
                  <a:pt x="73" y="106"/>
                  <a:pt x="73" y="106"/>
                  <a:pt x="73" y="106"/>
                </a:cubicBezTo>
                <a:cubicBezTo>
                  <a:pt x="73" y="105"/>
                  <a:pt x="72" y="104"/>
                  <a:pt x="72" y="104"/>
                </a:cubicBezTo>
                <a:cubicBezTo>
                  <a:pt x="73" y="103"/>
                  <a:pt x="74" y="102"/>
                  <a:pt x="75" y="101"/>
                </a:cubicBezTo>
                <a:close/>
                <a:moveTo>
                  <a:pt x="75" y="119"/>
                </a:moveTo>
                <a:cubicBezTo>
                  <a:pt x="75" y="119"/>
                  <a:pt x="75" y="119"/>
                  <a:pt x="75" y="119"/>
                </a:cubicBezTo>
                <a:cubicBezTo>
                  <a:pt x="74" y="120"/>
                  <a:pt x="74" y="120"/>
                  <a:pt x="73" y="121"/>
                </a:cubicBezTo>
                <a:cubicBezTo>
                  <a:pt x="74" y="120"/>
                  <a:pt x="74" y="120"/>
                  <a:pt x="75" y="119"/>
                </a:cubicBezTo>
                <a:cubicBezTo>
                  <a:pt x="75" y="119"/>
                  <a:pt x="75" y="119"/>
                  <a:pt x="75" y="119"/>
                </a:cubicBezTo>
                <a:close/>
                <a:moveTo>
                  <a:pt x="76" y="122"/>
                </a:moveTo>
                <a:cubicBezTo>
                  <a:pt x="75" y="123"/>
                  <a:pt x="75" y="123"/>
                  <a:pt x="74" y="124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24"/>
                  <a:pt x="74" y="123"/>
                  <a:pt x="74" y="123"/>
                </a:cubicBezTo>
                <a:cubicBezTo>
                  <a:pt x="74" y="123"/>
                  <a:pt x="75" y="122"/>
                  <a:pt x="76" y="122"/>
                </a:cubicBezTo>
                <a:close/>
                <a:moveTo>
                  <a:pt x="76" y="124"/>
                </a:moveTo>
                <a:cubicBezTo>
                  <a:pt x="76" y="124"/>
                  <a:pt x="76" y="125"/>
                  <a:pt x="77" y="125"/>
                </a:cubicBezTo>
                <a:cubicBezTo>
                  <a:pt x="76" y="125"/>
                  <a:pt x="76" y="126"/>
                  <a:pt x="75" y="126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6" y="125"/>
                  <a:pt x="76" y="125"/>
                  <a:pt x="76" y="124"/>
                </a:cubicBezTo>
                <a:close/>
                <a:moveTo>
                  <a:pt x="76" y="117"/>
                </a:moveTo>
                <a:cubicBezTo>
                  <a:pt x="76" y="117"/>
                  <a:pt x="76" y="117"/>
                  <a:pt x="76" y="117"/>
                </a:cubicBezTo>
                <a:cubicBezTo>
                  <a:pt x="79" y="114"/>
                  <a:pt x="82" y="111"/>
                  <a:pt x="86" y="109"/>
                </a:cubicBezTo>
                <a:cubicBezTo>
                  <a:pt x="83" y="112"/>
                  <a:pt x="81" y="115"/>
                  <a:pt x="79" y="118"/>
                </a:cubicBezTo>
                <a:cubicBezTo>
                  <a:pt x="78" y="118"/>
                  <a:pt x="77" y="118"/>
                  <a:pt x="77" y="119"/>
                </a:cubicBezTo>
                <a:cubicBezTo>
                  <a:pt x="76" y="118"/>
                  <a:pt x="76" y="118"/>
                  <a:pt x="76" y="117"/>
                </a:cubicBezTo>
                <a:close/>
                <a:moveTo>
                  <a:pt x="79" y="120"/>
                </a:moveTo>
                <a:cubicBezTo>
                  <a:pt x="80" y="119"/>
                  <a:pt x="81" y="119"/>
                  <a:pt x="81" y="119"/>
                </a:cubicBezTo>
                <a:cubicBezTo>
                  <a:pt x="80" y="120"/>
                  <a:pt x="79" y="122"/>
                  <a:pt x="78" y="123"/>
                </a:cubicBezTo>
                <a:cubicBezTo>
                  <a:pt x="78" y="123"/>
                  <a:pt x="78" y="123"/>
                  <a:pt x="78" y="122"/>
                </a:cubicBezTo>
                <a:cubicBezTo>
                  <a:pt x="78" y="122"/>
                  <a:pt x="79" y="121"/>
                  <a:pt x="79" y="120"/>
                </a:cubicBezTo>
                <a:close/>
                <a:moveTo>
                  <a:pt x="92" y="118"/>
                </a:moveTo>
                <a:cubicBezTo>
                  <a:pt x="91" y="119"/>
                  <a:pt x="90" y="120"/>
                  <a:pt x="90" y="120"/>
                </a:cubicBezTo>
                <a:cubicBezTo>
                  <a:pt x="87" y="124"/>
                  <a:pt x="85" y="127"/>
                  <a:pt x="83" y="130"/>
                </a:cubicBezTo>
                <a:cubicBezTo>
                  <a:pt x="83" y="130"/>
                  <a:pt x="83" y="130"/>
                  <a:pt x="83" y="130"/>
                </a:cubicBezTo>
                <a:cubicBezTo>
                  <a:pt x="82" y="130"/>
                  <a:pt x="81" y="129"/>
                  <a:pt x="80" y="129"/>
                </a:cubicBezTo>
                <a:cubicBezTo>
                  <a:pt x="84" y="125"/>
                  <a:pt x="88" y="122"/>
                  <a:pt x="92" y="118"/>
                </a:cubicBezTo>
                <a:close/>
                <a:moveTo>
                  <a:pt x="81" y="131"/>
                </a:moveTo>
                <a:cubicBezTo>
                  <a:pt x="81" y="132"/>
                  <a:pt x="81" y="132"/>
                  <a:pt x="80" y="132"/>
                </a:cubicBezTo>
                <a:cubicBezTo>
                  <a:pt x="80" y="132"/>
                  <a:pt x="80" y="131"/>
                  <a:pt x="80" y="131"/>
                </a:cubicBezTo>
                <a:cubicBezTo>
                  <a:pt x="81" y="131"/>
                  <a:pt x="81" y="131"/>
                  <a:pt x="81" y="131"/>
                </a:cubicBezTo>
                <a:close/>
                <a:moveTo>
                  <a:pt x="83" y="133"/>
                </a:moveTo>
                <a:cubicBezTo>
                  <a:pt x="84" y="133"/>
                  <a:pt x="84" y="133"/>
                  <a:pt x="84" y="133"/>
                </a:cubicBezTo>
                <a:cubicBezTo>
                  <a:pt x="85" y="133"/>
                  <a:pt x="85" y="133"/>
                  <a:pt x="86" y="133"/>
                </a:cubicBezTo>
                <a:cubicBezTo>
                  <a:pt x="85" y="135"/>
                  <a:pt x="84" y="136"/>
                  <a:pt x="84" y="137"/>
                </a:cubicBezTo>
                <a:cubicBezTo>
                  <a:pt x="83" y="138"/>
                  <a:pt x="82" y="138"/>
                  <a:pt x="82" y="139"/>
                </a:cubicBezTo>
                <a:cubicBezTo>
                  <a:pt x="82" y="138"/>
                  <a:pt x="82" y="137"/>
                  <a:pt x="81" y="136"/>
                </a:cubicBezTo>
                <a:cubicBezTo>
                  <a:pt x="82" y="135"/>
                  <a:pt x="83" y="134"/>
                  <a:pt x="83" y="133"/>
                </a:cubicBezTo>
                <a:close/>
                <a:moveTo>
                  <a:pt x="90" y="135"/>
                </a:moveTo>
                <a:cubicBezTo>
                  <a:pt x="90" y="135"/>
                  <a:pt x="90" y="135"/>
                  <a:pt x="90" y="135"/>
                </a:cubicBezTo>
                <a:cubicBezTo>
                  <a:pt x="88" y="136"/>
                  <a:pt x="87" y="138"/>
                  <a:pt x="85" y="140"/>
                </a:cubicBezTo>
                <a:cubicBezTo>
                  <a:pt x="86" y="138"/>
                  <a:pt x="88" y="136"/>
                  <a:pt x="90" y="135"/>
                </a:cubicBezTo>
                <a:close/>
                <a:moveTo>
                  <a:pt x="92" y="135"/>
                </a:moveTo>
                <a:cubicBezTo>
                  <a:pt x="92" y="136"/>
                  <a:pt x="93" y="136"/>
                  <a:pt x="93" y="136"/>
                </a:cubicBezTo>
                <a:cubicBezTo>
                  <a:pt x="93" y="136"/>
                  <a:pt x="93" y="137"/>
                  <a:pt x="93" y="137"/>
                </a:cubicBezTo>
                <a:cubicBezTo>
                  <a:pt x="91" y="138"/>
                  <a:pt x="88" y="140"/>
                  <a:pt x="86" y="141"/>
                </a:cubicBezTo>
                <a:cubicBezTo>
                  <a:pt x="88" y="139"/>
                  <a:pt x="90" y="137"/>
                  <a:pt x="92" y="135"/>
                </a:cubicBezTo>
                <a:close/>
                <a:moveTo>
                  <a:pt x="89" y="145"/>
                </a:moveTo>
                <a:cubicBezTo>
                  <a:pt x="92" y="143"/>
                  <a:pt x="94" y="141"/>
                  <a:pt x="96" y="139"/>
                </a:cubicBezTo>
                <a:cubicBezTo>
                  <a:pt x="96" y="139"/>
                  <a:pt x="96" y="139"/>
                  <a:pt x="97" y="139"/>
                </a:cubicBezTo>
                <a:cubicBezTo>
                  <a:pt x="94" y="142"/>
                  <a:pt x="91" y="145"/>
                  <a:pt x="89" y="148"/>
                </a:cubicBezTo>
                <a:cubicBezTo>
                  <a:pt x="88" y="148"/>
                  <a:pt x="88" y="148"/>
                  <a:pt x="88" y="148"/>
                </a:cubicBezTo>
                <a:cubicBezTo>
                  <a:pt x="88" y="147"/>
                  <a:pt x="89" y="146"/>
                  <a:pt x="89" y="145"/>
                </a:cubicBezTo>
                <a:close/>
                <a:moveTo>
                  <a:pt x="99" y="141"/>
                </a:moveTo>
                <a:cubicBezTo>
                  <a:pt x="98" y="142"/>
                  <a:pt x="97" y="144"/>
                  <a:pt x="95" y="145"/>
                </a:cubicBezTo>
                <a:cubicBezTo>
                  <a:pt x="95" y="145"/>
                  <a:pt x="95" y="145"/>
                  <a:pt x="95" y="145"/>
                </a:cubicBezTo>
                <a:cubicBezTo>
                  <a:pt x="96" y="144"/>
                  <a:pt x="98" y="142"/>
                  <a:pt x="99" y="141"/>
                </a:cubicBezTo>
                <a:close/>
                <a:moveTo>
                  <a:pt x="102" y="143"/>
                </a:moveTo>
                <a:cubicBezTo>
                  <a:pt x="103" y="142"/>
                  <a:pt x="104" y="142"/>
                  <a:pt x="106" y="141"/>
                </a:cubicBezTo>
                <a:cubicBezTo>
                  <a:pt x="101" y="145"/>
                  <a:pt x="97" y="149"/>
                  <a:pt x="92" y="154"/>
                </a:cubicBezTo>
                <a:cubicBezTo>
                  <a:pt x="91" y="155"/>
                  <a:pt x="90" y="155"/>
                  <a:pt x="88" y="156"/>
                </a:cubicBezTo>
                <a:cubicBezTo>
                  <a:pt x="89" y="156"/>
                  <a:pt x="89" y="155"/>
                  <a:pt x="89" y="155"/>
                </a:cubicBezTo>
                <a:cubicBezTo>
                  <a:pt x="90" y="155"/>
                  <a:pt x="90" y="154"/>
                  <a:pt x="90" y="154"/>
                </a:cubicBezTo>
                <a:cubicBezTo>
                  <a:pt x="94" y="151"/>
                  <a:pt x="98" y="147"/>
                  <a:pt x="102" y="143"/>
                </a:cubicBezTo>
                <a:close/>
                <a:moveTo>
                  <a:pt x="105" y="148"/>
                </a:moveTo>
                <a:cubicBezTo>
                  <a:pt x="105" y="148"/>
                  <a:pt x="105" y="148"/>
                  <a:pt x="105" y="14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2" y="150"/>
                  <a:pt x="100" y="151"/>
                  <a:pt x="98" y="152"/>
                </a:cubicBezTo>
                <a:cubicBezTo>
                  <a:pt x="101" y="151"/>
                  <a:pt x="103" y="149"/>
                  <a:pt x="105" y="148"/>
                </a:cubicBezTo>
                <a:close/>
                <a:moveTo>
                  <a:pt x="105" y="151"/>
                </a:moveTo>
                <a:cubicBezTo>
                  <a:pt x="105" y="150"/>
                  <a:pt x="106" y="150"/>
                  <a:pt x="107" y="149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9" y="149"/>
                  <a:pt x="109" y="148"/>
                  <a:pt x="110" y="148"/>
                </a:cubicBezTo>
                <a:cubicBezTo>
                  <a:pt x="110" y="148"/>
                  <a:pt x="110" y="148"/>
                  <a:pt x="111" y="147"/>
                </a:cubicBezTo>
                <a:cubicBezTo>
                  <a:pt x="110" y="148"/>
                  <a:pt x="110" y="148"/>
                  <a:pt x="109" y="149"/>
                </a:cubicBezTo>
                <a:cubicBezTo>
                  <a:pt x="107" y="150"/>
                  <a:pt x="105" y="151"/>
                  <a:pt x="103" y="153"/>
                </a:cubicBezTo>
                <a:cubicBezTo>
                  <a:pt x="103" y="152"/>
                  <a:pt x="104" y="151"/>
                  <a:pt x="105" y="151"/>
                </a:cubicBezTo>
                <a:close/>
                <a:moveTo>
                  <a:pt x="117" y="152"/>
                </a:moveTo>
                <a:cubicBezTo>
                  <a:pt x="118" y="151"/>
                  <a:pt x="119" y="151"/>
                  <a:pt x="120" y="150"/>
                </a:cubicBezTo>
                <a:cubicBezTo>
                  <a:pt x="119" y="151"/>
                  <a:pt x="118" y="153"/>
                  <a:pt x="117" y="154"/>
                </a:cubicBezTo>
                <a:cubicBezTo>
                  <a:pt x="117" y="154"/>
                  <a:pt x="117" y="154"/>
                  <a:pt x="117" y="155"/>
                </a:cubicBezTo>
                <a:cubicBezTo>
                  <a:pt x="113" y="157"/>
                  <a:pt x="110" y="159"/>
                  <a:pt x="106" y="161"/>
                </a:cubicBezTo>
                <a:cubicBezTo>
                  <a:pt x="110" y="158"/>
                  <a:pt x="114" y="155"/>
                  <a:pt x="117" y="152"/>
                </a:cubicBezTo>
                <a:close/>
                <a:moveTo>
                  <a:pt x="113" y="161"/>
                </a:moveTo>
                <a:cubicBezTo>
                  <a:pt x="115" y="159"/>
                  <a:pt x="118" y="158"/>
                  <a:pt x="120" y="156"/>
                </a:cubicBezTo>
                <a:cubicBezTo>
                  <a:pt x="120" y="157"/>
                  <a:pt x="119" y="158"/>
                  <a:pt x="118" y="159"/>
                </a:cubicBezTo>
                <a:cubicBezTo>
                  <a:pt x="118" y="159"/>
                  <a:pt x="117" y="159"/>
                  <a:pt x="117" y="160"/>
                </a:cubicBezTo>
                <a:cubicBezTo>
                  <a:pt x="115" y="160"/>
                  <a:pt x="113" y="161"/>
                  <a:pt x="111" y="162"/>
                </a:cubicBezTo>
                <a:cubicBezTo>
                  <a:pt x="112" y="162"/>
                  <a:pt x="112" y="161"/>
                  <a:pt x="113" y="161"/>
                </a:cubicBezTo>
                <a:close/>
                <a:moveTo>
                  <a:pt x="122" y="160"/>
                </a:moveTo>
                <a:cubicBezTo>
                  <a:pt x="124" y="159"/>
                  <a:pt x="126" y="158"/>
                  <a:pt x="127" y="157"/>
                </a:cubicBezTo>
                <a:cubicBezTo>
                  <a:pt x="127" y="158"/>
                  <a:pt x="126" y="158"/>
                  <a:pt x="125" y="159"/>
                </a:cubicBezTo>
                <a:cubicBezTo>
                  <a:pt x="124" y="160"/>
                  <a:pt x="122" y="160"/>
                  <a:pt x="120" y="161"/>
                </a:cubicBezTo>
                <a:cubicBezTo>
                  <a:pt x="120" y="161"/>
                  <a:pt x="119" y="162"/>
                  <a:pt x="119" y="162"/>
                </a:cubicBezTo>
                <a:cubicBezTo>
                  <a:pt x="120" y="161"/>
                  <a:pt x="121" y="160"/>
                  <a:pt x="122" y="160"/>
                </a:cubicBezTo>
                <a:close/>
                <a:moveTo>
                  <a:pt x="128" y="160"/>
                </a:moveTo>
                <a:cubicBezTo>
                  <a:pt x="127" y="160"/>
                  <a:pt x="127" y="161"/>
                  <a:pt x="126" y="161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27" y="160"/>
                  <a:pt x="127" y="160"/>
                  <a:pt x="128" y="160"/>
                </a:cubicBezTo>
                <a:close/>
                <a:moveTo>
                  <a:pt x="122" y="164"/>
                </a:moveTo>
                <a:cubicBezTo>
                  <a:pt x="121" y="165"/>
                  <a:pt x="120" y="166"/>
                  <a:pt x="119" y="167"/>
                </a:cubicBezTo>
                <a:cubicBezTo>
                  <a:pt x="118" y="167"/>
                  <a:pt x="118" y="167"/>
                  <a:pt x="118" y="168"/>
                </a:cubicBezTo>
                <a:cubicBezTo>
                  <a:pt x="119" y="166"/>
                  <a:pt x="120" y="165"/>
                  <a:pt x="122" y="164"/>
                </a:cubicBezTo>
                <a:close/>
                <a:moveTo>
                  <a:pt x="129" y="164"/>
                </a:moveTo>
                <a:cubicBezTo>
                  <a:pt x="129" y="164"/>
                  <a:pt x="129" y="164"/>
                  <a:pt x="130" y="165"/>
                </a:cubicBezTo>
                <a:cubicBezTo>
                  <a:pt x="125" y="168"/>
                  <a:pt x="121" y="172"/>
                  <a:pt x="117" y="176"/>
                </a:cubicBezTo>
                <a:cubicBezTo>
                  <a:pt x="115" y="177"/>
                  <a:pt x="113" y="178"/>
                  <a:pt x="111" y="179"/>
                </a:cubicBezTo>
                <a:cubicBezTo>
                  <a:pt x="117" y="174"/>
                  <a:pt x="123" y="169"/>
                  <a:pt x="129" y="164"/>
                </a:cubicBezTo>
                <a:close/>
                <a:moveTo>
                  <a:pt x="108" y="177"/>
                </a:moveTo>
                <a:cubicBezTo>
                  <a:pt x="108" y="176"/>
                  <a:pt x="109" y="175"/>
                  <a:pt x="110" y="174"/>
                </a:cubicBezTo>
                <a:cubicBezTo>
                  <a:pt x="111" y="174"/>
                  <a:pt x="111" y="174"/>
                  <a:pt x="111" y="173"/>
                </a:cubicBezTo>
                <a:cubicBezTo>
                  <a:pt x="110" y="175"/>
                  <a:pt x="109" y="176"/>
                  <a:pt x="108" y="177"/>
                </a:cubicBezTo>
                <a:close/>
                <a:moveTo>
                  <a:pt x="108" y="193"/>
                </a:moveTo>
                <a:cubicBezTo>
                  <a:pt x="110" y="191"/>
                  <a:pt x="113" y="189"/>
                  <a:pt x="115" y="187"/>
                </a:cubicBezTo>
                <a:cubicBezTo>
                  <a:pt x="120" y="182"/>
                  <a:pt x="125" y="178"/>
                  <a:pt x="131" y="173"/>
                </a:cubicBezTo>
                <a:cubicBezTo>
                  <a:pt x="130" y="174"/>
                  <a:pt x="130" y="174"/>
                  <a:pt x="130" y="175"/>
                </a:cubicBezTo>
                <a:cubicBezTo>
                  <a:pt x="130" y="175"/>
                  <a:pt x="130" y="175"/>
                  <a:pt x="130" y="176"/>
                </a:cubicBezTo>
                <a:cubicBezTo>
                  <a:pt x="126" y="179"/>
                  <a:pt x="123" y="182"/>
                  <a:pt x="120" y="186"/>
                </a:cubicBezTo>
                <a:cubicBezTo>
                  <a:pt x="116" y="188"/>
                  <a:pt x="112" y="191"/>
                  <a:pt x="108" y="193"/>
                </a:cubicBezTo>
                <a:close/>
                <a:moveTo>
                  <a:pt x="110" y="195"/>
                </a:moveTo>
                <a:cubicBezTo>
                  <a:pt x="109" y="196"/>
                  <a:pt x="108" y="196"/>
                  <a:pt x="108" y="197"/>
                </a:cubicBezTo>
                <a:cubicBezTo>
                  <a:pt x="108" y="196"/>
                  <a:pt x="108" y="196"/>
                  <a:pt x="107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09" y="195"/>
                  <a:pt x="109" y="195"/>
                  <a:pt x="110" y="195"/>
                </a:cubicBezTo>
                <a:close/>
                <a:moveTo>
                  <a:pt x="125" y="183"/>
                </a:moveTo>
                <a:cubicBezTo>
                  <a:pt x="128" y="180"/>
                  <a:pt x="130" y="177"/>
                  <a:pt x="133" y="174"/>
                </a:cubicBezTo>
                <a:cubicBezTo>
                  <a:pt x="136" y="172"/>
                  <a:pt x="139" y="169"/>
                  <a:pt x="142" y="167"/>
                </a:cubicBezTo>
                <a:cubicBezTo>
                  <a:pt x="143" y="166"/>
                  <a:pt x="145" y="165"/>
                  <a:pt x="146" y="165"/>
                </a:cubicBezTo>
                <a:cubicBezTo>
                  <a:pt x="144" y="168"/>
                  <a:pt x="141" y="171"/>
                  <a:pt x="139" y="174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8" y="175"/>
                  <a:pt x="137" y="176"/>
                  <a:pt x="136" y="177"/>
                </a:cubicBezTo>
                <a:cubicBezTo>
                  <a:pt x="134" y="178"/>
                  <a:pt x="133" y="178"/>
                  <a:pt x="131" y="179"/>
                </a:cubicBezTo>
                <a:cubicBezTo>
                  <a:pt x="129" y="180"/>
                  <a:pt x="127" y="182"/>
                  <a:pt x="125" y="183"/>
                </a:cubicBezTo>
                <a:close/>
                <a:moveTo>
                  <a:pt x="130" y="182"/>
                </a:moveTo>
                <a:cubicBezTo>
                  <a:pt x="130" y="182"/>
                  <a:pt x="129" y="182"/>
                  <a:pt x="129" y="182"/>
                </a:cubicBezTo>
                <a:cubicBezTo>
                  <a:pt x="127" y="184"/>
                  <a:pt x="124" y="185"/>
                  <a:pt x="121" y="187"/>
                </a:cubicBezTo>
                <a:cubicBezTo>
                  <a:pt x="124" y="185"/>
                  <a:pt x="127" y="184"/>
                  <a:pt x="130" y="182"/>
                </a:cubicBezTo>
                <a:close/>
                <a:moveTo>
                  <a:pt x="137" y="194"/>
                </a:moveTo>
                <a:cubicBezTo>
                  <a:pt x="140" y="192"/>
                  <a:pt x="143" y="191"/>
                  <a:pt x="146" y="189"/>
                </a:cubicBezTo>
                <a:cubicBezTo>
                  <a:pt x="143" y="192"/>
                  <a:pt x="140" y="195"/>
                  <a:pt x="137" y="197"/>
                </a:cubicBezTo>
                <a:cubicBezTo>
                  <a:pt x="135" y="199"/>
                  <a:pt x="133" y="200"/>
                  <a:pt x="130" y="202"/>
                </a:cubicBezTo>
                <a:cubicBezTo>
                  <a:pt x="132" y="199"/>
                  <a:pt x="134" y="196"/>
                  <a:pt x="137" y="194"/>
                </a:cubicBezTo>
                <a:close/>
                <a:moveTo>
                  <a:pt x="127" y="197"/>
                </a:moveTo>
                <a:cubicBezTo>
                  <a:pt x="133" y="192"/>
                  <a:pt x="138" y="187"/>
                  <a:pt x="144" y="182"/>
                </a:cubicBezTo>
                <a:cubicBezTo>
                  <a:pt x="143" y="184"/>
                  <a:pt x="141" y="185"/>
                  <a:pt x="140" y="187"/>
                </a:cubicBezTo>
                <a:cubicBezTo>
                  <a:pt x="138" y="189"/>
                  <a:pt x="136" y="191"/>
                  <a:pt x="134" y="193"/>
                </a:cubicBezTo>
                <a:cubicBezTo>
                  <a:pt x="133" y="193"/>
                  <a:pt x="132" y="194"/>
                  <a:pt x="131" y="194"/>
                </a:cubicBezTo>
                <a:cubicBezTo>
                  <a:pt x="130" y="195"/>
                  <a:pt x="128" y="196"/>
                  <a:pt x="127" y="197"/>
                </a:cubicBezTo>
                <a:close/>
                <a:moveTo>
                  <a:pt x="144" y="188"/>
                </a:moveTo>
                <a:cubicBezTo>
                  <a:pt x="147" y="184"/>
                  <a:pt x="151" y="181"/>
                  <a:pt x="155" y="178"/>
                </a:cubicBezTo>
                <a:cubicBezTo>
                  <a:pt x="154" y="179"/>
                  <a:pt x="154" y="180"/>
                  <a:pt x="153" y="181"/>
                </a:cubicBezTo>
                <a:cubicBezTo>
                  <a:pt x="152" y="182"/>
                  <a:pt x="151" y="183"/>
                  <a:pt x="151" y="184"/>
                </a:cubicBezTo>
                <a:cubicBezTo>
                  <a:pt x="148" y="185"/>
                  <a:pt x="146" y="186"/>
                  <a:pt x="144" y="188"/>
                </a:cubicBezTo>
                <a:close/>
                <a:moveTo>
                  <a:pt x="147" y="183"/>
                </a:moveTo>
                <a:cubicBezTo>
                  <a:pt x="149" y="181"/>
                  <a:pt x="151" y="178"/>
                  <a:pt x="154" y="176"/>
                </a:cubicBezTo>
                <a:cubicBezTo>
                  <a:pt x="155" y="175"/>
                  <a:pt x="155" y="175"/>
                  <a:pt x="156" y="174"/>
                </a:cubicBezTo>
                <a:cubicBezTo>
                  <a:pt x="153" y="177"/>
                  <a:pt x="150" y="180"/>
                  <a:pt x="147" y="183"/>
                </a:cubicBezTo>
                <a:close/>
                <a:moveTo>
                  <a:pt x="151" y="169"/>
                </a:moveTo>
                <a:cubicBezTo>
                  <a:pt x="151" y="169"/>
                  <a:pt x="150" y="169"/>
                  <a:pt x="150" y="170"/>
                </a:cubicBezTo>
                <a:cubicBezTo>
                  <a:pt x="148" y="171"/>
                  <a:pt x="146" y="171"/>
                  <a:pt x="145" y="172"/>
                </a:cubicBezTo>
                <a:cubicBezTo>
                  <a:pt x="145" y="171"/>
                  <a:pt x="146" y="171"/>
                  <a:pt x="147" y="170"/>
                </a:cubicBezTo>
                <a:cubicBezTo>
                  <a:pt x="147" y="170"/>
                  <a:pt x="148" y="169"/>
                  <a:pt x="148" y="169"/>
                </a:cubicBezTo>
                <a:cubicBezTo>
                  <a:pt x="149" y="169"/>
                  <a:pt x="149" y="169"/>
                  <a:pt x="149" y="169"/>
                </a:cubicBezTo>
                <a:cubicBezTo>
                  <a:pt x="152" y="167"/>
                  <a:pt x="154" y="165"/>
                  <a:pt x="157" y="163"/>
                </a:cubicBezTo>
                <a:cubicBezTo>
                  <a:pt x="155" y="165"/>
                  <a:pt x="153" y="167"/>
                  <a:pt x="151" y="169"/>
                </a:cubicBezTo>
                <a:close/>
                <a:moveTo>
                  <a:pt x="159" y="173"/>
                </a:moveTo>
                <a:cubicBezTo>
                  <a:pt x="160" y="173"/>
                  <a:pt x="160" y="172"/>
                  <a:pt x="160" y="172"/>
                </a:cubicBezTo>
                <a:cubicBezTo>
                  <a:pt x="160" y="173"/>
                  <a:pt x="159" y="174"/>
                  <a:pt x="159" y="176"/>
                </a:cubicBezTo>
                <a:cubicBezTo>
                  <a:pt x="158" y="176"/>
                  <a:pt x="157" y="177"/>
                  <a:pt x="157" y="177"/>
                </a:cubicBezTo>
                <a:cubicBezTo>
                  <a:pt x="158" y="176"/>
                  <a:pt x="158" y="175"/>
                  <a:pt x="159" y="173"/>
                </a:cubicBezTo>
                <a:close/>
                <a:moveTo>
                  <a:pt x="160" y="177"/>
                </a:moveTo>
                <a:cubicBezTo>
                  <a:pt x="166" y="171"/>
                  <a:pt x="172" y="165"/>
                  <a:pt x="179" y="160"/>
                </a:cubicBezTo>
                <a:cubicBezTo>
                  <a:pt x="178" y="161"/>
                  <a:pt x="177" y="161"/>
                  <a:pt x="177" y="162"/>
                </a:cubicBezTo>
                <a:cubicBezTo>
                  <a:pt x="172" y="167"/>
                  <a:pt x="168" y="171"/>
                  <a:pt x="163" y="175"/>
                </a:cubicBezTo>
                <a:cubicBezTo>
                  <a:pt x="162" y="176"/>
                  <a:pt x="161" y="176"/>
                  <a:pt x="160" y="177"/>
                </a:cubicBezTo>
                <a:cubicBezTo>
                  <a:pt x="160" y="177"/>
                  <a:pt x="160" y="177"/>
                  <a:pt x="160" y="177"/>
                </a:cubicBezTo>
                <a:close/>
                <a:moveTo>
                  <a:pt x="162" y="172"/>
                </a:moveTo>
                <a:cubicBezTo>
                  <a:pt x="163" y="170"/>
                  <a:pt x="165" y="167"/>
                  <a:pt x="166" y="165"/>
                </a:cubicBezTo>
                <a:cubicBezTo>
                  <a:pt x="167" y="164"/>
                  <a:pt x="168" y="163"/>
                  <a:pt x="169" y="162"/>
                </a:cubicBezTo>
                <a:cubicBezTo>
                  <a:pt x="173" y="160"/>
                  <a:pt x="177" y="158"/>
                  <a:pt x="180" y="156"/>
                </a:cubicBezTo>
                <a:cubicBezTo>
                  <a:pt x="174" y="161"/>
                  <a:pt x="168" y="166"/>
                  <a:pt x="162" y="172"/>
                </a:cubicBezTo>
                <a:close/>
                <a:moveTo>
                  <a:pt x="183" y="158"/>
                </a:moveTo>
                <a:cubicBezTo>
                  <a:pt x="183" y="158"/>
                  <a:pt x="184" y="157"/>
                  <a:pt x="184" y="157"/>
                </a:cubicBezTo>
                <a:cubicBezTo>
                  <a:pt x="183" y="159"/>
                  <a:pt x="181" y="160"/>
                  <a:pt x="180" y="162"/>
                </a:cubicBezTo>
                <a:cubicBezTo>
                  <a:pt x="180" y="162"/>
                  <a:pt x="180" y="162"/>
                  <a:pt x="179" y="163"/>
                </a:cubicBezTo>
                <a:cubicBezTo>
                  <a:pt x="181" y="161"/>
                  <a:pt x="182" y="159"/>
                  <a:pt x="183" y="158"/>
                </a:cubicBezTo>
                <a:close/>
                <a:moveTo>
                  <a:pt x="182" y="154"/>
                </a:moveTo>
                <a:cubicBezTo>
                  <a:pt x="182" y="154"/>
                  <a:pt x="182" y="154"/>
                  <a:pt x="182" y="154"/>
                </a:cubicBezTo>
                <a:cubicBezTo>
                  <a:pt x="182" y="154"/>
                  <a:pt x="182" y="153"/>
                  <a:pt x="181" y="153"/>
                </a:cubicBezTo>
                <a:cubicBezTo>
                  <a:pt x="179" y="154"/>
                  <a:pt x="177" y="155"/>
                  <a:pt x="174" y="157"/>
                </a:cubicBezTo>
                <a:cubicBezTo>
                  <a:pt x="178" y="154"/>
                  <a:pt x="181" y="150"/>
                  <a:pt x="184" y="147"/>
                </a:cubicBezTo>
                <a:cubicBezTo>
                  <a:pt x="186" y="146"/>
                  <a:pt x="187" y="145"/>
                  <a:pt x="189" y="144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89" y="145"/>
                  <a:pt x="189" y="145"/>
                  <a:pt x="189" y="146"/>
                </a:cubicBezTo>
                <a:cubicBezTo>
                  <a:pt x="187" y="149"/>
                  <a:pt x="185" y="152"/>
                  <a:pt x="182" y="154"/>
                </a:cubicBezTo>
                <a:close/>
                <a:moveTo>
                  <a:pt x="189" y="133"/>
                </a:moveTo>
                <a:cubicBezTo>
                  <a:pt x="188" y="133"/>
                  <a:pt x="188" y="132"/>
                  <a:pt x="188" y="132"/>
                </a:cubicBezTo>
                <a:cubicBezTo>
                  <a:pt x="189" y="131"/>
                  <a:pt x="191" y="130"/>
                  <a:pt x="192" y="129"/>
                </a:cubicBezTo>
                <a:cubicBezTo>
                  <a:pt x="191" y="130"/>
                  <a:pt x="190" y="132"/>
                  <a:pt x="189" y="133"/>
                </a:cubicBezTo>
                <a:close/>
                <a:moveTo>
                  <a:pt x="193" y="152"/>
                </a:moveTo>
                <a:cubicBezTo>
                  <a:pt x="193" y="152"/>
                  <a:pt x="193" y="152"/>
                  <a:pt x="194" y="151"/>
                </a:cubicBezTo>
                <a:cubicBezTo>
                  <a:pt x="196" y="149"/>
                  <a:pt x="197" y="147"/>
                  <a:pt x="199" y="145"/>
                </a:cubicBezTo>
                <a:cubicBezTo>
                  <a:pt x="199" y="145"/>
                  <a:pt x="199" y="145"/>
                  <a:pt x="199" y="145"/>
                </a:cubicBezTo>
                <a:cubicBezTo>
                  <a:pt x="197" y="148"/>
                  <a:pt x="195" y="150"/>
                  <a:pt x="193" y="152"/>
                </a:cubicBezTo>
                <a:close/>
                <a:moveTo>
                  <a:pt x="197" y="143"/>
                </a:moveTo>
                <a:cubicBezTo>
                  <a:pt x="200" y="139"/>
                  <a:pt x="203" y="134"/>
                  <a:pt x="206" y="130"/>
                </a:cubicBezTo>
                <a:cubicBezTo>
                  <a:pt x="205" y="132"/>
                  <a:pt x="203" y="135"/>
                  <a:pt x="201" y="138"/>
                </a:cubicBezTo>
                <a:cubicBezTo>
                  <a:pt x="201" y="138"/>
                  <a:pt x="200" y="139"/>
                  <a:pt x="200" y="139"/>
                </a:cubicBezTo>
                <a:cubicBezTo>
                  <a:pt x="199" y="141"/>
                  <a:pt x="198" y="142"/>
                  <a:pt x="197" y="143"/>
                </a:cubicBezTo>
                <a:close/>
                <a:moveTo>
                  <a:pt x="200" y="142"/>
                </a:moveTo>
                <a:cubicBezTo>
                  <a:pt x="201" y="140"/>
                  <a:pt x="203" y="138"/>
                  <a:pt x="204" y="136"/>
                </a:cubicBezTo>
                <a:cubicBezTo>
                  <a:pt x="207" y="132"/>
                  <a:pt x="211" y="128"/>
                  <a:pt x="214" y="124"/>
                </a:cubicBezTo>
                <a:cubicBezTo>
                  <a:pt x="214" y="124"/>
                  <a:pt x="214" y="124"/>
                  <a:pt x="214" y="124"/>
                </a:cubicBezTo>
                <a:cubicBezTo>
                  <a:pt x="214" y="124"/>
                  <a:pt x="214" y="123"/>
                  <a:pt x="215" y="123"/>
                </a:cubicBezTo>
                <a:cubicBezTo>
                  <a:pt x="215" y="122"/>
                  <a:pt x="216" y="122"/>
                  <a:pt x="217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7" y="121"/>
                  <a:pt x="217" y="121"/>
                  <a:pt x="217" y="122"/>
                </a:cubicBezTo>
                <a:cubicBezTo>
                  <a:pt x="217" y="122"/>
                  <a:pt x="217" y="122"/>
                  <a:pt x="217" y="122"/>
                </a:cubicBezTo>
                <a:cubicBezTo>
                  <a:pt x="212" y="129"/>
                  <a:pt x="206" y="136"/>
                  <a:pt x="200" y="143"/>
                </a:cubicBezTo>
                <a:cubicBezTo>
                  <a:pt x="200" y="143"/>
                  <a:pt x="200" y="142"/>
                  <a:pt x="200" y="142"/>
                </a:cubicBezTo>
                <a:close/>
                <a:moveTo>
                  <a:pt x="215" y="120"/>
                </a:moveTo>
                <a:cubicBezTo>
                  <a:pt x="213" y="122"/>
                  <a:pt x="212" y="124"/>
                  <a:pt x="210" y="126"/>
                </a:cubicBezTo>
                <a:cubicBezTo>
                  <a:pt x="211" y="125"/>
                  <a:pt x="211" y="124"/>
                  <a:pt x="211" y="124"/>
                </a:cubicBezTo>
                <a:cubicBezTo>
                  <a:pt x="213" y="122"/>
                  <a:pt x="214" y="121"/>
                  <a:pt x="215" y="120"/>
                </a:cubicBezTo>
                <a:cubicBezTo>
                  <a:pt x="215" y="120"/>
                  <a:pt x="215" y="120"/>
                  <a:pt x="215" y="120"/>
                </a:cubicBezTo>
                <a:close/>
                <a:moveTo>
                  <a:pt x="214" y="115"/>
                </a:moveTo>
                <a:cubicBezTo>
                  <a:pt x="214" y="116"/>
                  <a:pt x="214" y="116"/>
                  <a:pt x="213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4" y="115"/>
                  <a:pt x="214" y="114"/>
                  <a:pt x="215" y="113"/>
                </a:cubicBezTo>
                <a:cubicBezTo>
                  <a:pt x="215" y="113"/>
                  <a:pt x="216" y="113"/>
                  <a:pt x="216" y="112"/>
                </a:cubicBezTo>
                <a:cubicBezTo>
                  <a:pt x="216" y="113"/>
                  <a:pt x="215" y="114"/>
                  <a:pt x="214" y="115"/>
                </a:cubicBezTo>
                <a:close/>
                <a:moveTo>
                  <a:pt x="210" y="109"/>
                </a:moveTo>
                <a:cubicBezTo>
                  <a:pt x="210" y="109"/>
                  <a:pt x="210" y="108"/>
                  <a:pt x="210" y="108"/>
                </a:cubicBezTo>
                <a:cubicBezTo>
                  <a:pt x="213" y="107"/>
                  <a:pt x="216" y="105"/>
                  <a:pt x="219" y="103"/>
                </a:cubicBezTo>
                <a:cubicBezTo>
                  <a:pt x="219" y="104"/>
                  <a:pt x="219" y="104"/>
                  <a:pt x="219" y="104"/>
                </a:cubicBezTo>
                <a:cubicBezTo>
                  <a:pt x="216" y="106"/>
                  <a:pt x="213" y="107"/>
                  <a:pt x="210" y="109"/>
                </a:cubicBezTo>
                <a:close/>
                <a:moveTo>
                  <a:pt x="218" y="101"/>
                </a:moveTo>
                <a:cubicBezTo>
                  <a:pt x="218" y="100"/>
                  <a:pt x="217" y="100"/>
                  <a:pt x="217" y="100"/>
                </a:cubicBezTo>
                <a:cubicBezTo>
                  <a:pt x="211" y="103"/>
                  <a:pt x="205" y="106"/>
                  <a:pt x="199" y="110"/>
                </a:cubicBezTo>
                <a:cubicBezTo>
                  <a:pt x="200" y="108"/>
                  <a:pt x="201" y="107"/>
                  <a:pt x="202" y="105"/>
                </a:cubicBezTo>
                <a:cubicBezTo>
                  <a:pt x="207" y="103"/>
                  <a:pt x="213" y="100"/>
                  <a:pt x="217" y="97"/>
                </a:cubicBezTo>
                <a:cubicBezTo>
                  <a:pt x="218" y="98"/>
                  <a:pt x="218" y="98"/>
                  <a:pt x="218" y="98"/>
                </a:cubicBezTo>
                <a:cubicBezTo>
                  <a:pt x="218" y="99"/>
                  <a:pt x="218" y="100"/>
                  <a:pt x="218" y="100"/>
                </a:cubicBezTo>
                <a:cubicBezTo>
                  <a:pt x="218" y="101"/>
                  <a:pt x="218" y="101"/>
                  <a:pt x="218" y="101"/>
                </a:cubicBezTo>
                <a:close/>
                <a:moveTo>
                  <a:pt x="199" y="95"/>
                </a:moveTo>
                <a:cubicBezTo>
                  <a:pt x="199" y="94"/>
                  <a:pt x="200" y="94"/>
                  <a:pt x="200" y="94"/>
                </a:cubicBezTo>
                <a:cubicBezTo>
                  <a:pt x="200" y="93"/>
                  <a:pt x="201" y="93"/>
                  <a:pt x="202" y="93"/>
                </a:cubicBezTo>
                <a:cubicBezTo>
                  <a:pt x="201" y="93"/>
                  <a:pt x="200" y="94"/>
                  <a:pt x="199" y="95"/>
                </a:cubicBezTo>
                <a:close/>
                <a:moveTo>
                  <a:pt x="201" y="88"/>
                </a:moveTo>
                <a:cubicBezTo>
                  <a:pt x="198" y="89"/>
                  <a:pt x="195" y="90"/>
                  <a:pt x="193" y="91"/>
                </a:cubicBezTo>
                <a:cubicBezTo>
                  <a:pt x="194" y="90"/>
                  <a:pt x="195" y="89"/>
                  <a:pt x="196" y="88"/>
                </a:cubicBezTo>
                <a:cubicBezTo>
                  <a:pt x="199" y="87"/>
                  <a:pt x="201" y="86"/>
                  <a:pt x="203" y="85"/>
                </a:cubicBezTo>
                <a:cubicBezTo>
                  <a:pt x="202" y="86"/>
                  <a:pt x="201" y="87"/>
                  <a:pt x="201" y="88"/>
                </a:cubicBezTo>
                <a:close/>
                <a:moveTo>
                  <a:pt x="199" y="82"/>
                </a:moveTo>
                <a:cubicBezTo>
                  <a:pt x="199" y="82"/>
                  <a:pt x="199" y="81"/>
                  <a:pt x="199" y="81"/>
                </a:cubicBezTo>
                <a:cubicBezTo>
                  <a:pt x="200" y="81"/>
                  <a:pt x="200" y="80"/>
                  <a:pt x="199" y="80"/>
                </a:cubicBezTo>
                <a:cubicBezTo>
                  <a:pt x="202" y="78"/>
                  <a:pt x="206" y="77"/>
                  <a:pt x="209" y="75"/>
                </a:cubicBezTo>
                <a:cubicBezTo>
                  <a:pt x="210" y="75"/>
                  <a:pt x="209" y="73"/>
                  <a:pt x="208" y="74"/>
                </a:cubicBezTo>
                <a:cubicBezTo>
                  <a:pt x="206" y="75"/>
                  <a:pt x="204" y="76"/>
                  <a:pt x="202" y="76"/>
                </a:cubicBezTo>
                <a:cubicBezTo>
                  <a:pt x="202" y="76"/>
                  <a:pt x="202" y="76"/>
                  <a:pt x="202" y="76"/>
                </a:cubicBezTo>
                <a:cubicBezTo>
                  <a:pt x="203" y="75"/>
                  <a:pt x="204" y="75"/>
                  <a:pt x="205" y="75"/>
                </a:cubicBezTo>
                <a:cubicBezTo>
                  <a:pt x="207" y="74"/>
                  <a:pt x="209" y="73"/>
                  <a:pt x="210" y="72"/>
                </a:cubicBezTo>
                <a:cubicBezTo>
                  <a:pt x="211" y="74"/>
                  <a:pt x="211" y="76"/>
                  <a:pt x="212" y="77"/>
                </a:cubicBezTo>
                <a:cubicBezTo>
                  <a:pt x="207" y="79"/>
                  <a:pt x="203" y="80"/>
                  <a:pt x="199" y="82"/>
                </a:cubicBezTo>
                <a:close/>
                <a:moveTo>
                  <a:pt x="201" y="74"/>
                </a:moveTo>
                <a:cubicBezTo>
                  <a:pt x="200" y="75"/>
                  <a:pt x="199" y="75"/>
                  <a:pt x="198" y="76"/>
                </a:cubicBezTo>
                <a:cubicBezTo>
                  <a:pt x="200" y="74"/>
                  <a:pt x="202" y="73"/>
                  <a:pt x="203" y="72"/>
                </a:cubicBezTo>
                <a:cubicBezTo>
                  <a:pt x="203" y="73"/>
                  <a:pt x="202" y="73"/>
                  <a:pt x="201" y="74"/>
                </a:cubicBezTo>
                <a:close/>
                <a:moveTo>
                  <a:pt x="187" y="77"/>
                </a:moveTo>
                <a:cubicBezTo>
                  <a:pt x="184" y="78"/>
                  <a:pt x="180" y="80"/>
                  <a:pt x="176" y="81"/>
                </a:cubicBezTo>
                <a:cubicBezTo>
                  <a:pt x="184" y="76"/>
                  <a:pt x="192" y="72"/>
                  <a:pt x="200" y="70"/>
                </a:cubicBezTo>
                <a:cubicBezTo>
                  <a:pt x="196" y="72"/>
                  <a:pt x="192" y="75"/>
                  <a:pt x="187" y="77"/>
                </a:cubicBezTo>
                <a:close/>
                <a:moveTo>
                  <a:pt x="186" y="66"/>
                </a:moveTo>
                <a:cubicBezTo>
                  <a:pt x="181" y="68"/>
                  <a:pt x="177" y="70"/>
                  <a:pt x="172" y="72"/>
                </a:cubicBezTo>
                <a:cubicBezTo>
                  <a:pt x="171" y="73"/>
                  <a:pt x="170" y="73"/>
                  <a:pt x="169" y="73"/>
                </a:cubicBezTo>
                <a:cubicBezTo>
                  <a:pt x="175" y="70"/>
                  <a:pt x="181" y="67"/>
                  <a:pt x="187" y="65"/>
                </a:cubicBezTo>
                <a:cubicBezTo>
                  <a:pt x="186" y="65"/>
                  <a:pt x="186" y="66"/>
                  <a:pt x="186" y="66"/>
                </a:cubicBezTo>
                <a:close/>
                <a:moveTo>
                  <a:pt x="171" y="69"/>
                </a:moveTo>
                <a:cubicBezTo>
                  <a:pt x="169" y="69"/>
                  <a:pt x="167" y="70"/>
                  <a:pt x="165" y="71"/>
                </a:cubicBezTo>
                <a:cubicBezTo>
                  <a:pt x="165" y="71"/>
                  <a:pt x="165" y="71"/>
                  <a:pt x="165" y="71"/>
                </a:cubicBezTo>
                <a:cubicBezTo>
                  <a:pt x="166" y="70"/>
                  <a:pt x="167" y="69"/>
                  <a:pt x="168" y="68"/>
                </a:cubicBezTo>
                <a:cubicBezTo>
                  <a:pt x="171" y="66"/>
                  <a:pt x="174" y="64"/>
                  <a:pt x="177" y="63"/>
                </a:cubicBezTo>
                <a:cubicBezTo>
                  <a:pt x="175" y="65"/>
                  <a:pt x="173" y="67"/>
                  <a:pt x="171" y="69"/>
                </a:cubicBezTo>
                <a:close/>
                <a:moveTo>
                  <a:pt x="157" y="63"/>
                </a:moveTo>
                <a:cubicBezTo>
                  <a:pt x="156" y="64"/>
                  <a:pt x="155" y="64"/>
                  <a:pt x="153" y="65"/>
                </a:cubicBezTo>
                <a:cubicBezTo>
                  <a:pt x="154" y="64"/>
                  <a:pt x="156" y="63"/>
                  <a:pt x="157" y="62"/>
                </a:cubicBezTo>
                <a:cubicBezTo>
                  <a:pt x="158" y="61"/>
                  <a:pt x="159" y="61"/>
                  <a:pt x="161" y="60"/>
                </a:cubicBezTo>
                <a:cubicBezTo>
                  <a:pt x="159" y="61"/>
                  <a:pt x="158" y="62"/>
                  <a:pt x="157" y="63"/>
                </a:cubicBezTo>
                <a:close/>
                <a:moveTo>
                  <a:pt x="157" y="71"/>
                </a:moveTo>
                <a:cubicBezTo>
                  <a:pt x="159" y="70"/>
                  <a:pt x="162" y="69"/>
                  <a:pt x="164" y="68"/>
                </a:cubicBezTo>
                <a:cubicBezTo>
                  <a:pt x="162" y="69"/>
                  <a:pt x="159" y="71"/>
                  <a:pt x="157" y="73"/>
                </a:cubicBezTo>
                <a:cubicBezTo>
                  <a:pt x="156" y="73"/>
                  <a:pt x="154" y="73"/>
                  <a:pt x="153" y="73"/>
                </a:cubicBezTo>
                <a:cubicBezTo>
                  <a:pt x="154" y="72"/>
                  <a:pt x="155" y="72"/>
                  <a:pt x="157" y="71"/>
                </a:cubicBezTo>
                <a:close/>
                <a:moveTo>
                  <a:pt x="146" y="72"/>
                </a:moveTo>
                <a:cubicBezTo>
                  <a:pt x="145" y="72"/>
                  <a:pt x="144" y="73"/>
                  <a:pt x="144" y="73"/>
                </a:cubicBezTo>
                <a:cubicBezTo>
                  <a:pt x="145" y="72"/>
                  <a:pt x="145" y="71"/>
                  <a:pt x="146" y="70"/>
                </a:cubicBezTo>
                <a:cubicBezTo>
                  <a:pt x="147" y="69"/>
                  <a:pt x="148" y="68"/>
                  <a:pt x="149" y="67"/>
                </a:cubicBezTo>
                <a:cubicBezTo>
                  <a:pt x="151" y="67"/>
                  <a:pt x="152" y="67"/>
                  <a:pt x="153" y="66"/>
                </a:cubicBezTo>
                <a:cubicBezTo>
                  <a:pt x="151" y="68"/>
                  <a:pt x="149" y="70"/>
                  <a:pt x="146" y="72"/>
                </a:cubicBezTo>
                <a:close/>
                <a:moveTo>
                  <a:pt x="145" y="67"/>
                </a:moveTo>
                <a:cubicBezTo>
                  <a:pt x="147" y="65"/>
                  <a:pt x="150" y="63"/>
                  <a:pt x="152" y="61"/>
                </a:cubicBezTo>
                <a:cubicBezTo>
                  <a:pt x="151" y="62"/>
                  <a:pt x="149" y="63"/>
                  <a:pt x="148" y="65"/>
                </a:cubicBezTo>
                <a:cubicBezTo>
                  <a:pt x="147" y="65"/>
                  <a:pt x="146" y="66"/>
                  <a:pt x="145" y="67"/>
                </a:cubicBezTo>
                <a:cubicBezTo>
                  <a:pt x="145" y="67"/>
                  <a:pt x="145" y="67"/>
                  <a:pt x="145" y="67"/>
                </a:cubicBezTo>
                <a:close/>
                <a:moveTo>
                  <a:pt x="138" y="68"/>
                </a:moveTo>
                <a:cubicBezTo>
                  <a:pt x="137" y="68"/>
                  <a:pt x="137" y="69"/>
                  <a:pt x="138" y="69"/>
                </a:cubicBezTo>
                <a:cubicBezTo>
                  <a:pt x="136" y="71"/>
                  <a:pt x="133" y="73"/>
                  <a:pt x="131" y="75"/>
                </a:cubicBezTo>
                <a:cubicBezTo>
                  <a:pt x="132" y="73"/>
                  <a:pt x="133" y="71"/>
                  <a:pt x="134" y="68"/>
                </a:cubicBezTo>
                <a:cubicBezTo>
                  <a:pt x="134" y="68"/>
                  <a:pt x="134" y="68"/>
                  <a:pt x="134" y="67"/>
                </a:cubicBezTo>
                <a:cubicBezTo>
                  <a:pt x="138" y="65"/>
                  <a:pt x="143" y="62"/>
                  <a:pt x="147" y="60"/>
                </a:cubicBezTo>
                <a:cubicBezTo>
                  <a:pt x="149" y="59"/>
                  <a:pt x="151" y="58"/>
                  <a:pt x="154" y="57"/>
                </a:cubicBezTo>
                <a:cubicBezTo>
                  <a:pt x="154" y="57"/>
                  <a:pt x="154" y="57"/>
                  <a:pt x="153" y="58"/>
                </a:cubicBezTo>
                <a:cubicBezTo>
                  <a:pt x="148" y="61"/>
                  <a:pt x="143" y="64"/>
                  <a:pt x="138" y="68"/>
                </a:cubicBezTo>
                <a:close/>
                <a:moveTo>
                  <a:pt x="144" y="53"/>
                </a:moveTo>
                <a:cubicBezTo>
                  <a:pt x="140" y="55"/>
                  <a:pt x="136" y="57"/>
                  <a:pt x="132" y="60"/>
                </a:cubicBezTo>
                <a:cubicBezTo>
                  <a:pt x="133" y="59"/>
                  <a:pt x="135" y="57"/>
                  <a:pt x="136" y="56"/>
                </a:cubicBezTo>
                <a:cubicBezTo>
                  <a:pt x="140" y="54"/>
                  <a:pt x="143" y="52"/>
                  <a:pt x="147" y="50"/>
                </a:cubicBezTo>
                <a:cubicBezTo>
                  <a:pt x="147" y="50"/>
                  <a:pt x="148" y="50"/>
                  <a:pt x="149" y="50"/>
                </a:cubicBezTo>
                <a:cubicBezTo>
                  <a:pt x="147" y="51"/>
                  <a:pt x="146" y="52"/>
                  <a:pt x="144" y="53"/>
                </a:cubicBezTo>
                <a:close/>
                <a:moveTo>
                  <a:pt x="132" y="55"/>
                </a:moveTo>
                <a:cubicBezTo>
                  <a:pt x="133" y="55"/>
                  <a:pt x="135" y="54"/>
                  <a:pt x="136" y="54"/>
                </a:cubicBezTo>
                <a:cubicBezTo>
                  <a:pt x="135" y="55"/>
                  <a:pt x="134" y="55"/>
                  <a:pt x="134" y="56"/>
                </a:cubicBezTo>
                <a:cubicBezTo>
                  <a:pt x="133" y="56"/>
                  <a:pt x="132" y="57"/>
                  <a:pt x="132" y="57"/>
                </a:cubicBezTo>
                <a:cubicBezTo>
                  <a:pt x="132" y="57"/>
                  <a:pt x="132" y="57"/>
                  <a:pt x="132" y="56"/>
                </a:cubicBezTo>
                <a:cubicBezTo>
                  <a:pt x="133" y="56"/>
                  <a:pt x="132" y="56"/>
                  <a:pt x="132" y="55"/>
                </a:cubicBezTo>
                <a:close/>
                <a:moveTo>
                  <a:pt x="142" y="49"/>
                </a:moveTo>
                <a:cubicBezTo>
                  <a:pt x="140" y="50"/>
                  <a:pt x="137" y="51"/>
                  <a:pt x="135" y="52"/>
                </a:cubicBezTo>
                <a:cubicBezTo>
                  <a:pt x="138" y="49"/>
                  <a:pt x="141" y="47"/>
                  <a:pt x="145" y="45"/>
                </a:cubicBezTo>
                <a:cubicBezTo>
                  <a:pt x="147" y="44"/>
                  <a:pt x="149" y="44"/>
                  <a:pt x="151" y="43"/>
                </a:cubicBezTo>
                <a:cubicBezTo>
                  <a:pt x="148" y="45"/>
                  <a:pt x="146" y="47"/>
                  <a:pt x="143" y="49"/>
                </a:cubicBezTo>
                <a:cubicBezTo>
                  <a:pt x="143" y="49"/>
                  <a:pt x="142" y="49"/>
                  <a:pt x="142" y="49"/>
                </a:cubicBezTo>
                <a:close/>
                <a:moveTo>
                  <a:pt x="131" y="53"/>
                </a:moveTo>
                <a:cubicBezTo>
                  <a:pt x="131" y="53"/>
                  <a:pt x="131" y="53"/>
                  <a:pt x="131" y="53"/>
                </a:cubicBezTo>
                <a:cubicBezTo>
                  <a:pt x="131" y="53"/>
                  <a:pt x="130" y="53"/>
                  <a:pt x="130" y="53"/>
                </a:cubicBezTo>
                <a:cubicBezTo>
                  <a:pt x="130" y="53"/>
                  <a:pt x="130" y="53"/>
                  <a:pt x="130" y="53"/>
                </a:cubicBezTo>
                <a:cubicBezTo>
                  <a:pt x="134" y="51"/>
                  <a:pt x="137" y="48"/>
                  <a:pt x="141" y="46"/>
                </a:cubicBezTo>
                <a:cubicBezTo>
                  <a:pt x="138" y="48"/>
                  <a:pt x="134" y="50"/>
                  <a:pt x="131" y="53"/>
                </a:cubicBezTo>
                <a:close/>
                <a:moveTo>
                  <a:pt x="127" y="54"/>
                </a:moveTo>
                <a:cubicBezTo>
                  <a:pt x="127" y="54"/>
                  <a:pt x="127" y="53"/>
                  <a:pt x="127" y="53"/>
                </a:cubicBezTo>
                <a:cubicBezTo>
                  <a:pt x="128" y="52"/>
                  <a:pt x="129" y="52"/>
                  <a:pt x="130" y="51"/>
                </a:cubicBezTo>
                <a:cubicBezTo>
                  <a:pt x="132" y="49"/>
                  <a:pt x="135" y="48"/>
                  <a:pt x="137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4" y="49"/>
                  <a:pt x="130" y="51"/>
                  <a:pt x="127" y="54"/>
                </a:cubicBezTo>
                <a:close/>
                <a:moveTo>
                  <a:pt x="127" y="66"/>
                </a:moveTo>
                <a:cubicBezTo>
                  <a:pt x="126" y="68"/>
                  <a:pt x="125" y="69"/>
                  <a:pt x="124" y="71"/>
                </a:cubicBezTo>
                <a:cubicBezTo>
                  <a:pt x="123" y="71"/>
                  <a:pt x="123" y="72"/>
                  <a:pt x="122" y="72"/>
                </a:cubicBezTo>
                <a:cubicBezTo>
                  <a:pt x="123" y="71"/>
                  <a:pt x="124" y="69"/>
                  <a:pt x="124" y="68"/>
                </a:cubicBezTo>
                <a:cubicBezTo>
                  <a:pt x="125" y="67"/>
                  <a:pt x="126" y="67"/>
                  <a:pt x="127" y="66"/>
                </a:cubicBezTo>
                <a:close/>
                <a:moveTo>
                  <a:pt x="121" y="67"/>
                </a:moveTo>
                <a:cubicBezTo>
                  <a:pt x="122" y="66"/>
                  <a:pt x="122" y="66"/>
                  <a:pt x="123" y="66"/>
                </a:cubicBezTo>
                <a:cubicBezTo>
                  <a:pt x="122" y="67"/>
                  <a:pt x="122" y="67"/>
                  <a:pt x="121" y="68"/>
                </a:cubicBezTo>
                <a:cubicBezTo>
                  <a:pt x="121" y="68"/>
                  <a:pt x="121" y="68"/>
                  <a:pt x="121" y="68"/>
                </a:cubicBezTo>
                <a:cubicBezTo>
                  <a:pt x="121" y="68"/>
                  <a:pt x="121" y="67"/>
                  <a:pt x="121" y="67"/>
                </a:cubicBezTo>
                <a:close/>
                <a:moveTo>
                  <a:pt x="122" y="76"/>
                </a:moveTo>
                <a:cubicBezTo>
                  <a:pt x="123" y="74"/>
                  <a:pt x="125" y="73"/>
                  <a:pt x="126" y="72"/>
                </a:cubicBezTo>
                <a:cubicBezTo>
                  <a:pt x="128" y="71"/>
                  <a:pt x="129" y="71"/>
                  <a:pt x="130" y="70"/>
                </a:cubicBezTo>
                <a:cubicBezTo>
                  <a:pt x="123" y="77"/>
                  <a:pt x="116" y="85"/>
                  <a:pt x="110" y="93"/>
                </a:cubicBezTo>
                <a:cubicBezTo>
                  <a:pt x="105" y="98"/>
                  <a:pt x="100" y="102"/>
                  <a:pt x="95" y="107"/>
                </a:cubicBezTo>
                <a:cubicBezTo>
                  <a:pt x="94" y="108"/>
                  <a:pt x="92" y="109"/>
                  <a:pt x="90" y="110"/>
                </a:cubicBezTo>
                <a:cubicBezTo>
                  <a:pt x="91" y="109"/>
                  <a:pt x="92" y="108"/>
                  <a:pt x="93" y="107"/>
                </a:cubicBezTo>
                <a:cubicBezTo>
                  <a:pt x="98" y="101"/>
                  <a:pt x="103" y="95"/>
                  <a:pt x="109" y="89"/>
                </a:cubicBezTo>
                <a:cubicBezTo>
                  <a:pt x="113" y="85"/>
                  <a:pt x="118" y="81"/>
                  <a:pt x="122" y="76"/>
                </a:cubicBezTo>
                <a:close/>
                <a:moveTo>
                  <a:pt x="117" y="61"/>
                </a:moveTo>
                <a:cubicBezTo>
                  <a:pt x="116" y="62"/>
                  <a:pt x="115" y="63"/>
                  <a:pt x="115" y="64"/>
                </a:cubicBezTo>
                <a:cubicBezTo>
                  <a:pt x="116" y="63"/>
                  <a:pt x="117" y="62"/>
                  <a:pt x="118" y="61"/>
                </a:cubicBezTo>
                <a:cubicBezTo>
                  <a:pt x="117" y="61"/>
                  <a:pt x="117" y="61"/>
                  <a:pt x="117" y="61"/>
                </a:cubicBezTo>
                <a:close/>
                <a:moveTo>
                  <a:pt x="115" y="51"/>
                </a:moveTo>
                <a:cubicBezTo>
                  <a:pt x="114" y="51"/>
                  <a:pt x="113" y="52"/>
                  <a:pt x="111" y="52"/>
                </a:cubicBezTo>
                <a:cubicBezTo>
                  <a:pt x="112" y="52"/>
                  <a:pt x="112" y="51"/>
                  <a:pt x="113" y="51"/>
                </a:cubicBezTo>
                <a:cubicBezTo>
                  <a:pt x="114" y="50"/>
                  <a:pt x="115" y="50"/>
                  <a:pt x="117" y="50"/>
                </a:cubicBezTo>
                <a:cubicBezTo>
                  <a:pt x="116" y="50"/>
                  <a:pt x="116" y="51"/>
                  <a:pt x="115" y="51"/>
                </a:cubicBezTo>
                <a:close/>
                <a:moveTo>
                  <a:pt x="114" y="48"/>
                </a:moveTo>
                <a:cubicBezTo>
                  <a:pt x="112" y="48"/>
                  <a:pt x="111" y="49"/>
                  <a:pt x="110" y="49"/>
                </a:cubicBezTo>
                <a:cubicBezTo>
                  <a:pt x="112" y="48"/>
                  <a:pt x="114" y="46"/>
                  <a:pt x="116" y="45"/>
                </a:cubicBezTo>
                <a:cubicBezTo>
                  <a:pt x="116" y="46"/>
                  <a:pt x="115" y="47"/>
                  <a:pt x="114" y="48"/>
                </a:cubicBezTo>
                <a:close/>
                <a:moveTo>
                  <a:pt x="106" y="50"/>
                </a:moveTo>
                <a:cubicBezTo>
                  <a:pt x="105" y="50"/>
                  <a:pt x="104" y="51"/>
                  <a:pt x="104" y="51"/>
                </a:cubicBezTo>
                <a:cubicBezTo>
                  <a:pt x="104" y="50"/>
                  <a:pt x="105" y="49"/>
                  <a:pt x="105" y="48"/>
                </a:cubicBezTo>
                <a:cubicBezTo>
                  <a:pt x="107" y="46"/>
                  <a:pt x="109" y="44"/>
                  <a:pt x="111" y="43"/>
                </a:cubicBezTo>
                <a:cubicBezTo>
                  <a:pt x="111" y="43"/>
                  <a:pt x="112" y="43"/>
                  <a:pt x="112" y="42"/>
                </a:cubicBezTo>
                <a:cubicBezTo>
                  <a:pt x="112" y="42"/>
                  <a:pt x="113" y="42"/>
                  <a:pt x="113" y="42"/>
                </a:cubicBezTo>
                <a:cubicBezTo>
                  <a:pt x="111" y="45"/>
                  <a:pt x="108" y="47"/>
                  <a:pt x="106" y="50"/>
                </a:cubicBezTo>
                <a:close/>
                <a:moveTo>
                  <a:pt x="106" y="45"/>
                </a:moveTo>
                <a:cubicBezTo>
                  <a:pt x="106" y="44"/>
                  <a:pt x="106" y="44"/>
                  <a:pt x="106" y="44"/>
                </a:cubicBezTo>
                <a:cubicBezTo>
                  <a:pt x="107" y="43"/>
                  <a:pt x="108" y="43"/>
                  <a:pt x="109" y="42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8" y="43"/>
                  <a:pt x="107" y="44"/>
                  <a:pt x="106" y="45"/>
                </a:cubicBezTo>
                <a:close/>
                <a:moveTo>
                  <a:pt x="102" y="45"/>
                </a:moveTo>
                <a:cubicBezTo>
                  <a:pt x="99" y="47"/>
                  <a:pt x="95" y="50"/>
                  <a:pt x="92" y="52"/>
                </a:cubicBezTo>
                <a:cubicBezTo>
                  <a:pt x="92" y="51"/>
                  <a:pt x="93" y="51"/>
                  <a:pt x="93" y="50"/>
                </a:cubicBezTo>
                <a:cubicBezTo>
                  <a:pt x="93" y="50"/>
                  <a:pt x="93" y="50"/>
                  <a:pt x="93" y="50"/>
                </a:cubicBezTo>
                <a:cubicBezTo>
                  <a:pt x="97" y="47"/>
                  <a:pt x="100" y="45"/>
                  <a:pt x="104" y="42"/>
                </a:cubicBezTo>
                <a:cubicBezTo>
                  <a:pt x="105" y="42"/>
                  <a:pt x="106" y="42"/>
                  <a:pt x="107" y="42"/>
                </a:cubicBezTo>
                <a:cubicBezTo>
                  <a:pt x="105" y="43"/>
                  <a:pt x="103" y="45"/>
                  <a:pt x="102" y="45"/>
                </a:cubicBezTo>
                <a:close/>
                <a:moveTo>
                  <a:pt x="99" y="44"/>
                </a:moveTo>
                <a:cubicBezTo>
                  <a:pt x="100" y="43"/>
                  <a:pt x="100" y="43"/>
                  <a:pt x="101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1" y="43"/>
                  <a:pt x="100" y="43"/>
                  <a:pt x="99" y="44"/>
                </a:cubicBezTo>
                <a:close/>
                <a:moveTo>
                  <a:pt x="101" y="40"/>
                </a:moveTo>
                <a:cubicBezTo>
                  <a:pt x="100" y="40"/>
                  <a:pt x="100" y="41"/>
                  <a:pt x="99" y="41"/>
                </a:cubicBezTo>
                <a:cubicBezTo>
                  <a:pt x="99" y="41"/>
                  <a:pt x="99" y="42"/>
                  <a:pt x="99" y="42"/>
                </a:cubicBezTo>
                <a:cubicBezTo>
                  <a:pt x="97" y="44"/>
                  <a:pt x="95" y="46"/>
                  <a:pt x="94" y="48"/>
                </a:cubicBezTo>
                <a:cubicBezTo>
                  <a:pt x="94" y="46"/>
                  <a:pt x="94" y="45"/>
                  <a:pt x="95" y="44"/>
                </a:cubicBezTo>
                <a:cubicBezTo>
                  <a:pt x="95" y="44"/>
                  <a:pt x="95" y="44"/>
                  <a:pt x="95" y="44"/>
                </a:cubicBezTo>
                <a:cubicBezTo>
                  <a:pt x="98" y="41"/>
                  <a:pt x="100" y="39"/>
                  <a:pt x="103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3" y="38"/>
                  <a:pt x="102" y="39"/>
                  <a:pt x="101" y="40"/>
                </a:cubicBezTo>
                <a:close/>
                <a:moveTo>
                  <a:pt x="93" y="43"/>
                </a:moveTo>
                <a:cubicBezTo>
                  <a:pt x="93" y="43"/>
                  <a:pt x="92" y="43"/>
                  <a:pt x="92" y="43"/>
                </a:cubicBezTo>
                <a:cubicBezTo>
                  <a:pt x="94" y="41"/>
                  <a:pt x="96" y="40"/>
                  <a:pt x="98" y="38"/>
                </a:cubicBezTo>
                <a:cubicBezTo>
                  <a:pt x="98" y="38"/>
                  <a:pt x="99" y="38"/>
                  <a:pt x="99" y="38"/>
                </a:cubicBezTo>
                <a:cubicBezTo>
                  <a:pt x="97" y="39"/>
                  <a:pt x="95" y="41"/>
                  <a:pt x="93" y="43"/>
                </a:cubicBezTo>
                <a:close/>
                <a:moveTo>
                  <a:pt x="90" y="41"/>
                </a:moveTo>
                <a:cubicBezTo>
                  <a:pt x="91" y="40"/>
                  <a:pt x="91" y="40"/>
                  <a:pt x="92" y="40"/>
                </a:cubicBezTo>
                <a:cubicBezTo>
                  <a:pt x="92" y="40"/>
                  <a:pt x="93" y="39"/>
                  <a:pt x="93" y="39"/>
                </a:cubicBezTo>
                <a:cubicBezTo>
                  <a:pt x="92" y="40"/>
                  <a:pt x="91" y="40"/>
                  <a:pt x="90" y="41"/>
                </a:cubicBezTo>
                <a:close/>
                <a:moveTo>
                  <a:pt x="82" y="40"/>
                </a:moveTo>
                <a:cubicBezTo>
                  <a:pt x="80" y="41"/>
                  <a:pt x="78" y="43"/>
                  <a:pt x="76" y="44"/>
                </a:cubicBezTo>
                <a:cubicBezTo>
                  <a:pt x="78" y="42"/>
                  <a:pt x="80" y="40"/>
                  <a:pt x="81" y="38"/>
                </a:cubicBezTo>
                <a:cubicBezTo>
                  <a:pt x="83" y="37"/>
                  <a:pt x="85" y="36"/>
                  <a:pt x="86" y="35"/>
                </a:cubicBezTo>
                <a:cubicBezTo>
                  <a:pt x="85" y="36"/>
                  <a:pt x="84" y="38"/>
                  <a:pt x="82" y="40"/>
                </a:cubicBezTo>
                <a:close/>
                <a:moveTo>
                  <a:pt x="79" y="37"/>
                </a:moveTo>
                <a:cubicBezTo>
                  <a:pt x="78" y="38"/>
                  <a:pt x="76" y="40"/>
                  <a:pt x="74" y="41"/>
                </a:cubicBezTo>
                <a:cubicBezTo>
                  <a:pt x="78" y="38"/>
                  <a:pt x="81" y="35"/>
                  <a:pt x="84" y="31"/>
                </a:cubicBezTo>
                <a:cubicBezTo>
                  <a:pt x="85" y="30"/>
                  <a:pt x="86" y="30"/>
                  <a:pt x="87" y="29"/>
                </a:cubicBezTo>
                <a:cubicBezTo>
                  <a:pt x="85" y="31"/>
                  <a:pt x="84" y="32"/>
                  <a:pt x="82" y="34"/>
                </a:cubicBezTo>
                <a:cubicBezTo>
                  <a:pt x="81" y="35"/>
                  <a:pt x="80" y="36"/>
                  <a:pt x="79" y="37"/>
                </a:cubicBezTo>
                <a:close/>
                <a:moveTo>
                  <a:pt x="85" y="24"/>
                </a:moveTo>
                <a:cubicBezTo>
                  <a:pt x="84" y="25"/>
                  <a:pt x="83" y="25"/>
                  <a:pt x="83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5"/>
                  <a:pt x="83" y="24"/>
                  <a:pt x="83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4" y="24"/>
                  <a:pt x="86" y="23"/>
                  <a:pt x="87" y="23"/>
                </a:cubicBezTo>
                <a:cubicBezTo>
                  <a:pt x="87" y="23"/>
                  <a:pt x="86" y="24"/>
                  <a:pt x="85" y="24"/>
                </a:cubicBezTo>
                <a:close/>
                <a:moveTo>
                  <a:pt x="83" y="28"/>
                </a:moveTo>
                <a:cubicBezTo>
                  <a:pt x="83" y="29"/>
                  <a:pt x="82" y="29"/>
                  <a:pt x="82" y="29"/>
                </a:cubicBezTo>
                <a:cubicBezTo>
                  <a:pt x="81" y="30"/>
                  <a:pt x="80" y="30"/>
                  <a:pt x="79" y="31"/>
                </a:cubicBezTo>
                <a:cubicBezTo>
                  <a:pt x="80" y="30"/>
                  <a:pt x="81" y="30"/>
                  <a:pt x="82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2" y="29"/>
                  <a:pt x="83" y="29"/>
                  <a:pt x="83" y="28"/>
                </a:cubicBezTo>
                <a:close/>
                <a:moveTo>
                  <a:pt x="59" y="48"/>
                </a:moveTo>
                <a:cubicBezTo>
                  <a:pt x="61" y="46"/>
                  <a:pt x="63" y="44"/>
                  <a:pt x="64" y="41"/>
                </a:cubicBezTo>
                <a:cubicBezTo>
                  <a:pt x="66" y="40"/>
                  <a:pt x="67" y="39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6" y="42"/>
                  <a:pt x="63" y="45"/>
                  <a:pt x="59" y="48"/>
                </a:cubicBezTo>
                <a:close/>
                <a:moveTo>
                  <a:pt x="61" y="41"/>
                </a:moveTo>
                <a:cubicBezTo>
                  <a:pt x="61" y="41"/>
                  <a:pt x="61" y="41"/>
                  <a:pt x="62" y="41"/>
                </a:cubicBezTo>
                <a:cubicBezTo>
                  <a:pt x="63" y="40"/>
                  <a:pt x="64" y="39"/>
                  <a:pt x="65" y="38"/>
                </a:cubicBezTo>
                <a:cubicBezTo>
                  <a:pt x="65" y="39"/>
                  <a:pt x="64" y="39"/>
                  <a:pt x="64" y="40"/>
                </a:cubicBezTo>
                <a:cubicBezTo>
                  <a:pt x="63" y="40"/>
                  <a:pt x="62" y="41"/>
                  <a:pt x="61" y="41"/>
                </a:cubicBezTo>
                <a:close/>
                <a:moveTo>
                  <a:pt x="58" y="46"/>
                </a:moveTo>
                <a:cubicBezTo>
                  <a:pt x="58" y="46"/>
                  <a:pt x="59" y="45"/>
                  <a:pt x="59" y="45"/>
                </a:cubicBezTo>
                <a:cubicBezTo>
                  <a:pt x="57" y="47"/>
                  <a:pt x="55" y="50"/>
                  <a:pt x="54" y="53"/>
                </a:cubicBezTo>
                <a:cubicBezTo>
                  <a:pt x="53" y="53"/>
                  <a:pt x="52" y="54"/>
                  <a:pt x="52" y="54"/>
                </a:cubicBezTo>
                <a:cubicBezTo>
                  <a:pt x="54" y="51"/>
                  <a:pt x="56" y="49"/>
                  <a:pt x="58" y="46"/>
                </a:cubicBezTo>
                <a:close/>
                <a:moveTo>
                  <a:pt x="48" y="57"/>
                </a:moveTo>
                <a:cubicBezTo>
                  <a:pt x="45" y="58"/>
                  <a:pt x="43" y="60"/>
                  <a:pt x="41" y="61"/>
                </a:cubicBezTo>
                <a:cubicBezTo>
                  <a:pt x="42" y="59"/>
                  <a:pt x="44" y="58"/>
                  <a:pt x="45" y="56"/>
                </a:cubicBezTo>
                <a:cubicBezTo>
                  <a:pt x="48" y="54"/>
                  <a:pt x="50" y="52"/>
                  <a:pt x="53" y="50"/>
                </a:cubicBezTo>
                <a:cubicBezTo>
                  <a:pt x="51" y="52"/>
                  <a:pt x="49" y="54"/>
                  <a:pt x="48" y="57"/>
                </a:cubicBezTo>
                <a:close/>
                <a:moveTo>
                  <a:pt x="50" y="58"/>
                </a:moveTo>
                <a:cubicBezTo>
                  <a:pt x="50" y="58"/>
                  <a:pt x="50" y="59"/>
                  <a:pt x="50" y="59"/>
                </a:cubicBezTo>
                <a:cubicBezTo>
                  <a:pt x="50" y="59"/>
                  <a:pt x="49" y="59"/>
                  <a:pt x="49" y="59"/>
                </a:cubicBezTo>
                <a:cubicBezTo>
                  <a:pt x="47" y="61"/>
                  <a:pt x="44" y="64"/>
                  <a:pt x="42" y="67"/>
                </a:cubicBezTo>
                <a:cubicBezTo>
                  <a:pt x="43" y="65"/>
                  <a:pt x="45" y="63"/>
                  <a:pt x="46" y="62"/>
                </a:cubicBezTo>
                <a:cubicBezTo>
                  <a:pt x="47" y="60"/>
                  <a:pt x="49" y="59"/>
                  <a:pt x="50" y="58"/>
                </a:cubicBezTo>
                <a:close/>
                <a:moveTo>
                  <a:pt x="39" y="86"/>
                </a:moveTo>
                <a:cubicBezTo>
                  <a:pt x="39" y="86"/>
                  <a:pt x="39" y="87"/>
                  <a:pt x="39" y="87"/>
                </a:cubicBezTo>
                <a:cubicBezTo>
                  <a:pt x="38" y="88"/>
                  <a:pt x="37" y="89"/>
                  <a:pt x="35" y="90"/>
                </a:cubicBezTo>
                <a:cubicBezTo>
                  <a:pt x="35" y="90"/>
                  <a:pt x="35" y="90"/>
                  <a:pt x="35" y="90"/>
                </a:cubicBezTo>
                <a:cubicBezTo>
                  <a:pt x="37" y="89"/>
                  <a:pt x="38" y="87"/>
                  <a:pt x="39" y="86"/>
                </a:cubicBezTo>
                <a:close/>
                <a:moveTo>
                  <a:pt x="34" y="102"/>
                </a:moveTo>
                <a:cubicBezTo>
                  <a:pt x="35" y="103"/>
                  <a:pt x="35" y="105"/>
                  <a:pt x="36" y="107"/>
                </a:cubicBezTo>
                <a:cubicBezTo>
                  <a:pt x="35" y="109"/>
                  <a:pt x="35" y="110"/>
                  <a:pt x="35" y="112"/>
                </a:cubicBezTo>
                <a:cubicBezTo>
                  <a:pt x="34" y="111"/>
                  <a:pt x="34" y="110"/>
                  <a:pt x="34" y="109"/>
                </a:cubicBezTo>
                <a:cubicBezTo>
                  <a:pt x="34" y="106"/>
                  <a:pt x="34" y="104"/>
                  <a:pt x="34" y="102"/>
                </a:cubicBezTo>
                <a:close/>
                <a:moveTo>
                  <a:pt x="36" y="126"/>
                </a:moveTo>
                <a:cubicBezTo>
                  <a:pt x="36" y="127"/>
                  <a:pt x="37" y="128"/>
                  <a:pt x="37" y="129"/>
                </a:cubicBezTo>
                <a:cubicBezTo>
                  <a:pt x="37" y="129"/>
                  <a:pt x="37" y="130"/>
                  <a:pt x="37" y="130"/>
                </a:cubicBezTo>
                <a:cubicBezTo>
                  <a:pt x="37" y="130"/>
                  <a:pt x="37" y="131"/>
                  <a:pt x="37" y="131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6" y="127"/>
                  <a:pt x="36" y="127"/>
                  <a:pt x="36" y="126"/>
                </a:cubicBezTo>
                <a:close/>
                <a:moveTo>
                  <a:pt x="36" y="115"/>
                </a:moveTo>
                <a:cubicBezTo>
                  <a:pt x="36" y="115"/>
                  <a:pt x="36" y="115"/>
                  <a:pt x="36" y="115"/>
                </a:cubicBezTo>
                <a:cubicBezTo>
                  <a:pt x="36" y="114"/>
                  <a:pt x="36" y="112"/>
                  <a:pt x="36" y="111"/>
                </a:cubicBezTo>
                <a:cubicBezTo>
                  <a:pt x="36" y="111"/>
                  <a:pt x="37" y="111"/>
                  <a:pt x="37" y="111"/>
                </a:cubicBezTo>
                <a:cubicBezTo>
                  <a:pt x="37" y="111"/>
                  <a:pt x="37" y="112"/>
                  <a:pt x="37" y="113"/>
                </a:cubicBezTo>
                <a:cubicBezTo>
                  <a:pt x="37" y="114"/>
                  <a:pt x="36" y="114"/>
                  <a:pt x="36" y="115"/>
                </a:cubicBezTo>
                <a:close/>
                <a:moveTo>
                  <a:pt x="36" y="97"/>
                </a:moveTo>
                <a:cubicBezTo>
                  <a:pt x="36" y="97"/>
                  <a:pt x="36" y="98"/>
                  <a:pt x="37" y="99"/>
                </a:cubicBezTo>
                <a:cubicBezTo>
                  <a:pt x="37" y="99"/>
                  <a:pt x="37" y="100"/>
                  <a:pt x="36" y="100"/>
                </a:cubicBezTo>
                <a:cubicBezTo>
                  <a:pt x="36" y="99"/>
                  <a:pt x="36" y="98"/>
                  <a:pt x="36" y="97"/>
                </a:cubicBezTo>
                <a:close/>
                <a:moveTo>
                  <a:pt x="37" y="94"/>
                </a:moveTo>
                <a:cubicBezTo>
                  <a:pt x="37" y="93"/>
                  <a:pt x="36" y="92"/>
                  <a:pt x="36" y="92"/>
                </a:cubicBezTo>
                <a:cubicBezTo>
                  <a:pt x="37" y="91"/>
                  <a:pt x="38" y="90"/>
                  <a:pt x="38" y="90"/>
                </a:cubicBezTo>
                <a:cubicBezTo>
                  <a:pt x="38" y="91"/>
                  <a:pt x="38" y="92"/>
                  <a:pt x="38" y="93"/>
                </a:cubicBezTo>
                <a:cubicBezTo>
                  <a:pt x="37" y="93"/>
                  <a:pt x="37" y="93"/>
                  <a:pt x="37" y="94"/>
                </a:cubicBezTo>
                <a:close/>
                <a:moveTo>
                  <a:pt x="39" y="103"/>
                </a:moveTo>
                <a:cubicBezTo>
                  <a:pt x="39" y="103"/>
                  <a:pt x="39" y="103"/>
                  <a:pt x="39" y="103"/>
                </a:cubicBezTo>
                <a:cubicBezTo>
                  <a:pt x="39" y="104"/>
                  <a:pt x="38" y="104"/>
                  <a:pt x="38" y="104"/>
                </a:cubicBezTo>
                <a:cubicBezTo>
                  <a:pt x="38" y="104"/>
                  <a:pt x="38" y="104"/>
                  <a:pt x="38" y="103"/>
                </a:cubicBezTo>
                <a:cubicBezTo>
                  <a:pt x="38" y="103"/>
                  <a:pt x="38" y="103"/>
                  <a:pt x="39" y="103"/>
                </a:cubicBezTo>
                <a:close/>
                <a:moveTo>
                  <a:pt x="38" y="97"/>
                </a:moveTo>
                <a:cubicBezTo>
                  <a:pt x="38" y="96"/>
                  <a:pt x="39" y="95"/>
                  <a:pt x="39" y="94"/>
                </a:cubicBezTo>
                <a:cubicBezTo>
                  <a:pt x="40" y="93"/>
                  <a:pt x="41" y="93"/>
                  <a:pt x="42" y="92"/>
                </a:cubicBezTo>
                <a:cubicBezTo>
                  <a:pt x="41" y="93"/>
                  <a:pt x="40" y="94"/>
                  <a:pt x="39" y="95"/>
                </a:cubicBezTo>
                <a:cubicBezTo>
                  <a:pt x="39" y="96"/>
                  <a:pt x="40" y="97"/>
                  <a:pt x="41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7"/>
                  <a:pt x="41" y="97"/>
                  <a:pt x="41" y="98"/>
                </a:cubicBezTo>
                <a:cubicBezTo>
                  <a:pt x="40" y="98"/>
                  <a:pt x="40" y="99"/>
                  <a:pt x="39" y="99"/>
                </a:cubicBezTo>
                <a:cubicBezTo>
                  <a:pt x="39" y="99"/>
                  <a:pt x="39" y="98"/>
                  <a:pt x="38" y="97"/>
                </a:cubicBezTo>
                <a:close/>
                <a:moveTo>
                  <a:pt x="40" y="121"/>
                </a:moveTo>
                <a:cubicBezTo>
                  <a:pt x="40" y="121"/>
                  <a:pt x="40" y="121"/>
                  <a:pt x="40" y="121"/>
                </a:cubicBezTo>
                <a:cubicBezTo>
                  <a:pt x="40" y="122"/>
                  <a:pt x="41" y="123"/>
                  <a:pt x="41" y="124"/>
                </a:cubicBezTo>
                <a:cubicBezTo>
                  <a:pt x="41" y="124"/>
                  <a:pt x="41" y="124"/>
                  <a:pt x="40" y="125"/>
                </a:cubicBezTo>
                <a:cubicBezTo>
                  <a:pt x="40" y="123"/>
                  <a:pt x="40" y="122"/>
                  <a:pt x="39" y="121"/>
                </a:cubicBezTo>
                <a:cubicBezTo>
                  <a:pt x="39" y="121"/>
                  <a:pt x="40" y="121"/>
                  <a:pt x="40" y="121"/>
                </a:cubicBezTo>
                <a:close/>
                <a:moveTo>
                  <a:pt x="40" y="133"/>
                </a:moveTo>
                <a:cubicBezTo>
                  <a:pt x="41" y="134"/>
                  <a:pt x="41" y="136"/>
                  <a:pt x="42" y="138"/>
                </a:cubicBezTo>
                <a:cubicBezTo>
                  <a:pt x="42" y="138"/>
                  <a:pt x="41" y="138"/>
                  <a:pt x="41" y="138"/>
                </a:cubicBezTo>
                <a:cubicBezTo>
                  <a:pt x="41" y="137"/>
                  <a:pt x="40" y="135"/>
                  <a:pt x="40" y="133"/>
                </a:cubicBezTo>
                <a:cubicBezTo>
                  <a:pt x="40" y="133"/>
                  <a:pt x="40" y="133"/>
                  <a:pt x="40" y="133"/>
                </a:cubicBezTo>
                <a:close/>
                <a:moveTo>
                  <a:pt x="41" y="96"/>
                </a:moveTo>
                <a:cubicBezTo>
                  <a:pt x="43" y="93"/>
                  <a:pt x="46" y="91"/>
                  <a:pt x="48" y="88"/>
                </a:cubicBezTo>
                <a:cubicBezTo>
                  <a:pt x="48" y="89"/>
                  <a:pt x="48" y="90"/>
                  <a:pt x="47" y="90"/>
                </a:cubicBezTo>
                <a:cubicBezTo>
                  <a:pt x="47" y="91"/>
                  <a:pt x="47" y="92"/>
                  <a:pt x="46" y="92"/>
                </a:cubicBezTo>
                <a:cubicBezTo>
                  <a:pt x="45" y="94"/>
                  <a:pt x="44" y="95"/>
                  <a:pt x="43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95"/>
                  <a:pt x="41" y="95"/>
                  <a:pt x="41" y="96"/>
                </a:cubicBezTo>
                <a:close/>
                <a:moveTo>
                  <a:pt x="43" y="129"/>
                </a:moveTo>
                <a:cubicBezTo>
                  <a:pt x="44" y="130"/>
                  <a:pt x="44" y="132"/>
                  <a:pt x="45" y="133"/>
                </a:cubicBezTo>
                <a:cubicBezTo>
                  <a:pt x="44" y="134"/>
                  <a:pt x="44" y="134"/>
                  <a:pt x="43" y="135"/>
                </a:cubicBezTo>
                <a:cubicBezTo>
                  <a:pt x="43" y="133"/>
                  <a:pt x="43" y="132"/>
                  <a:pt x="42" y="130"/>
                </a:cubicBezTo>
                <a:cubicBezTo>
                  <a:pt x="42" y="130"/>
                  <a:pt x="43" y="129"/>
                  <a:pt x="43" y="129"/>
                </a:cubicBezTo>
                <a:close/>
                <a:moveTo>
                  <a:pt x="42" y="140"/>
                </a:moveTo>
                <a:cubicBezTo>
                  <a:pt x="43" y="143"/>
                  <a:pt x="44" y="145"/>
                  <a:pt x="44" y="147"/>
                </a:cubicBezTo>
                <a:cubicBezTo>
                  <a:pt x="44" y="145"/>
                  <a:pt x="43" y="143"/>
                  <a:pt x="42" y="141"/>
                </a:cubicBezTo>
                <a:cubicBezTo>
                  <a:pt x="42" y="141"/>
                  <a:pt x="42" y="141"/>
                  <a:pt x="42" y="140"/>
                </a:cubicBezTo>
                <a:close/>
                <a:moveTo>
                  <a:pt x="44" y="154"/>
                </a:moveTo>
                <a:cubicBezTo>
                  <a:pt x="44" y="154"/>
                  <a:pt x="44" y="154"/>
                  <a:pt x="44" y="154"/>
                </a:cubicBezTo>
                <a:cubicBezTo>
                  <a:pt x="45" y="157"/>
                  <a:pt x="45" y="160"/>
                  <a:pt x="46" y="164"/>
                </a:cubicBezTo>
                <a:cubicBezTo>
                  <a:pt x="45" y="160"/>
                  <a:pt x="44" y="157"/>
                  <a:pt x="44" y="154"/>
                </a:cubicBezTo>
                <a:cubicBezTo>
                  <a:pt x="44" y="154"/>
                  <a:pt x="44" y="154"/>
                  <a:pt x="44" y="154"/>
                </a:cubicBezTo>
                <a:close/>
                <a:moveTo>
                  <a:pt x="43" y="174"/>
                </a:moveTo>
                <a:cubicBezTo>
                  <a:pt x="43" y="175"/>
                  <a:pt x="44" y="176"/>
                  <a:pt x="44" y="178"/>
                </a:cubicBezTo>
                <a:cubicBezTo>
                  <a:pt x="44" y="178"/>
                  <a:pt x="44" y="178"/>
                  <a:pt x="44" y="178"/>
                </a:cubicBezTo>
                <a:cubicBezTo>
                  <a:pt x="43" y="176"/>
                  <a:pt x="42" y="175"/>
                  <a:pt x="41" y="174"/>
                </a:cubicBezTo>
                <a:cubicBezTo>
                  <a:pt x="41" y="173"/>
                  <a:pt x="41" y="172"/>
                  <a:pt x="41" y="171"/>
                </a:cubicBezTo>
                <a:cubicBezTo>
                  <a:pt x="42" y="172"/>
                  <a:pt x="42" y="173"/>
                  <a:pt x="43" y="174"/>
                </a:cubicBezTo>
                <a:close/>
                <a:moveTo>
                  <a:pt x="42" y="176"/>
                </a:moveTo>
                <a:cubicBezTo>
                  <a:pt x="43" y="178"/>
                  <a:pt x="44" y="180"/>
                  <a:pt x="45" y="181"/>
                </a:cubicBezTo>
                <a:cubicBezTo>
                  <a:pt x="46" y="183"/>
                  <a:pt x="46" y="184"/>
                  <a:pt x="47" y="186"/>
                </a:cubicBezTo>
                <a:cubicBezTo>
                  <a:pt x="47" y="187"/>
                  <a:pt x="46" y="188"/>
                  <a:pt x="45" y="190"/>
                </a:cubicBezTo>
                <a:cubicBezTo>
                  <a:pt x="44" y="187"/>
                  <a:pt x="43" y="185"/>
                  <a:pt x="42" y="182"/>
                </a:cubicBezTo>
                <a:cubicBezTo>
                  <a:pt x="42" y="180"/>
                  <a:pt x="42" y="178"/>
                  <a:pt x="42" y="176"/>
                </a:cubicBezTo>
                <a:close/>
                <a:moveTo>
                  <a:pt x="46" y="192"/>
                </a:moveTo>
                <a:cubicBezTo>
                  <a:pt x="47" y="191"/>
                  <a:pt x="47" y="190"/>
                  <a:pt x="48" y="188"/>
                </a:cubicBezTo>
                <a:cubicBezTo>
                  <a:pt x="49" y="192"/>
                  <a:pt x="50" y="196"/>
                  <a:pt x="52" y="200"/>
                </a:cubicBezTo>
                <a:cubicBezTo>
                  <a:pt x="51" y="200"/>
                  <a:pt x="51" y="199"/>
                  <a:pt x="51" y="199"/>
                </a:cubicBezTo>
                <a:cubicBezTo>
                  <a:pt x="49" y="197"/>
                  <a:pt x="47" y="194"/>
                  <a:pt x="46" y="192"/>
                </a:cubicBezTo>
                <a:cubicBezTo>
                  <a:pt x="46" y="192"/>
                  <a:pt x="46" y="192"/>
                  <a:pt x="46" y="192"/>
                </a:cubicBezTo>
                <a:close/>
                <a:moveTo>
                  <a:pt x="50" y="174"/>
                </a:moveTo>
                <a:cubicBezTo>
                  <a:pt x="50" y="171"/>
                  <a:pt x="49" y="168"/>
                  <a:pt x="48" y="165"/>
                </a:cubicBezTo>
                <a:cubicBezTo>
                  <a:pt x="48" y="163"/>
                  <a:pt x="48" y="162"/>
                  <a:pt x="48" y="161"/>
                </a:cubicBezTo>
                <a:cubicBezTo>
                  <a:pt x="48" y="161"/>
                  <a:pt x="48" y="162"/>
                  <a:pt x="49" y="162"/>
                </a:cubicBezTo>
                <a:cubicBezTo>
                  <a:pt x="49" y="163"/>
                  <a:pt x="49" y="163"/>
                  <a:pt x="49" y="164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0" y="166"/>
                  <a:pt x="49" y="166"/>
                  <a:pt x="49" y="166"/>
                </a:cubicBezTo>
                <a:cubicBezTo>
                  <a:pt x="49" y="167"/>
                  <a:pt x="49" y="167"/>
                  <a:pt x="50" y="167"/>
                </a:cubicBezTo>
                <a:cubicBezTo>
                  <a:pt x="51" y="170"/>
                  <a:pt x="52" y="173"/>
                  <a:pt x="53" y="175"/>
                </a:cubicBezTo>
                <a:cubicBezTo>
                  <a:pt x="53" y="176"/>
                  <a:pt x="52" y="176"/>
                  <a:pt x="52" y="176"/>
                </a:cubicBezTo>
                <a:cubicBezTo>
                  <a:pt x="51" y="176"/>
                  <a:pt x="51" y="175"/>
                  <a:pt x="50" y="174"/>
                </a:cubicBezTo>
                <a:close/>
                <a:moveTo>
                  <a:pt x="51" y="186"/>
                </a:moveTo>
                <a:cubicBezTo>
                  <a:pt x="50" y="185"/>
                  <a:pt x="50" y="184"/>
                  <a:pt x="49" y="183"/>
                </a:cubicBezTo>
                <a:cubicBezTo>
                  <a:pt x="49" y="182"/>
                  <a:pt x="50" y="182"/>
                  <a:pt x="50" y="181"/>
                </a:cubicBezTo>
                <a:cubicBezTo>
                  <a:pt x="50" y="181"/>
                  <a:pt x="50" y="181"/>
                  <a:pt x="50" y="181"/>
                </a:cubicBezTo>
                <a:cubicBezTo>
                  <a:pt x="50" y="183"/>
                  <a:pt x="51" y="184"/>
                  <a:pt x="51" y="186"/>
                </a:cubicBezTo>
                <a:close/>
                <a:moveTo>
                  <a:pt x="52" y="179"/>
                </a:moveTo>
                <a:cubicBezTo>
                  <a:pt x="53" y="179"/>
                  <a:pt x="53" y="179"/>
                  <a:pt x="54" y="179"/>
                </a:cubicBezTo>
                <a:cubicBezTo>
                  <a:pt x="54" y="179"/>
                  <a:pt x="54" y="179"/>
                  <a:pt x="55" y="180"/>
                </a:cubicBezTo>
                <a:cubicBezTo>
                  <a:pt x="55" y="181"/>
                  <a:pt x="56" y="183"/>
                  <a:pt x="56" y="184"/>
                </a:cubicBezTo>
                <a:cubicBezTo>
                  <a:pt x="56" y="184"/>
                  <a:pt x="55" y="183"/>
                  <a:pt x="55" y="183"/>
                </a:cubicBezTo>
                <a:cubicBezTo>
                  <a:pt x="54" y="182"/>
                  <a:pt x="53" y="181"/>
                  <a:pt x="52" y="181"/>
                </a:cubicBezTo>
                <a:cubicBezTo>
                  <a:pt x="52" y="180"/>
                  <a:pt x="52" y="180"/>
                  <a:pt x="52" y="179"/>
                </a:cubicBezTo>
                <a:cubicBezTo>
                  <a:pt x="52" y="179"/>
                  <a:pt x="52" y="179"/>
                  <a:pt x="52" y="179"/>
                </a:cubicBezTo>
                <a:close/>
                <a:moveTo>
                  <a:pt x="54" y="184"/>
                </a:moveTo>
                <a:cubicBezTo>
                  <a:pt x="56" y="186"/>
                  <a:pt x="57" y="188"/>
                  <a:pt x="59" y="190"/>
                </a:cubicBezTo>
                <a:cubicBezTo>
                  <a:pt x="59" y="190"/>
                  <a:pt x="59" y="190"/>
                  <a:pt x="59" y="190"/>
                </a:cubicBezTo>
                <a:cubicBezTo>
                  <a:pt x="59" y="191"/>
                  <a:pt x="58" y="193"/>
                  <a:pt x="57" y="194"/>
                </a:cubicBezTo>
                <a:cubicBezTo>
                  <a:pt x="57" y="194"/>
                  <a:pt x="57" y="194"/>
                  <a:pt x="57" y="194"/>
                </a:cubicBezTo>
                <a:cubicBezTo>
                  <a:pt x="56" y="190"/>
                  <a:pt x="55" y="187"/>
                  <a:pt x="54" y="184"/>
                </a:cubicBezTo>
                <a:cubicBezTo>
                  <a:pt x="54" y="184"/>
                  <a:pt x="54" y="184"/>
                  <a:pt x="54" y="184"/>
                </a:cubicBezTo>
                <a:close/>
                <a:moveTo>
                  <a:pt x="58" y="195"/>
                </a:moveTo>
                <a:cubicBezTo>
                  <a:pt x="59" y="195"/>
                  <a:pt x="60" y="194"/>
                  <a:pt x="61" y="194"/>
                </a:cubicBezTo>
                <a:cubicBezTo>
                  <a:pt x="63" y="195"/>
                  <a:pt x="64" y="197"/>
                  <a:pt x="65" y="198"/>
                </a:cubicBezTo>
                <a:cubicBezTo>
                  <a:pt x="64" y="199"/>
                  <a:pt x="64" y="200"/>
                  <a:pt x="64" y="200"/>
                </a:cubicBezTo>
                <a:cubicBezTo>
                  <a:pt x="62" y="199"/>
                  <a:pt x="60" y="197"/>
                  <a:pt x="58" y="195"/>
                </a:cubicBezTo>
                <a:close/>
                <a:moveTo>
                  <a:pt x="63" y="193"/>
                </a:moveTo>
                <a:cubicBezTo>
                  <a:pt x="64" y="192"/>
                  <a:pt x="65" y="192"/>
                  <a:pt x="65" y="192"/>
                </a:cubicBezTo>
                <a:cubicBezTo>
                  <a:pt x="66" y="192"/>
                  <a:pt x="67" y="193"/>
                  <a:pt x="68" y="194"/>
                </a:cubicBezTo>
                <a:cubicBezTo>
                  <a:pt x="68" y="194"/>
                  <a:pt x="67" y="195"/>
                  <a:pt x="67" y="196"/>
                </a:cubicBezTo>
                <a:cubicBezTo>
                  <a:pt x="65" y="195"/>
                  <a:pt x="64" y="194"/>
                  <a:pt x="63" y="193"/>
                </a:cubicBezTo>
                <a:close/>
                <a:moveTo>
                  <a:pt x="70" y="195"/>
                </a:moveTo>
                <a:cubicBezTo>
                  <a:pt x="70" y="196"/>
                  <a:pt x="71" y="196"/>
                  <a:pt x="72" y="197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72" y="199"/>
                  <a:pt x="72" y="199"/>
                  <a:pt x="71" y="199"/>
                </a:cubicBezTo>
                <a:cubicBezTo>
                  <a:pt x="71" y="199"/>
                  <a:pt x="70" y="198"/>
                  <a:pt x="69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68" y="197"/>
                  <a:pt x="68" y="197"/>
                  <a:pt x="68" y="197"/>
                </a:cubicBezTo>
                <a:cubicBezTo>
                  <a:pt x="68" y="196"/>
                  <a:pt x="69" y="195"/>
                  <a:pt x="70" y="195"/>
                </a:cubicBezTo>
                <a:close/>
                <a:moveTo>
                  <a:pt x="67" y="190"/>
                </a:moveTo>
                <a:cubicBezTo>
                  <a:pt x="69" y="190"/>
                  <a:pt x="70" y="189"/>
                  <a:pt x="71" y="188"/>
                </a:cubicBezTo>
                <a:cubicBezTo>
                  <a:pt x="71" y="188"/>
                  <a:pt x="72" y="189"/>
                  <a:pt x="72" y="189"/>
                </a:cubicBezTo>
                <a:cubicBezTo>
                  <a:pt x="71" y="190"/>
                  <a:pt x="71" y="191"/>
                  <a:pt x="70" y="192"/>
                </a:cubicBezTo>
                <a:cubicBezTo>
                  <a:pt x="69" y="191"/>
                  <a:pt x="68" y="191"/>
                  <a:pt x="67" y="190"/>
                </a:cubicBezTo>
                <a:close/>
                <a:moveTo>
                  <a:pt x="72" y="185"/>
                </a:moveTo>
                <a:cubicBezTo>
                  <a:pt x="71" y="184"/>
                  <a:pt x="70" y="183"/>
                  <a:pt x="68" y="181"/>
                </a:cubicBezTo>
                <a:cubicBezTo>
                  <a:pt x="69" y="181"/>
                  <a:pt x="69" y="181"/>
                  <a:pt x="69" y="180"/>
                </a:cubicBezTo>
                <a:cubicBezTo>
                  <a:pt x="70" y="181"/>
                  <a:pt x="71" y="181"/>
                  <a:pt x="72" y="182"/>
                </a:cubicBezTo>
                <a:cubicBezTo>
                  <a:pt x="72" y="182"/>
                  <a:pt x="73" y="182"/>
                  <a:pt x="73" y="182"/>
                </a:cubicBezTo>
                <a:cubicBezTo>
                  <a:pt x="73" y="183"/>
                  <a:pt x="73" y="184"/>
                  <a:pt x="73" y="184"/>
                </a:cubicBezTo>
                <a:cubicBezTo>
                  <a:pt x="73" y="185"/>
                  <a:pt x="72" y="185"/>
                  <a:pt x="72" y="185"/>
                </a:cubicBezTo>
                <a:close/>
                <a:moveTo>
                  <a:pt x="71" y="151"/>
                </a:moveTo>
                <a:cubicBezTo>
                  <a:pt x="72" y="150"/>
                  <a:pt x="72" y="150"/>
                  <a:pt x="73" y="149"/>
                </a:cubicBezTo>
                <a:cubicBezTo>
                  <a:pt x="73" y="149"/>
                  <a:pt x="73" y="150"/>
                  <a:pt x="73" y="150"/>
                </a:cubicBezTo>
                <a:cubicBezTo>
                  <a:pt x="72" y="150"/>
                  <a:pt x="72" y="151"/>
                  <a:pt x="71" y="151"/>
                </a:cubicBezTo>
                <a:close/>
                <a:moveTo>
                  <a:pt x="72" y="119"/>
                </a:moveTo>
                <a:cubicBezTo>
                  <a:pt x="72" y="119"/>
                  <a:pt x="71" y="120"/>
                  <a:pt x="71" y="120"/>
                </a:cubicBezTo>
                <a:cubicBezTo>
                  <a:pt x="72" y="119"/>
                  <a:pt x="72" y="118"/>
                  <a:pt x="72" y="118"/>
                </a:cubicBezTo>
                <a:cubicBezTo>
                  <a:pt x="73" y="117"/>
                  <a:pt x="73" y="117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3" y="117"/>
                  <a:pt x="72" y="118"/>
                  <a:pt x="72" y="119"/>
                </a:cubicBezTo>
                <a:close/>
                <a:moveTo>
                  <a:pt x="78" y="130"/>
                </a:moveTo>
                <a:cubicBezTo>
                  <a:pt x="78" y="131"/>
                  <a:pt x="79" y="132"/>
                  <a:pt x="79" y="134"/>
                </a:cubicBezTo>
                <a:cubicBezTo>
                  <a:pt x="77" y="135"/>
                  <a:pt x="75" y="136"/>
                  <a:pt x="74" y="137"/>
                </a:cubicBezTo>
                <a:cubicBezTo>
                  <a:pt x="73" y="137"/>
                  <a:pt x="73" y="136"/>
                  <a:pt x="73" y="135"/>
                </a:cubicBezTo>
                <a:cubicBezTo>
                  <a:pt x="75" y="134"/>
                  <a:pt x="76" y="132"/>
                  <a:pt x="78" y="130"/>
                </a:cubicBezTo>
                <a:close/>
                <a:moveTo>
                  <a:pt x="75" y="140"/>
                </a:moveTo>
                <a:cubicBezTo>
                  <a:pt x="76" y="140"/>
                  <a:pt x="77" y="139"/>
                  <a:pt x="78" y="138"/>
                </a:cubicBezTo>
                <a:cubicBezTo>
                  <a:pt x="77" y="139"/>
                  <a:pt x="76" y="141"/>
                  <a:pt x="75" y="142"/>
                </a:cubicBezTo>
                <a:cubicBezTo>
                  <a:pt x="75" y="142"/>
                  <a:pt x="74" y="142"/>
                  <a:pt x="74" y="141"/>
                </a:cubicBezTo>
                <a:cubicBezTo>
                  <a:pt x="75" y="141"/>
                  <a:pt x="75" y="141"/>
                  <a:pt x="75" y="140"/>
                </a:cubicBezTo>
                <a:close/>
                <a:moveTo>
                  <a:pt x="80" y="138"/>
                </a:moveTo>
                <a:cubicBezTo>
                  <a:pt x="80" y="139"/>
                  <a:pt x="80" y="139"/>
                  <a:pt x="80" y="140"/>
                </a:cubicBezTo>
                <a:cubicBezTo>
                  <a:pt x="79" y="142"/>
                  <a:pt x="77" y="143"/>
                  <a:pt x="76" y="145"/>
                </a:cubicBezTo>
                <a:cubicBezTo>
                  <a:pt x="77" y="142"/>
                  <a:pt x="79" y="140"/>
                  <a:pt x="80" y="138"/>
                </a:cubicBezTo>
                <a:close/>
                <a:moveTo>
                  <a:pt x="78" y="145"/>
                </a:moveTo>
                <a:cubicBezTo>
                  <a:pt x="78" y="145"/>
                  <a:pt x="78" y="145"/>
                  <a:pt x="78" y="145"/>
                </a:cubicBezTo>
                <a:cubicBezTo>
                  <a:pt x="77" y="146"/>
                  <a:pt x="77" y="146"/>
                  <a:pt x="76" y="147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7" y="146"/>
                  <a:pt x="77" y="145"/>
                  <a:pt x="78" y="145"/>
                </a:cubicBezTo>
                <a:close/>
                <a:moveTo>
                  <a:pt x="78" y="166"/>
                </a:moveTo>
                <a:cubicBezTo>
                  <a:pt x="78" y="166"/>
                  <a:pt x="78" y="167"/>
                  <a:pt x="79" y="167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8" y="167"/>
                  <a:pt x="78" y="167"/>
                  <a:pt x="78" y="166"/>
                </a:cubicBezTo>
                <a:cubicBezTo>
                  <a:pt x="78" y="166"/>
                  <a:pt x="78" y="166"/>
                  <a:pt x="78" y="166"/>
                </a:cubicBezTo>
                <a:close/>
                <a:moveTo>
                  <a:pt x="78" y="155"/>
                </a:moveTo>
                <a:cubicBezTo>
                  <a:pt x="80" y="153"/>
                  <a:pt x="81" y="152"/>
                  <a:pt x="83" y="151"/>
                </a:cubicBezTo>
                <a:cubicBezTo>
                  <a:pt x="83" y="152"/>
                  <a:pt x="83" y="153"/>
                  <a:pt x="83" y="154"/>
                </a:cubicBezTo>
                <a:cubicBezTo>
                  <a:pt x="82" y="156"/>
                  <a:pt x="81" y="157"/>
                  <a:pt x="80" y="159"/>
                </a:cubicBezTo>
                <a:cubicBezTo>
                  <a:pt x="79" y="158"/>
                  <a:pt x="79" y="156"/>
                  <a:pt x="78" y="155"/>
                </a:cubicBezTo>
                <a:close/>
                <a:moveTo>
                  <a:pt x="85" y="152"/>
                </a:moveTo>
                <a:cubicBezTo>
                  <a:pt x="85" y="151"/>
                  <a:pt x="84" y="150"/>
                  <a:pt x="84" y="149"/>
                </a:cubicBezTo>
                <a:cubicBezTo>
                  <a:pt x="85" y="149"/>
                  <a:pt x="85" y="149"/>
                  <a:pt x="85" y="148"/>
                </a:cubicBezTo>
                <a:cubicBezTo>
                  <a:pt x="85" y="149"/>
                  <a:pt x="85" y="149"/>
                  <a:pt x="85" y="149"/>
                </a:cubicBezTo>
                <a:cubicBezTo>
                  <a:pt x="85" y="149"/>
                  <a:pt x="85" y="150"/>
                  <a:pt x="86" y="150"/>
                </a:cubicBezTo>
                <a:cubicBezTo>
                  <a:pt x="86" y="150"/>
                  <a:pt x="86" y="150"/>
                  <a:pt x="87" y="150"/>
                </a:cubicBezTo>
                <a:cubicBezTo>
                  <a:pt x="86" y="151"/>
                  <a:pt x="85" y="151"/>
                  <a:pt x="85" y="152"/>
                </a:cubicBezTo>
                <a:close/>
                <a:moveTo>
                  <a:pt x="85" y="156"/>
                </a:moveTo>
                <a:cubicBezTo>
                  <a:pt x="85" y="155"/>
                  <a:pt x="85" y="155"/>
                  <a:pt x="85" y="155"/>
                </a:cubicBezTo>
                <a:cubicBezTo>
                  <a:pt x="86" y="154"/>
                  <a:pt x="86" y="153"/>
                  <a:pt x="87" y="153"/>
                </a:cubicBezTo>
                <a:cubicBezTo>
                  <a:pt x="87" y="153"/>
                  <a:pt x="88" y="153"/>
                  <a:pt x="88" y="152"/>
                </a:cubicBezTo>
                <a:cubicBezTo>
                  <a:pt x="89" y="151"/>
                  <a:pt x="90" y="150"/>
                  <a:pt x="92" y="148"/>
                </a:cubicBezTo>
                <a:cubicBezTo>
                  <a:pt x="92" y="148"/>
                  <a:pt x="92" y="148"/>
                  <a:pt x="93" y="148"/>
                </a:cubicBezTo>
                <a:cubicBezTo>
                  <a:pt x="92" y="148"/>
                  <a:pt x="92" y="149"/>
                  <a:pt x="92" y="149"/>
                </a:cubicBezTo>
                <a:cubicBezTo>
                  <a:pt x="90" y="151"/>
                  <a:pt x="88" y="153"/>
                  <a:pt x="85" y="156"/>
                </a:cubicBezTo>
                <a:close/>
                <a:moveTo>
                  <a:pt x="86" y="182"/>
                </a:moveTo>
                <a:cubicBezTo>
                  <a:pt x="86" y="182"/>
                  <a:pt x="86" y="182"/>
                  <a:pt x="86" y="182"/>
                </a:cubicBezTo>
                <a:cubicBezTo>
                  <a:pt x="86" y="182"/>
                  <a:pt x="85" y="181"/>
                  <a:pt x="85" y="181"/>
                </a:cubicBezTo>
                <a:cubicBezTo>
                  <a:pt x="85" y="180"/>
                  <a:pt x="86" y="180"/>
                  <a:pt x="86" y="179"/>
                </a:cubicBezTo>
                <a:cubicBezTo>
                  <a:pt x="86" y="180"/>
                  <a:pt x="86" y="181"/>
                  <a:pt x="86" y="182"/>
                </a:cubicBezTo>
                <a:close/>
                <a:moveTo>
                  <a:pt x="88" y="160"/>
                </a:moveTo>
                <a:cubicBezTo>
                  <a:pt x="92" y="158"/>
                  <a:pt x="95" y="156"/>
                  <a:pt x="99" y="154"/>
                </a:cubicBezTo>
                <a:cubicBezTo>
                  <a:pt x="98" y="155"/>
                  <a:pt x="97" y="156"/>
                  <a:pt x="96" y="157"/>
                </a:cubicBezTo>
                <a:cubicBezTo>
                  <a:pt x="93" y="159"/>
                  <a:pt x="90" y="161"/>
                  <a:pt x="87" y="163"/>
                </a:cubicBezTo>
                <a:cubicBezTo>
                  <a:pt x="87" y="163"/>
                  <a:pt x="86" y="162"/>
                  <a:pt x="86" y="162"/>
                </a:cubicBezTo>
                <a:cubicBezTo>
                  <a:pt x="87" y="161"/>
                  <a:pt x="88" y="160"/>
                  <a:pt x="88" y="160"/>
                </a:cubicBezTo>
                <a:close/>
                <a:moveTo>
                  <a:pt x="88" y="168"/>
                </a:moveTo>
                <a:cubicBezTo>
                  <a:pt x="90" y="166"/>
                  <a:pt x="92" y="165"/>
                  <a:pt x="94" y="163"/>
                </a:cubicBezTo>
                <a:cubicBezTo>
                  <a:pt x="92" y="165"/>
                  <a:pt x="90" y="167"/>
                  <a:pt x="87" y="169"/>
                </a:cubicBezTo>
                <a:cubicBezTo>
                  <a:pt x="87" y="169"/>
                  <a:pt x="87" y="169"/>
                  <a:pt x="87" y="169"/>
                </a:cubicBezTo>
                <a:cubicBezTo>
                  <a:pt x="88" y="169"/>
                  <a:pt x="88" y="168"/>
                  <a:pt x="88" y="168"/>
                </a:cubicBezTo>
                <a:close/>
                <a:moveTo>
                  <a:pt x="97" y="177"/>
                </a:moveTo>
                <a:cubicBezTo>
                  <a:pt x="99" y="175"/>
                  <a:pt x="101" y="174"/>
                  <a:pt x="103" y="173"/>
                </a:cubicBezTo>
                <a:cubicBezTo>
                  <a:pt x="101" y="175"/>
                  <a:pt x="99" y="177"/>
                  <a:pt x="97" y="179"/>
                </a:cubicBezTo>
                <a:cubicBezTo>
                  <a:pt x="96" y="179"/>
                  <a:pt x="95" y="180"/>
                  <a:pt x="94" y="180"/>
                </a:cubicBezTo>
                <a:cubicBezTo>
                  <a:pt x="95" y="179"/>
                  <a:pt x="96" y="178"/>
                  <a:pt x="97" y="177"/>
                </a:cubicBezTo>
                <a:close/>
                <a:moveTo>
                  <a:pt x="102" y="157"/>
                </a:moveTo>
                <a:cubicBezTo>
                  <a:pt x="99" y="158"/>
                  <a:pt x="97" y="160"/>
                  <a:pt x="95" y="161"/>
                </a:cubicBezTo>
                <a:cubicBezTo>
                  <a:pt x="95" y="161"/>
                  <a:pt x="95" y="161"/>
                  <a:pt x="94" y="161"/>
                </a:cubicBezTo>
                <a:cubicBezTo>
                  <a:pt x="95" y="160"/>
                  <a:pt x="96" y="159"/>
                  <a:pt x="97" y="158"/>
                </a:cubicBezTo>
                <a:cubicBezTo>
                  <a:pt x="99" y="157"/>
                  <a:pt x="102" y="155"/>
                  <a:pt x="105" y="154"/>
                </a:cubicBezTo>
                <a:cubicBezTo>
                  <a:pt x="104" y="155"/>
                  <a:pt x="103" y="156"/>
                  <a:pt x="102" y="157"/>
                </a:cubicBezTo>
                <a:close/>
                <a:moveTo>
                  <a:pt x="106" y="167"/>
                </a:moveTo>
                <a:cubicBezTo>
                  <a:pt x="108" y="166"/>
                  <a:pt x="110" y="165"/>
                  <a:pt x="112" y="164"/>
                </a:cubicBezTo>
                <a:cubicBezTo>
                  <a:pt x="111" y="165"/>
                  <a:pt x="110" y="166"/>
                  <a:pt x="109" y="167"/>
                </a:cubicBezTo>
                <a:cubicBezTo>
                  <a:pt x="107" y="168"/>
                  <a:pt x="105" y="170"/>
                  <a:pt x="103" y="171"/>
                </a:cubicBezTo>
                <a:cubicBezTo>
                  <a:pt x="104" y="170"/>
                  <a:pt x="105" y="168"/>
                  <a:pt x="106" y="167"/>
                </a:cubicBezTo>
                <a:close/>
                <a:moveTo>
                  <a:pt x="109" y="171"/>
                </a:moveTo>
                <a:cubicBezTo>
                  <a:pt x="110" y="170"/>
                  <a:pt x="111" y="169"/>
                  <a:pt x="112" y="168"/>
                </a:cubicBezTo>
                <a:cubicBezTo>
                  <a:pt x="114" y="167"/>
                  <a:pt x="117" y="165"/>
                  <a:pt x="119" y="164"/>
                </a:cubicBezTo>
                <a:cubicBezTo>
                  <a:pt x="116" y="167"/>
                  <a:pt x="113" y="169"/>
                  <a:pt x="110" y="172"/>
                </a:cubicBezTo>
                <a:cubicBezTo>
                  <a:pt x="108" y="173"/>
                  <a:pt x="107" y="174"/>
                  <a:pt x="105" y="175"/>
                </a:cubicBezTo>
                <a:cubicBezTo>
                  <a:pt x="106" y="174"/>
                  <a:pt x="107" y="172"/>
                  <a:pt x="109" y="171"/>
                </a:cubicBezTo>
                <a:close/>
                <a:moveTo>
                  <a:pt x="105" y="184"/>
                </a:moveTo>
                <a:cubicBezTo>
                  <a:pt x="106" y="183"/>
                  <a:pt x="107" y="183"/>
                  <a:pt x="108" y="183"/>
                </a:cubicBezTo>
                <a:cubicBezTo>
                  <a:pt x="106" y="184"/>
                  <a:pt x="104" y="186"/>
                  <a:pt x="102" y="187"/>
                </a:cubicBezTo>
                <a:cubicBezTo>
                  <a:pt x="103" y="186"/>
                  <a:pt x="104" y="185"/>
                  <a:pt x="105" y="184"/>
                </a:cubicBezTo>
                <a:close/>
                <a:moveTo>
                  <a:pt x="103" y="196"/>
                </a:moveTo>
                <a:cubicBezTo>
                  <a:pt x="103" y="196"/>
                  <a:pt x="102" y="196"/>
                  <a:pt x="101" y="196"/>
                </a:cubicBezTo>
                <a:cubicBezTo>
                  <a:pt x="101" y="196"/>
                  <a:pt x="100" y="196"/>
                  <a:pt x="100" y="196"/>
                </a:cubicBezTo>
                <a:cubicBezTo>
                  <a:pt x="101" y="195"/>
                  <a:pt x="101" y="195"/>
                  <a:pt x="101" y="194"/>
                </a:cubicBezTo>
                <a:cubicBezTo>
                  <a:pt x="102" y="195"/>
                  <a:pt x="103" y="195"/>
                  <a:pt x="103" y="196"/>
                </a:cubicBezTo>
                <a:close/>
                <a:moveTo>
                  <a:pt x="102" y="202"/>
                </a:moveTo>
                <a:cubicBezTo>
                  <a:pt x="101" y="202"/>
                  <a:pt x="100" y="203"/>
                  <a:pt x="99" y="204"/>
                </a:cubicBezTo>
                <a:cubicBezTo>
                  <a:pt x="99" y="204"/>
                  <a:pt x="99" y="204"/>
                  <a:pt x="99" y="203"/>
                </a:cubicBezTo>
                <a:cubicBezTo>
                  <a:pt x="99" y="203"/>
                  <a:pt x="99" y="203"/>
                  <a:pt x="99" y="203"/>
                </a:cubicBezTo>
                <a:cubicBezTo>
                  <a:pt x="100" y="203"/>
                  <a:pt x="100" y="202"/>
                  <a:pt x="101" y="201"/>
                </a:cubicBezTo>
                <a:cubicBezTo>
                  <a:pt x="101" y="201"/>
                  <a:pt x="101" y="202"/>
                  <a:pt x="102" y="202"/>
                </a:cubicBezTo>
                <a:close/>
                <a:moveTo>
                  <a:pt x="99" y="188"/>
                </a:moveTo>
                <a:cubicBezTo>
                  <a:pt x="98" y="188"/>
                  <a:pt x="97" y="189"/>
                  <a:pt x="97" y="190"/>
                </a:cubicBezTo>
                <a:cubicBezTo>
                  <a:pt x="95" y="189"/>
                  <a:pt x="95" y="189"/>
                  <a:pt x="95" y="189"/>
                </a:cubicBezTo>
                <a:cubicBezTo>
                  <a:pt x="96" y="189"/>
                  <a:pt x="97" y="188"/>
                  <a:pt x="97" y="187"/>
                </a:cubicBezTo>
                <a:cubicBezTo>
                  <a:pt x="97" y="187"/>
                  <a:pt x="98" y="187"/>
                  <a:pt x="98" y="187"/>
                </a:cubicBezTo>
                <a:cubicBezTo>
                  <a:pt x="99" y="187"/>
                  <a:pt x="100" y="186"/>
                  <a:pt x="100" y="186"/>
                </a:cubicBezTo>
                <a:cubicBezTo>
                  <a:pt x="100" y="187"/>
                  <a:pt x="99" y="187"/>
                  <a:pt x="99" y="188"/>
                </a:cubicBezTo>
                <a:close/>
                <a:moveTo>
                  <a:pt x="98" y="200"/>
                </a:moveTo>
                <a:cubicBezTo>
                  <a:pt x="99" y="200"/>
                  <a:pt x="99" y="200"/>
                  <a:pt x="99" y="200"/>
                </a:cubicBezTo>
                <a:cubicBezTo>
                  <a:pt x="98" y="201"/>
                  <a:pt x="98" y="202"/>
                  <a:pt x="97" y="202"/>
                </a:cubicBezTo>
                <a:cubicBezTo>
                  <a:pt x="96" y="202"/>
                  <a:pt x="96" y="201"/>
                  <a:pt x="95" y="201"/>
                </a:cubicBezTo>
                <a:cubicBezTo>
                  <a:pt x="95" y="201"/>
                  <a:pt x="95" y="201"/>
                  <a:pt x="95" y="201"/>
                </a:cubicBezTo>
                <a:cubicBezTo>
                  <a:pt x="96" y="200"/>
                  <a:pt x="97" y="200"/>
                  <a:pt x="98" y="200"/>
                </a:cubicBezTo>
                <a:close/>
                <a:moveTo>
                  <a:pt x="98" y="206"/>
                </a:moveTo>
                <a:cubicBezTo>
                  <a:pt x="99" y="207"/>
                  <a:pt x="100" y="208"/>
                  <a:pt x="102" y="209"/>
                </a:cubicBezTo>
                <a:cubicBezTo>
                  <a:pt x="102" y="209"/>
                  <a:pt x="102" y="209"/>
                  <a:pt x="101" y="209"/>
                </a:cubicBezTo>
                <a:cubicBezTo>
                  <a:pt x="100" y="208"/>
                  <a:pt x="99" y="207"/>
                  <a:pt x="98" y="206"/>
                </a:cubicBezTo>
                <a:cubicBezTo>
                  <a:pt x="98" y="206"/>
                  <a:pt x="98" y="206"/>
                  <a:pt x="98" y="206"/>
                </a:cubicBezTo>
                <a:close/>
                <a:moveTo>
                  <a:pt x="100" y="205"/>
                </a:moveTo>
                <a:cubicBezTo>
                  <a:pt x="101" y="204"/>
                  <a:pt x="102" y="203"/>
                  <a:pt x="103" y="203"/>
                </a:cubicBezTo>
                <a:cubicBezTo>
                  <a:pt x="104" y="203"/>
                  <a:pt x="106" y="204"/>
                  <a:pt x="107" y="205"/>
                </a:cubicBezTo>
                <a:cubicBezTo>
                  <a:pt x="107" y="205"/>
                  <a:pt x="106" y="205"/>
                  <a:pt x="106" y="206"/>
                </a:cubicBezTo>
                <a:cubicBezTo>
                  <a:pt x="106" y="206"/>
                  <a:pt x="105" y="207"/>
                  <a:pt x="104" y="207"/>
                </a:cubicBezTo>
                <a:cubicBezTo>
                  <a:pt x="103" y="206"/>
                  <a:pt x="102" y="205"/>
                  <a:pt x="100" y="205"/>
                </a:cubicBezTo>
                <a:close/>
                <a:moveTo>
                  <a:pt x="104" y="213"/>
                </a:moveTo>
                <a:cubicBezTo>
                  <a:pt x="105" y="214"/>
                  <a:pt x="106" y="214"/>
                  <a:pt x="107" y="215"/>
                </a:cubicBezTo>
                <a:cubicBezTo>
                  <a:pt x="106" y="215"/>
                  <a:pt x="106" y="216"/>
                  <a:pt x="105" y="216"/>
                </a:cubicBezTo>
                <a:cubicBezTo>
                  <a:pt x="104" y="215"/>
                  <a:pt x="103" y="215"/>
                  <a:pt x="103" y="214"/>
                </a:cubicBezTo>
                <a:cubicBezTo>
                  <a:pt x="103" y="214"/>
                  <a:pt x="104" y="214"/>
                  <a:pt x="104" y="213"/>
                </a:cubicBezTo>
                <a:close/>
                <a:moveTo>
                  <a:pt x="106" y="212"/>
                </a:moveTo>
                <a:cubicBezTo>
                  <a:pt x="106" y="212"/>
                  <a:pt x="106" y="212"/>
                  <a:pt x="106" y="212"/>
                </a:cubicBezTo>
                <a:cubicBezTo>
                  <a:pt x="107" y="212"/>
                  <a:pt x="108" y="213"/>
                  <a:pt x="108" y="213"/>
                </a:cubicBezTo>
                <a:cubicBezTo>
                  <a:pt x="108" y="213"/>
                  <a:pt x="108" y="213"/>
                  <a:pt x="108" y="213"/>
                </a:cubicBezTo>
                <a:cubicBezTo>
                  <a:pt x="107" y="213"/>
                  <a:pt x="106" y="213"/>
                  <a:pt x="106" y="212"/>
                </a:cubicBezTo>
                <a:close/>
                <a:moveTo>
                  <a:pt x="107" y="200"/>
                </a:moveTo>
                <a:cubicBezTo>
                  <a:pt x="107" y="199"/>
                  <a:pt x="108" y="199"/>
                  <a:pt x="108" y="198"/>
                </a:cubicBezTo>
                <a:cubicBezTo>
                  <a:pt x="109" y="199"/>
                  <a:pt x="110" y="200"/>
                  <a:pt x="112" y="201"/>
                </a:cubicBezTo>
                <a:cubicBezTo>
                  <a:pt x="111" y="201"/>
                  <a:pt x="111" y="201"/>
                  <a:pt x="110" y="202"/>
                </a:cubicBezTo>
                <a:cubicBezTo>
                  <a:pt x="109" y="201"/>
                  <a:pt x="108" y="200"/>
                  <a:pt x="107" y="200"/>
                </a:cubicBezTo>
                <a:close/>
                <a:moveTo>
                  <a:pt x="109" y="197"/>
                </a:moveTo>
                <a:cubicBezTo>
                  <a:pt x="111" y="196"/>
                  <a:pt x="113" y="194"/>
                  <a:pt x="114" y="193"/>
                </a:cubicBezTo>
                <a:cubicBezTo>
                  <a:pt x="117" y="191"/>
                  <a:pt x="120" y="190"/>
                  <a:pt x="123" y="188"/>
                </a:cubicBezTo>
                <a:cubicBezTo>
                  <a:pt x="121" y="191"/>
                  <a:pt x="118" y="194"/>
                  <a:pt x="115" y="197"/>
                </a:cubicBezTo>
                <a:cubicBezTo>
                  <a:pt x="115" y="197"/>
                  <a:pt x="115" y="197"/>
                  <a:pt x="115" y="197"/>
                </a:cubicBezTo>
                <a:cubicBezTo>
                  <a:pt x="114" y="198"/>
                  <a:pt x="113" y="199"/>
                  <a:pt x="113" y="200"/>
                </a:cubicBezTo>
                <a:cubicBezTo>
                  <a:pt x="111" y="199"/>
                  <a:pt x="110" y="198"/>
                  <a:pt x="109" y="197"/>
                </a:cubicBezTo>
                <a:close/>
                <a:moveTo>
                  <a:pt x="113" y="202"/>
                </a:moveTo>
                <a:cubicBezTo>
                  <a:pt x="113" y="202"/>
                  <a:pt x="113" y="202"/>
                  <a:pt x="113" y="202"/>
                </a:cubicBezTo>
                <a:cubicBezTo>
                  <a:pt x="114" y="202"/>
                  <a:pt x="115" y="203"/>
                  <a:pt x="115" y="203"/>
                </a:cubicBezTo>
                <a:cubicBezTo>
                  <a:pt x="115" y="203"/>
                  <a:pt x="114" y="204"/>
                  <a:pt x="114" y="204"/>
                </a:cubicBezTo>
                <a:cubicBezTo>
                  <a:pt x="114" y="204"/>
                  <a:pt x="114" y="204"/>
                  <a:pt x="114" y="204"/>
                </a:cubicBezTo>
                <a:cubicBezTo>
                  <a:pt x="113" y="204"/>
                  <a:pt x="113" y="203"/>
                  <a:pt x="112" y="203"/>
                </a:cubicBezTo>
                <a:cubicBezTo>
                  <a:pt x="112" y="203"/>
                  <a:pt x="113" y="203"/>
                  <a:pt x="113" y="202"/>
                </a:cubicBezTo>
                <a:close/>
                <a:moveTo>
                  <a:pt x="120" y="203"/>
                </a:moveTo>
                <a:cubicBezTo>
                  <a:pt x="122" y="202"/>
                  <a:pt x="124" y="201"/>
                  <a:pt x="126" y="200"/>
                </a:cubicBezTo>
                <a:cubicBezTo>
                  <a:pt x="124" y="201"/>
                  <a:pt x="122" y="203"/>
                  <a:pt x="120" y="205"/>
                </a:cubicBezTo>
                <a:cubicBezTo>
                  <a:pt x="120" y="205"/>
                  <a:pt x="120" y="204"/>
                  <a:pt x="119" y="204"/>
                </a:cubicBezTo>
                <a:cubicBezTo>
                  <a:pt x="120" y="204"/>
                  <a:pt x="120" y="203"/>
                  <a:pt x="120" y="203"/>
                </a:cubicBezTo>
                <a:close/>
                <a:moveTo>
                  <a:pt x="125" y="204"/>
                </a:moveTo>
                <a:cubicBezTo>
                  <a:pt x="127" y="202"/>
                  <a:pt x="128" y="201"/>
                  <a:pt x="129" y="200"/>
                </a:cubicBezTo>
                <a:cubicBezTo>
                  <a:pt x="128" y="201"/>
                  <a:pt x="127" y="203"/>
                  <a:pt x="126" y="204"/>
                </a:cubicBezTo>
                <a:cubicBezTo>
                  <a:pt x="125" y="205"/>
                  <a:pt x="124" y="206"/>
                  <a:pt x="123" y="206"/>
                </a:cubicBezTo>
                <a:cubicBezTo>
                  <a:pt x="123" y="206"/>
                  <a:pt x="122" y="206"/>
                  <a:pt x="122" y="206"/>
                </a:cubicBezTo>
                <a:cubicBezTo>
                  <a:pt x="123" y="205"/>
                  <a:pt x="124" y="205"/>
                  <a:pt x="125" y="204"/>
                </a:cubicBezTo>
                <a:close/>
                <a:moveTo>
                  <a:pt x="127" y="206"/>
                </a:moveTo>
                <a:cubicBezTo>
                  <a:pt x="129" y="205"/>
                  <a:pt x="131" y="204"/>
                  <a:pt x="132" y="203"/>
                </a:cubicBezTo>
                <a:cubicBezTo>
                  <a:pt x="131" y="204"/>
                  <a:pt x="130" y="205"/>
                  <a:pt x="129" y="206"/>
                </a:cubicBezTo>
                <a:cubicBezTo>
                  <a:pt x="128" y="207"/>
                  <a:pt x="127" y="208"/>
                  <a:pt x="125" y="209"/>
                </a:cubicBezTo>
                <a:cubicBezTo>
                  <a:pt x="125" y="209"/>
                  <a:pt x="125" y="208"/>
                  <a:pt x="125" y="208"/>
                </a:cubicBezTo>
                <a:cubicBezTo>
                  <a:pt x="126" y="208"/>
                  <a:pt x="126" y="207"/>
                  <a:pt x="127" y="206"/>
                </a:cubicBezTo>
                <a:close/>
                <a:moveTo>
                  <a:pt x="147" y="192"/>
                </a:moveTo>
                <a:cubicBezTo>
                  <a:pt x="151" y="189"/>
                  <a:pt x="154" y="185"/>
                  <a:pt x="158" y="182"/>
                </a:cubicBezTo>
                <a:cubicBezTo>
                  <a:pt x="159" y="182"/>
                  <a:pt x="160" y="181"/>
                  <a:pt x="161" y="181"/>
                </a:cubicBezTo>
                <a:cubicBezTo>
                  <a:pt x="160" y="182"/>
                  <a:pt x="159" y="183"/>
                  <a:pt x="158" y="184"/>
                </a:cubicBezTo>
                <a:cubicBezTo>
                  <a:pt x="156" y="186"/>
                  <a:pt x="154" y="187"/>
                  <a:pt x="152" y="189"/>
                </a:cubicBezTo>
                <a:cubicBezTo>
                  <a:pt x="150" y="190"/>
                  <a:pt x="149" y="191"/>
                  <a:pt x="147" y="192"/>
                </a:cubicBezTo>
                <a:close/>
                <a:moveTo>
                  <a:pt x="153" y="199"/>
                </a:moveTo>
                <a:cubicBezTo>
                  <a:pt x="155" y="198"/>
                  <a:pt x="156" y="197"/>
                  <a:pt x="157" y="197"/>
                </a:cubicBezTo>
                <a:cubicBezTo>
                  <a:pt x="155" y="198"/>
                  <a:pt x="153" y="199"/>
                  <a:pt x="151" y="201"/>
                </a:cubicBezTo>
                <a:cubicBezTo>
                  <a:pt x="152" y="200"/>
                  <a:pt x="153" y="199"/>
                  <a:pt x="153" y="199"/>
                </a:cubicBezTo>
                <a:close/>
                <a:moveTo>
                  <a:pt x="155" y="195"/>
                </a:moveTo>
                <a:cubicBezTo>
                  <a:pt x="154" y="195"/>
                  <a:pt x="153" y="196"/>
                  <a:pt x="153" y="196"/>
                </a:cubicBezTo>
                <a:cubicBezTo>
                  <a:pt x="157" y="192"/>
                  <a:pt x="161" y="187"/>
                  <a:pt x="166" y="183"/>
                </a:cubicBezTo>
                <a:cubicBezTo>
                  <a:pt x="165" y="183"/>
                  <a:pt x="165" y="184"/>
                  <a:pt x="164" y="185"/>
                </a:cubicBezTo>
                <a:cubicBezTo>
                  <a:pt x="161" y="188"/>
                  <a:pt x="158" y="191"/>
                  <a:pt x="155" y="195"/>
                </a:cubicBezTo>
                <a:close/>
                <a:moveTo>
                  <a:pt x="178" y="173"/>
                </a:moveTo>
                <a:cubicBezTo>
                  <a:pt x="178" y="173"/>
                  <a:pt x="178" y="173"/>
                  <a:pt x="178" y="173"/>
                </a:cubicBezTo>
                <a:cubicBezTo>
                  <a:pt x="176" y="176"/>
                  <a:pt x="174" y="180"/>
                  <a:pt x="172" y="184"/>
                </a:cubicBezTo>
                <a:cubicBezTo>
                  <a:pt x="169" y="186"/>
                  <a:pt x="165" y="188"/>
                  <a:pt x="162" y="190"/>
                </a:cubicBezTo>
                <a:cubicBezTo>
                  <a:pt x="167" y="184"/>
                  <a:pt x="173" y="179"/>
                  <a:pt x="178" y="173"/>
                </a:cubicBezTo>
                <a:close/>
                <a:moveTo>
                  <a:pt x="183" y="168"/>
                </a:moveTo>
                <a:cubicBezTo>
                  <a:pt x="185" y="166"/>
                  <a:pt x="187" y="164"/>
                  <a:pt x="189" y="163"/>
                </a:cubicBezTo>
                <a:cubicBezTo>
                  <a:pt x="189" y="163"/>
                  <a:pt x="189" y="162"/>
                  <a:pt x="189" y="162"/>
                </a:cubicBezTo>
                <a:cubicBezTo>
                  <a:pt x="185" y="168"/>
                  <a:pt x="180" y="174"/>
                  <a:pt x="176" y="180"/>
                </a:cubicBezTo>
                <a:cubicBezTo>
                  <a:pt x="178" y="176"/>
                  <a:pt x="181" y="172"/>
                  <a:pt x="183" y="168"/>
                </a:cubicBezTo>
                <a:close/>
                <a:moveTo>
                  <a:pt x="178" y="198"/>
                </a:moveTo>
                <a:cubicBezTo>
                  <a:pt x="178" y="197"/>
                  <a:pt x="179" y="197"/>
                  <a:pt x="180" y="196"/>
                </a:cubicBezTo>
                <a:cubicBezTo>
                  <a:pt x="178" y="198"/>
                  <a:pt x="176" y="199"/>
                  <a:pt x="175" y="201"/>
                </a:cubicBezTo>
                <a:cubicBezTo>
                  <a:pt x="174" y="201"/>
                  <a:pt x="174" y="201"/>
                  <a:pt x="174" y="201"/>
                </a:cubicBezTo>
                <a:cubicBezTo>
                  <a:pt x="175" y="200"/>
                  <a:pt x="176" y="199"/>
                  <a:pt x="178" y="198"/>
                </a:cubicBezTo>
                <a:close/>
                <a:moveTo>
                  <a:pt x="172" y="191"/>
                </a:moveTo>
                <a:cubicBezTo>
                  <a:pt x="175" y="189"/>
                  <a:pt x="177" y="187"/>
                  <a:pt x="180" y="184"/>
                </a:cubicBezTo>
                <a:cubicBezTo>
                  <a:pt x="179" y="185"/>
                  <a:pt x="179" y="185"/>
                  <a:pt x="179" y="186"/>
                </a:cubicBezTo>
                <a:cubicBezTo>
                  <a:pt x="177" y="188"/>
                  <a:pt x="174" y="189"/>
                  <a:pt x="172" y="191"/>
                </a:cubicBezTo>
                <a:close/>
                <a:moveTo>
                  <a:pt x="179" y="179"/>
                </a:moveTo>
                <a:cubicBezTo>
                  <a:pt x="184" y="172"/>
                  <a:pt x="189" y="166"/>
                  <a:pt x="194" y="159"/>
                </a:cubicBezTo>
                <a:cubicBezTo>
                  <a:pt x="194" y="159"/>
                  <a:pt x="195" y="159"/>
                  <a:pt x="195" y="158"/>
                </a:cubicBezTo>
                <a:cubicBezTo>
                  <a:pt x="192" y="163"/>
                  <a:pt x="189" y="169"/>
                  <a:pt x="185" y="174"/>
                </a:cubicBezTo>
                <a:cubicBezTo>
                  <a:pt x="185" y="174"/>
                  <a:pt x="185" y="174"/>
                  <a:pt x="185" y="174"/>
                </a:cubicBezTo>
                <a:cubicBezTo>
                  <a:pt x="183" y="175"/>
                  <a:pt x="181" y="177"/>
                  <a:pt x="179" y="179"/>
                </a:cubicBezTo>
                <a:close/>
                <a:moveTo>
                  <a:pt x="196" y="176"/>
                </a:moveTo>
                <a:cubicBezTo>
                  <a:pt x="196" y="177"/>
                  <a:pt x="195" y="179"/>
                  <a:pt x="195" y="180"/>
                </a:cubicBezTo>
                <a:cubicBezTo>
                  <a:pt x="195" y="180"/>
                  <a:pt x="194" y="180"/>
                  <a:pt x="194" y="180"/>
                </a:cubicBezTo>
                <a:cubicBezTo>
                  <a:pt x="193" y="181"/>
                  <a:pt x="191" y="183"/>
                  <a:pt x="189" y="184"/>
                </a:cubicBezTo>
                <a:cubicBezTo>
                  <a:pt x="191" y="181"/>
                  <a:pt x="194" y="179"/>
                  <a:pt x="196" y="176"/>
                </a:cubicBezTo>
                <a:close/>
                <a:moveTo>
                  <a:pt x="198" y="182"/>
                </a:moveTo>
                <a:cubicBezTo>
                  <a:pt x="199" y="182"/>
                  <a:pt x="199" y="182"/>
                  <a:pt x="199" y="182"/>
                </a:cubicBezTo>
                <a:cubicBezTo>
                  <a:pt x="198" y="183"/>
                  <a:pt x="197" y="184"/>
                  <a:pt x="195" y="185"/>
                </a:cubicBezTo>
                <a:cubicBezTo>
                  <a:pt x="196" y="184"/>
                  <a:pt x="197" y="183"/>
                  <a:pt x="198" y="182"/>
                </a:cubicBezTo>
                <a:close/>
                <a:moveTo>
                  <a:pt x="199" y="176"/>
                </a:moveTo>
                <a:cubicBezTo>
                  <a:pt x="200" y="175"/>
                  <a:pt x="200" y="173"/>
                  <a:pt x="201" y="17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3"/>
                  <a:pt x="200" y="174"/>
                  <a:pt x="200" y="175"/>
                </a:cubicBezTo>
                <a:cubicBezTo>
                  <a:pt x="200" y="176"/>
                  <a:pt x="199" y="176"/>
                  <a:pt x="199" y="176"/>
                </a:cubicBezTo>
                <a:close/>
                <a:moveTo>
                  <a:pt x="200" y="164"/>
                </a:moveTo>
                <a:cubicBezTo>
                  <a:pt x="200" y="164"/>
                  <a:pt x="199" y="165"/>
                  <a:pt x="199" y="165"/>
                </a:cubicBezTo>
                <a:cubicBezTo>
                  <a:pt x="200" y="163"/>
                  <a:pt x="202" y="161"/>
                  <a:pt x="203" y="158"/>
                </a:cubicBezTo>
                <a:cubicBezTo>
                  <a:pt x="202" y="160"/>
                  <a:pt x="202" y="161"/>
                  <a:pt x="201" y="162"/>
                </a:cubicBezTo>
                <a:cubicBezTo>
                  <a:pt x="201" y="163"/>
                  <a:pt x="201" y="163"/>
                  <a:pt x="200" y="164"/>
                </a:cubicBezTo>
                <a:close/>
                <a:moveTo>
                  <a:pt x="203" y="141"/>
                </a:moveTo>
                <a:cubicBezTo>
                  <a:pt x="206" y="138"/>
                  <a:pt x="209" y="134"/>
                  <a:pt x="212" y="131"/>
                </a:cubicBezTo>
                <a:cubicBezTo>
                  <a:pt x="210" y="134"/>
                  <a:pt x="208" y="137"/>
                  <a:pt x="206" y="139"/>
                </a:cubicBezTo>
                <a:cubicBezTo>
                  <a:pt x="205" y="140"/>
                  <a:pt x="205" y="141"/>
                  <a:pt x="204" y="142"/>
                </a:cubicBezTo>
                <a:cubicBezTo>
                  <a:pt x="204" y="141"/>
                  <a:pt x="203" y="141"/>
                  <a:pt x="203" y="141"/>
                </a:cubicBezTo>
                <a:close/>
                <a:moveTo>
                  <a:pt x="206" y="167"/>
                </a:moveTo>
                <a:cubicBezTo>
                  <a:pt x="208" y="165"/>
                  <a:pt x="209" y="164"/>
                  <a:pt x="210" y="163"/>
                </a:cubicBezTo>
                <a:cubicBezTo>
                  <a:pt x="208" y="165"/>
                  <a:pt x="207" y="168"/>
                  <a:pt x="205" y="170"/>
                </a:cubicBezTo>
                <a:cubicBezTo>
                  <a:pt x="206" y="169"/>
                  <a:pt x="206" y="168"/>
                  <a:pt x="206" y="167"/>
                </a:cubicBezTo>
                <a:close/>
                <a:moveTo>
                  <a:pt x="208" y="157"/>
                </a:moveTo>
                <a:cubicBezTo>
                  <a:pt x="208" y="157"/>
                  <a:pt x="208" y="158"/>
                  <a:pt x="208" y="158"/>
                </a:cubicBezTo>
                <a:cubicBezTo>
                  <a:pt x="209" y="154"/>
                  <a:pt x="210" y="151"/>
                  <a:pt x="212" y="147"/>
                </a:cubicBezTo>
                <a:cubicBezTo>
                  <a:pt x="210" y="151"/>
                  <a:pt x="209" y="154"/>
                  <a:pt x="208" y="157"/>
                </a:cubicBezTo>
                <a:close/>
                <a:moveTo>
                  <a:pt x="214" y="164"/>
                </a:moveTo>
                <a:cubicBezTo>
                  <a:pt x="216" y="162"/>
                  <a:pt x="219" y="160"/>
                  <a:pt x="221" y="158"/>
                </a:cubicBezTo>
                <a:cubicBezTo>
                  <a:pt x="220" y="161"/>
                  <a:pt x="218" y="164"/>
                  <a:pt x="216" y="166"/>
                </a:cubicBezTo>
                <a:cubicBezTo>
                  <a:pt x="215" y="169"/>
                  <a:pt x="213" y="171"/>
                  <a:pt x="211" y="173"/>
                </a:cubicBezTo>
                <a:cubicBezTo>
                  <a:pt x="211" y="173"/>
                  <a:pt x="211" y="173"/>
                  <a:pt x="211" y="173"/>
                </a:cubicBezTo>
                <a:cubicBezTo>
                  <a:pt x="212" y="170"/>
                  <a:pt x="213" y="167"/>
                  <a:pt x="214" y="164"/>
                </a:cubicBezTo>
                <a:close/>
                <a:moveTo>
                  <a:pt x="210" y="165"/>
                </a:moveTo>
                <a:cubicBezTo>
                  <a:pt x="211" y="164"/>
                  <a:pt x="212" y="163"/>
                  <a:pt x="212" y="162"/>
                </a:cubicBezTo>
                <a:cubicBezTo>
                  <a:pt x="212" y="163"/>
                  <a:pt x="212" y="163"/>
                  <a:pt x="212" y="164"/>
                </a:cubicBezTo>
                <a:cubicBezTo>
                  <a:pt x="211" y="165"/>
                  <a:pt x="211" y="165"/>
                  <a:pt x="210" y="165"/>
                </a:cubicBezTo>
                <a:close/>
                <a:moveTo>
                  <a:pt x="217" y="159"/>
                </a:moveTo>
                <a:cubicBezTo>
                  <a:pt x="217" y="158"/>
                  <a:pt x="217" y="158"/>
                  <a:pt x="217" y="158"/>
                </a:cubicBezTo>
                <a:cubicBezTo>
                  <a:pt x="217" y="158"/>
                  <a:pt x="217" y="157"/>
                  <a:pt x="217" y="157"/>
                </a:cubicBezTo>
                <a:cubicBezTo>
                  <a:pt x="218" y="156"/>
                  <a:pt x="220" y="156"/>
                  <a:pt x="221" y="156"/>
                </a:cubicBezTo>
                <a:cubicBezTo>
                  <a:pt x="220" y="157"/>
                  <a:pt x="218" y="158"/>
                  <a:pt x="217" y="159"/>
                </a:cubicBezTo>
                <a:close/>
                <a:moveTo>
                  <a:pt x="217" y="138"/>
                </a:moveTo>
                <a:cubicBezTo>
                  <a:pt x="216" y="143"/>
                  <a:pt x="216" y="147"/>
                  <a:pt x="215" y="151"/>
                </a:cubicBezTo>
                <a:cubicBezTo>
                  <a:pt x="214" y="152"/>
                  <a:pt x="212" y="154"/>
                  <a:pt x="211" y="155"/>
                </a:cubicBezTo>
                <a:cubicBezTo>
                  <a:pt x="213" y="149"/>
                  <a:pt x="215" y="144"/>
                  <a:pt x="217" y="138"/>
                </a:cubicBezTo>
                <a:cubicBezTo>
                  <a:pt x="217" y="138"/>
                  <a:pt x="217" y="138"/>
                  <a:pt x="217" y="138"/>
                </a:cubicBezTo>
                <a:close/>
                <a:moveTo>
                  <a:pt x="215" y="138"/>
                </a:moveTo>
                <a:cubicBezTo>
                  <a:pt x="216" y="136"/>
                  <a:pt x="217" y="134"/>
                  <a:pt x="217" y="132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32"/>
                  <a:pt x="217" y="133"/>
                  <a:pt x="217" y="133"/>
                </a:cubicBezTo>
                <a:cubicBezTo>
                  <a:pt x="217" y="135"/>
                  <a:pt x="216" y="137"/>
                  <a:pt x="215" y="138"/>
                </a:cubicBezTo>
                <a:close/>
                <a:moveTo>
                  <a:pt x="216" y="117"/>
                </a:moveTo>
                <a:cubicBezTo>
                  <a:pt x="218" y="115"/>
                  <a:pt x="219" y="113"/>
                  <a:pt x="221" y="111"/>
                </a:cubicBezTo>
                <a:cubicBezTo>
                  <a:pt x="221" y="112"/>
                  <a:pt x="221" y="112"/>
                  <a:pt x="221" y="113"/>
                </a:cubicBezTo>
                <a:cubicBezTo>
                  <a:pt x="219" y="114"/>
                  <a:pt x="218" y="116"/>
                  <a:pt x="216" y="117"/>
                </a:cubicBezTo>
                <a:close/>
                <a:moveTo>
                  <a:pt x="221" y="99"/>
                </a:moveTo>
                <a:cubicBezTo>
                  <a:pt x="220" y="98"/>
                  <a:pt x="220" y="97"/>
                  <a:pt x="220" y="96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21" y="97"/>
                  <a:pt x="221" y="98"/>
                  <a:pt x="221" y="99"/>
                </a:cubicBezTo>
                <a:cubicBezTo>
                  <a:pt x="221" y="99"/>
                  <a:pt x="221" y="99"/>
                  <a:pt x="221" y="99"/>
                </a:cubicBezTo>
                <a:close/>
                <a:moveTo>
                  <a:pt x="220" y="108"/>
                </a:moveTo>
                <a:cubicBezTo>
                  <a:pt x="220" y="108"/>
                  <a:pt x="220" y="108"/>
                  <a:pt x="220" y="109"/>
                </a:cubicBezTo>
                <a:cubicBezTo>
                  <a:pt x="220" y="109"/>
                  <a:pt x="220" y="109"/>
                  <a:pt x="219" y="109"/>
                </a:cubicBezTo>
                <a:cubicBezTo>
                  <a:pt x="219" y="109"/>
                  <a:pt x="219" y="109"/>
                  <a:pt x="219" y="109"/>
                </a:cubicBezTo>
                <a:cubicBezTo>
                  <a:pt x="219" y="109"/>
                  <a:pt x="219" y="109"/>
                  <a:pt x="219" y="109"/>
                </a:cubicBezTo>
                <a:cubicBezTo>
                  <a:pt x="217" y="110"/>
                  <a:pt x="216" y="111"/>
                  <a:pt x="215" y="111"/>
                </a:cubicBezTo>
                <a:cubicBezTo>
                  <a:pt x="215" y="111"/>
                  <a:pt x="215" y="111"/>
                  <a:pt x="215" y="111"/>
                </a:cubicBezTo>
                <a:cubicBezTo>
                  <a:pt x="215" y="111"/>
                  <a:pt x="215" y="111"/>
                  <a:pt x="215" y="110"/>
                </a:cubicBezTo>
                <a:cubicBezTo>
                  <a:pt x="217" y="110"/>
                  <a:pt x="219" y="109"/>
                  <a:pt x="220" y="108"/>
                </a:cubicBezTo>
                <a:close/>
                <a:moveTo>
                  <a:pt x="219" y="93"/>
                </a:moveTo>
                <a:cubicBezTo>
                  <a:pt x="219" y="92"/>
                  <a:pt x="218" y="90"/>
                  <a:pt x="218" y="89"/>
                </a:cubicBezTo>
                <a:cubicBezTo>
                  <a:pt x="218" y="89"/>
                  <a:pt x="219" y="89"/>
                  <a:pt x="219" y="89"/>
                </a:cubicBezTo>
                <a:cubicBezTo>
                  <a:pt x="219" y="90"/>
                  <a:pt x="219" y="92"/>
                  <a:pt x="220" y="93"/>
                </a:cubicBezTo>
                <a:cubicBezTo>
                  <a:pt x="220" y="93"/>
                  <a:pt x="219" y="93"/>
                  <a:pt x="219" y="93"/>
                </a:cubicBezTo>
                <a:close/>
                <a:moveTo>
                  <a:pt x="217" y="87"/>
                </a:moveTo>
                <a:cubicBezTo>
                  <a:pt x="217" y="86"/>
                  <a:pt x="217" y="85"/>
                  <a:pt x="217" y="84"/>
                </a:cubicBezTo>
                <a:cubicBezTo>
                  <a:pt x="217" y="84"/>
                  <a:pt x="217" y="84"/>
                  <a:pt x="217" y="84"/>
                </a:cubicBezTo>
                <a:cubicBezTo>
                  <a:pt x="218" y="85"/>
                  <a:pt x="218" y="86"/>
                  <a:pt x="218" y="87"/>
                </a:cubicBezTo>
                <a:cubicBezTo>
                  <a:pt x="218" y="87"/>
                  <a:pt x="218" y="87"/>
                  <a:pt x="217" y="87"/>
                </a:cubicBezTo>
                <a:close/>
                <a:moveTo>
                  <a:pt x="216" y="82"/>
                </a:moveTo>
                <a:cubicBezTo>
                  <a:pt x="215" y="79"/>
                  <a:pt x="215" y="77"/>
                  <a:pt x="214" y="74"/>
                </a:cubicBezTo>
                <a:cubicBezTo>
                  <a:pt x="215" y="75"/>
                  <a:pt x="215" y="76"/>
                  <a:pt x="216" y="77"/>
                </a:cubicBezTo>
                <a:cubicBezTo>
                  <a:pt x="216" y="78"/>
                  <a:pt x="216" y="80"/>
                  <a:pt x="217" y="82"/>
                </a:cubicBezTo>
                <a:cubicBezTo>
                  <a:pt x="217" y="82"/>
                  <a:pt x="216" y="82"/>
                  <a:pt x="216" y="82"/>
                </a:cubicBezTo>
                <a:close/>
                <a:moveTo>
                  <a:pt x="215" y="88"/>
                </a:moveTo>
                <a:cubicBezTo>
                  <a:pt x="211" y="90"/>
                  <a:pt x="208" y="92"/>
                  <a:pt x="205" y="93"/>
                </a:cubicBezTo>
                <a:cubicBezTo>
                  <a:pt x="204" y="93"/>
                  <a:pt x="204" y="93"/>
                  <a:pt x="204" y="93"/>
                </a:cubicBezTo>
                <a:cubicBezTo>
                  <a:pt x="206" y="91"/>
                  <a:pt x="208" y="90"/>
                  <a:pt x="210" y="88"/>
                </a:cubicBezTo>
                <a:cubicBezTo>
                  <a:pt x="211" y="87"/>
                  <a:pt x="213" y="87"/>
                  <a:pt x="214" y="86"/>
                </a:cubicBezTo>
                <a:cubicBezTo>
                  <a:pt x="214" y="87"/>
                  <a:pt x="214" y="88"/>
                  <a:pt x="215" y="88"/>
                </a:cubicBezTo>
                <a:close/>
                <a:moveTo>
                  <a:pt x="206" y="85"/>
                </a:moveTo>
                <a:cubicBezTo>
                  <a:pt x="208" y="84"/>
                  <a:pt x="208" y="84"/>
                  <a:pt x="208" y="84"/>
                </a:cubicBezTo>
                <a:cubicBezTo>
                  <a:pt x="209" y="83"/>
                  <a:pt x="208" y="82"/>
                  <a:pt x="207" y="82"/>
                </a:cubicBezTo>
                <a:cubicBezTo>
                  <a:pt x="209" y="81"/>
                  <a:pt x="210" y="80"/>
                  <a:pt x="212" y="79"/>
                </a:cubicBezTo>
                <a:cubicBezTo>
                  <a:pt x="212" y="81"/>
                  <a:pt x="213" y="82"/>
                  <a:pt x="213" y="83"/>
                </a:cubicBezTo>
                <a:cubicBezTo>
                  <a:pt x="211" y="84"/>
                  <a:pt x="208" y="84"/>
                  <a:pt x="206" y="85"/>
                </a:cubicBezTo>
                <a:close/>
                <a:moveTo>
                  <a:pt x="206" y="58"/>
                </a:moveTo>
                <a:cubicBezTo>
                  <a:pt x="206" y="58"/>
                  <a:pt x="206" y="58"/>
                  <a:pt x="206" y="57"/>
                </a:cubicBezTo>
                <a:cubicBezTo>
                  <a:pt x="207" y="58"/>
                  <a:pt x="208" y="59"/>
                  <a:pt x="209" y="60"/>
                </a:cubicBezTo>
                <a:cubicBezTo>
                  <a:pt x="209" y="61"/>
                  <a:pt x="210" y="61"/>
                  <a:pt x="210" y="61"/>
                </a:cubicBezTo>
                <a:cubicBezTo>
                  <a:pt x="211" y="62"/>
                  <a:pt x="211" y="63"/>
                  <a:pt x="212" y="63"/>
                </a:cubicBezTo>
                <a:cubicBezTo>
                  <a:pt x="210" y="61"/>
                  <a:pt x="208" y="60"/>
                  <a:pt x="206" y="58"/>
                </a:cubicBezTo>
                <a:close/>
                <a:moveTo>
                  <a:pt x="206" y="60"/>
                </a:moveTo>
                <a:cubicBezTo>
                  <a:pt x="206" y="60"/>
                  <a:pt x="205" y="60"/>
                  <a:pt x="205" y="60"/>
                </a:cubicBezTo>
                <a:cubicBezTo>
                  <a:pt x="204" y="59"/>
                  <a:pt x="204" y="58"/>
                  <a:pt x="203" y="57"/>
                </a:cubicBezTo>
                <a:cubicBezTo>
                  <a:pt x="204" y="58"/>
                  <a:pt x="204" y="58"/>
                  <a:pt x="205" y="59"/>
                </a:cubicBezTo>
                <a:cubicBezTo>
                  <a:pt x="205" y="60"/>
                  <a:pt x="206" y="60"/>
                  <a:pt x="206" y="60"/>
                </a:cubicBezTo>
                <a:close/>
                <a:moveTo>
                  <a:pt x="211" y="67"/>
                </a:moveTo>
                <a:cubicBezTo>
                  <a:pt x="210" y="67"/>
                  <a:pt x="210" y="67"/>
                  <a:pt x="211" y="67"/>
                </a:cubicBezTo>
                <a:cubicBezTo>
                  <a:pt x="211" y="68"/>
                  <a:pt x="211" y="69"/>
                  <a:pt x="211" y="70"/>
                </a:cubicBezTo>
                <a:cubicBezTo>
                  <a:pt x="209" y="71"/>
                  <a:pt x="207" y="72"/>
                  <a:pt x="205" y="73"/>
                </a:cubicBezTo>
                <a:cubicBezTo>
                  <a:pt x="206" y="71"/>
                  <a:pt x="207" y="70"/>
                  <a:pt x="208" y="68"/>
                </a:cubicBezTo>
                <a:cubicBezTo>
                  <a:pt x="209" y="67"/>
                  <a:pt x="208" y="66"/>
                  <a:pt x="207" y="67"/>
                </a:cubicBezTo>
                <a:cubicBezTo>
                  <a:pt x="207" y="67"/>
                  <a:pt x="207" y="67"/>
                  <a:pt x="206" y="68"/>
                </a:cubicBezTo>
                <a:cubicBezTo>
                  <a:pt x="206" y="67"/>
                  <a:pt x="206" y="67"/>
                  <a:pt x="205" y="67"/>
                </a:cubicBezTo>
                <a:cubicBezTo>
                  <a:pt x="201" y="68"/>
                  <a:pt x="196" y="69"/>
                  <a:pt x="191" y="71"/>
                </a:cubicBezTo>
                <a:cubicBezTo>
                  <a:pt x="196" y="69"/>
                  <a:pt x="200" y="66"/>
                  <a:pt x="204" y="64"/>
                </a:cubicBezTo>
                <a:cubicBezTo>
                  <a:pt x="205" y="63"/>
                  <a:pt x="204" y="62"/>
                  <a:pt x="203" y="62"/>
                </a:cubicBezTo>
                <a:cubicBezTo>
                  <a:pt x="202" y="62"/>
                  <a:pt x="202" y="63"/>
                  <a:pt x="202" y="63"/>
                </a:cubicBezTo>
                <a:cubicBezTo>
                  <a:pt x="202" y="63"/>
                  <a:pt x="202" y="62"/>
                  <a:pt x="202" y="62"/>
                </a:cubicBezTo>
                <a:cubicBezTo>
                  <a:pt x="203" y="62"/>
                  <a:pt x="203" y="60"/>
                  <a:pt x="202" y="61"/>
                </a:cubicBezTo>
                <a:cubicBezTo>
                  <a:pt x="201" y="61"/>
                  <a:pt x="201" y="61"/>
                  <a:pt x="201" y="61"/>
                </a:cubicBezTo>
                <a:cubicBezTo>
                  <a:pt x="202" y="61"/>
                  <a:pt x="202" y="60"/>
                  <a:pt x="203" y="60"/>
                </a:cubicBezTo>
                <a:cubicBezTo>
                  <a:pt x="203" y="60"/>
                  <a:pt x="203" y="60"/>
                  <a:pt x="203" y="60"/>
                </a:cubicBezTo>
                <a:cubicBezTo>
                  <a:pt x="203" y="60"/>
                  <a:pt x="203" y="60"/>
                  <a:pt x="203" y="60"/>
                </a:cubicBezTo>
                <a:cubicBezTo>
                  <a:pt x="205" y="63"/>
                  <a:pt x="208" y="65"/>
                  <a:pt x="211" y="67"/>
                </a:cubicBezTo>
                <a:close/>
                <a:moveTo>
                  <a:pt x="187" y="63"/>
                </a:moveTo>
                <a:cubicBezTo>
                  <a:pt x="191" y="61"/>
                  <a:pt x="195" y="59"/>
                  <a:pt x="198" y="56"/>
                </a:cubicBezTo>
                <a:cubicBezTo>
                  <a:pt x="199" y="57"/>
                  <a:pt x="200" y="58"/>
                  <a:pt x="201" y="59"/>
                </a:cubicBezTo>
                <a:cubicBezTo>
                  <a:pt x="196" y="60"/>
                  <a:pt x="192" y="61"/>
                  <a:pt x="187" y="63"/>
                </a:cubicBezTo>
                <a:close/>
                <a:moveTo>
                  <a:pt x="191" y="56"/>
                </a:moveTo>
                <a:cubicBezTo>
                  <a:pt x="192" y="55"/>
                  <a:pt x="193" y="55"/>
                  <a:pt x="194" y="54"/>
                </a:cubicBezTo>
                <a:cubicBezTo>
                  <a:pt x="195" y="54"/>
                  <a:pt x="195" y="54"/>
                  <a:pt x="195" y="54"/>
                </a:cubicBezTo>
                <a:cubicBezTo>
                  <a:pt x="195" y="54"/>
                  <a:pt x="196" y="54"/>
                  <a:pt x="196" y="55"/>
                </a:cubicBezTo>
                <a:cubicBezTo>
                  <a:pt x="194" y="55"/>
                  <a:pt x="193" y="55"/>
                  <a:pt x="191" y="56"/>
                </a:cubicBezTo>
                <a:close/>
                <a:moveTo>
                  <a:pt x="189" y="54"/>
                </a:moveTo>
                <a:cubicBezTo>
                  <a:pt x="189" y="54"/>
                  <a:pt x="189" y="54"/>
                  <a:pt x="190" y="53"/>
                </a:cubicBezTo>
                <a:cubicBezTo>
                  <a:pt x="190" y="53"/>
                  <a:pt x="189" y="52"/>
                  <a:pt x="188" y="52"/>
                </a:cubicBezTo>
                <a:cubicBezTo>
                  <a:pt x="187" y="53"/>
                  <a:pt x="186" y="54"/>
                  <a:pt x="186" y="55"/>
                </a:cubicBezTo>
                <a:cubicBezTo>
                  <a:pt x="185" y="54"/>
                  <a:pt x="185" y="54"/>
                  <a:pt x="184" y="53"/>
                </a:cubicBezTo>
                <a:cubicBezTo>
                  <a:pt x="186" y="52"/>
                  <a:pt x="188" y="51"/>
                  <a:pt x="189" y="50"/>
                </a:cubicBezTo>
                <a:cubicBezTo>
                  <a:pt x="191" y="51"/>
                  <a:pt x="192" y="52"/>
                  <a:pt x="193" y="53"/>
                </a:cubicBezTo>
                <a:cubicBezTo>
                  <a:pt x="192" y="53"/>
                  <a:pt x="190" y="54"/>
                  <a:pt x="189" y="54"/>
                </a:cubicBezTo>
                <a:close/>
                <a:moveTo>
                  <a:pt x="184" y="56"/>
                </a:moveTo>
                <a:cubicBezTo>
                  <a:pt x="182" y="57"/>
                  <a:pt x="179" y="58"/>
                  <a:pt x="176" y="59"/>
                </a:cubicBezTo>
                <a:cubicBezTo>
                  <a:pt x="177" y="58"/>
                  <a:pt x="178" y="57"/>
                  <a:pt x="179" y="55"/>
                </a:cubicBezTo>
                <a:cubicBezTo>
                  <a:pt x="180" y="55"/>
                  <a:pt x="181" y="54"/>
                  <a:pt x="183" y="54"/>
                </a:cubicBezTo>
                <a:cubicBezTo>
                  <a:pt x="183" y="54"/>
                  <a:pt x="184" y="55"/>
                  <a:pt x="184" y="56"/>
                </a:cubicBezTo>
                <a:close/>
                <a:moveTo>
                  <a:pt x="180" y="50"/>
                </a:moveTo>
                <a:cubicBezTo>
                  <a:pt x="177" y="51"/>
                  <a:pt x="173" y="53"/>
                  <a:pt x="170" y="54"/>
                </a:cubicBezTo>
                <a:cubicBezTo>
                  <a:pt x="171" y="53"/>
                  <a:pt x="173" y="51"/>
                  <a:pt x="174" y="50"/>
                </a:cubicBezTo>
                <a:cubicBezTo>
                  <a:pt x="176" y="49"/>
                  <a:pt x="178" y="48"/>
                  <a:pt x="179" y="48"/>
                </a:cubicBezTo>
                <a:cubicBezTo>
                  <a:pt x="180" y="48"/>
                  <a:pt x="180" y="49"/>
                  <a:pt x="180" y="50"/>
                </a:cubicBezTo>
                <a:cubicBezTo>
                  <a:pt x="180" y="50"/>
                  <a:pt x="180" y="50"/>
                  <a:pt x="180" y="50"/>
                </a:cubicBezTo>
                <a:close/>
                <a:moveTo>
                  <a:pt x="166" y="49"/>
                </a:moveTo>
                <a:cubicBezTo>
                  <a:pt x="167" y="48"/>
                  <a:pt x="168" y="47"/>
                  <a:pt x="169" y="46"/>
                </a:cubicBezTo>
                <a:cubicBezTo>
                  <a:pt x="172" y="45"/>
                  <a:pt x="175" y="44"/>
                  <a:pt x="178" y="44"/>
                </a:cubicBezTo>
                <a:cubicBezTo>
                  <a:pt x="174" y="45"/>
                  <a:pt x="170" y="47"/>
                  <a:pt x="166" y="49"/>
                </a:cubicBezTo>
                <a:close/>
                <a:moveTo>
                  <a:pt x="166" y="53"/>
                </a:moveTo>
                <a:cubicBezTo>
                  <a:pt x="163" y="55"/>
                  <a:pt x="159" y="58"/>
                  <a:pt x="156" y="60"/>
                </a:cubicBezTo>
                <a:cubicBezTo>
                  <a:pt x="155" y="61"/>
                  <a:pt x="154" y="61"/>
                  <a:pt x="153" y="62"/>
                </a:cubicBezTo>
                <a:cubicBezTo>
                  <a:pt x="154" y="60"/>
                  <a:pt x="155" y="59"/>
                  <a:pt x="156" y="58"/>
                </a:cubicBezTo>
                <a:cubicBezTo>
                  <a:pt x="159" y="56"/>
                  <a:pt x="162" y="55"/>
                  <a:pt x="166" y="53"/>
                </a:cubicBezTo>
                <a:cubicBezTo>
                  <a:pt x="166" y="53"/>
                  <a:pt x="166" y="53"/>
                  <a:pt x="166" y="53"/>
                </a:cubicBezTo>
                <a:close/>
                <a:moveTo>
                  <a:pt x="154" y="49"/>
                </a:moveTo>
                <a:cubicBezTo>
                  <a:pt x="154" y="48"/>
                  <a:pt x="155" y="48"/>
                  <a:pt x="155" y="48"/>
                </a:cubicBezTo>
                <a:cubicBezTo>
                  <a:pt x="157" y="47"/>
                  <a:pt x="159" y="46"/>
                  <a:pt x="160" y="46"/>
                </a:cubicBezTo>
                <a:cubicBezTo>
                  <a:pt x="158" y="47"/>
                  <a:pt x="156" y="48"/>
                  <a:pt x="154" y="49"/>
                </a:cubicBezTo>
                <a:close/>
                <a:moveTo>
                  <a:pt x="155" y="45"/>
                </a:moveTo>
                <a:cubicBezTo>
                  <a:pt x="152" y="46"/>
                  <a:pt x="149" y="47"/>
                  <a:pt x="147" y="48"/>
                </a:cubicBezTo>
                <a:cubicBezTo>
                  <a:pt x="149" y="46"/>
                  <a:pt x="152" y="44"/>
                  <a:pt x="155" y="42"/>
                </a:cubicBezTo>
                <a:cubicBezTo>
                  <a:pt x="157" y="42"/>
                  <a:pt x="159" y="41"/>
                  <a:pt x="161" y="41"/>
                </a:cubicBezTo>
                <a:cubicBezTo>
                  <a:pt x="159" y="42"/>
                  <a:pt x="157" y="44"/>
                  <a:pt x="155" y="45"/>
                </a:cubicBezTo>
                <a:close/>
                <a:moveTo>
                  <a:pt x="154" y="34"/>
                </a:moveTo>
                <a:cubicBezTo>
                  <a:pt x="153" y="34"/>
                  <a:pt x="153" y="34"/>
                  <a:pt x="152" y="34"/>
                </a:cubicBezTo>
                <a:cubicBezTo>
                  <a:pt x="153" y="34"/>
                  <a:pt x="153" y="33"/>
                  <a:pt x="154" y="33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54" y="33"/>
                  <a:pt x="154" y="34"/>
                  <a:pt x="154" y="34"/>
                </a:cubicBezTo>
                <a:close/>
                <a:moveTo>
                  <a:pt x="152" y="36"/>
                </a:moveTo>
                <a:cubicBezTo>
                  <a:pt x="150" y="37"/>
                  <a:pt x="147" y="38"/>
                  <a:pt x="145" y="40"/>
                </a:cubicBezTo>
                <a:cubicBezTo>
                  <a:pt x="145" y="40"/>
                  <a:pt x="145" y="40"/>
                  <a:pt x="144" y="40"/>
                </a:cubicBezTo>
                <a:cubicBezTo>
                  <a:pt x="146" y="38"/>
                  <a:pt x="148" y="37"/>
                  <a:pt x="150" y="36"/>
                </a:cubicBezTo>
                <a:cubicBezTo>
                  <a:pt x="151" y="36"/>
                  <a:pt x="151" y="36"/>
                  <a:pt x="152" y="36"/>
                </a:cubicBezTo>
                <a:close/>
                <a:moveTo>
                  <a:pt x="150" y="34"/>
                </a:moveTo>
                <a:cubicBezTo>
                  <a:pt x="148" y="34"/>
                  <a:pt x="147" y="34"/>
                  <a:pt x="146" y="34"/>
                </a:cubicBezTo>
                <a:cubicBezTo>
                  <a:pt x="146" y="34"/>
                  <a:pt x="147" y="33"/>
                  <a:pt x="147" y="33"/>
                </a:cubicBezTo>
                <a:cubicBezTo>
                  <a:pt x="149" y="33"/>
                  <a:pt x="150" y="33"/>
                  <a:pt x="151" y="33"/>
                </a:cubicBezTo>
                <a:cubicBezTo>
                  <a:pt x="151" y="33"/>
                  <a:pt x="150" y="34"/>
                  <a:pt x="150" y="34"/>
                </a:cubicBezTo>
                <a:close/>
                <a:moveTo>
                  <a:pt x="151" y="29"/>
                </a:moveTo>
                <a:cubicBezTo>
                  <a:pt x="151" y="29"/>
                  <a:pt x="151" y="29"/>
                  <a:pt x="151" y="29"/>
                </a:cubicBezTo>
                <a:cubicBezTo>
                  <a:pt x="150" y="29"/>
                  <a:pt x="149" y="29"/>
                  <a:pt x="148" y="29"/>
                </a:cubicBezTo>
                <a:cubicBezTo>
                  <a:pt x="148" y="29"/>
                  <a:pt x="148" y="28"/>
                  <a:pt x="149" y="28"/>
                </a:cubicBezTo>
                <a:cubicBezTo>
                  <a:pt x="150" y="28"/>
                  <a:pt x="151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lose/>
                <a:moveTo>
                  <a:pt x="148" y="20"/>
                </a:moveTo>
                <a:cubicBezTo>
                  <a:pt x="146" y="18"/>
                  <a:pt x="144" y="17"/>
                  <a:pt x="142" y="16"/>
                </a:cubicBezTo>
                <a:cubicBezTo>
                  <a:pt x="142" y="16"/>
                  <a:pt x="143" y="16"/>
                  <a:pt x="143" y="15"/>
                </a:cubicBezTo>
                <a:cubicBezTo>
                  <a:pt x="146" y="16"/>
                  <a:pt x="149" y="17"/>
                  <a:pt x="152" y="18"/>
                </a:cubicBezTo>
                <a:cubicBezTo>
                  <a:pt x="151" y="18"/>
                  <a:pt x="149" y="19"/>
                  <a:pt x="148" y="20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8" y="8"/>
                  <a:pt x="138" y="8"/>
                  <a:pt x="138" y="8"/>
                </a:cubicBezTo>
                <a:cubicBezTo>
                  <a:pt x="140" y="9"/>
                  <a:pt x="142" y="9"/>
                  <a:pt x="145" y="9"/>
                </a:cubicBezTo>
                <a:cubicBezTo>
                  <a:pt x="145" y="9"/>
                  <a:pt x="145" y="10"/>
                  <a:pt x="146" y="10"/>
                </a:cubicBezTo>
                <a:cubicBezTo>
                  <a:pt x="144" y="9"/>
                  <a:pt x="142" y="9"/>
                  <a:pt x="139" y="9"/>
                </a:cubicBezTo>
                <a:close/>
                <a:moveTo>
                  <a:pt x="143" y="13"/>
                </a:moveTo>
                <a:cubicBezTo>
                  <a:pt x="142" y="13"/>
                  <a:pt x="142" y="13"/>
                  <a:pt x="142" y="13"/>
                </a:cubicBezTo>
                <a:cubicBezTo>
                  <a:pt x="140" y="13"/>
                  <a:pt x="138" y="13"/>
                  <a:pt x="135" y="13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8" y="12"/>
                  <a:pt x="141" y="13"/>
                  <a:pt x="143" y="13"/>
                </a:cubicBezTo>
                <a:close/>
                <a:moveTo>
                  <a:pt x="136" y="14"/>
                </a:moveTo>
                <a:cubicBezTo>
                  <a:pt x="137" y="14"/>
                  <a:pt x="138" y="14"/>
                  <a:pt x="139" y="15"/>
                </a:cubicBezTo>
                <a:cubicBezTo>
                  <a:pt x="139" y="15"/>
                  <a:pt x="139" y="15"/>
                  <a:pt x="138" y="15"/>
                </a:cubicBezTo>
                <a:cubicBezTo>
                  <a:pt x="138" y="15"/>
                  <a:pt x="137" y="14"/>
                  <a:pt x="136" y="14"/>
                </a:cubicBezTo>
                <a:cubicBezTo>
                  <a:pt x="136" y="14"/>
                  <a:pt x="136" y="14"/>
                  <a:pt x="136" y="14"/>
                </a:cubicBezTo>
                <a:close/>
                <a:moveTo>
                  <a:pt x="138" y="18"/>
                </a:moveTo>
                <a:cubicBezTo>
                  <a:pt x="141" y="19"/>
                  <a:pt x="143" y="20"/>
                  <a:pt x="146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3" y="20"/>
                  <a:pt x="140" y="20"/>
                  <a:pt x="137" y="19"/>
                </a:cubicBezTo>
                <a:cubicBezTo>
                  <a:pt x="137" y="19"/>
                  <a:pt x="138" y="19"/>
                  <a:pt x="138" y="18"/>
                </a:cubicBezTo>
                <a:close/>
                <a:moveTo>
                  <a:pt x="141" y="27"/>
                </a:moveTo>
                <a:cubicBezTo>
                  <a:pt x="143" y="27"/>
                  <a:pt x="144" y="27"/>
                  <a:pt x="146" y="28"/>
                </a:cubicBezTo>
                <a:cubicBezTo>
                  <a:pt x="146" y="28"/>
                  <a:pt x="145" y="28"/>
                  <a:pt x="145" y="28"/>
                </a:cubicBezTo>
                <a:cubicBezTo>
                  <a:pt x="143" y="28"/>
                  <a:pt x="142" y="28"/>
                  <a:pt x="140" y="27"/>
                </a:cubicBezTo>
                <a:cubicBezTo>
                  <a:pt x="140" y="27"/>
                  <a:pt x="141" y="27"/>
                  <a:pt x="141" y="27"/>
                </a:cubicBezTo>
                <a:close/>
                <a:moveTo>
                  <a:pt x="142" y="30"/>
                </a:moveTo>
                <a:cubicBezTo>
                  <a:pt x="142" y="30"/>
                  <a:pt x="142" y="30"/>
                  <a:pt x="142" y="30"/>
                </a:cubicBezTo>
                <a:cubicBezTo>
                  <a:pt x="140" y="30"/>
                  <a:pt x="138" y="29"/>
                  <a:pt x="137" y="29"/>
                </a:cubicBezTo>
                <a:cubicBezTo>
                  <a:pt x="137" y="29"/>
                  <a:pt x="137" y="29"/>
                  <a:pt x="138" y="29"/>
                </a:cubicBezTo>
                <a:cubicBezTo>
                  <a:pt x="139" y="29"/>
                  <a:pt x="141" y="29"/>
                  <a:pt x="142" y="30"/>
                </a:cubicBezTo>
                <a:close/>
                <a:moveTo>
                  <a:pt x="140" y="34"/>
                </a:moveTo>
                <a:cubicBezTo>
                  <a:pt x="141" y="33"/>
                  <a:pt x="142" y="33"/>
                  <a:pt x="144" y="33"/>
                </a:cubicBezTo>
                <a:cubicBezTo>
                  <a:pt x="143" y="33"/>
                  <a:pt x="143" y="34"/>
                  <a:pt x="142" y="34"/>
                </a:cubicBezTo>
                <a:cubicBezTo>
                  <a:pt x="141" y="34"/>
                  <a:pt x="139" y="34"/>
                  <a:pt x="138" y="34"/>
                </a:cubicBezTo>
                <a:cubicBezTo>
                  <a:pt x="139" y="34"/>
                  <a:pt x="139" y="34"/>
                  <a:pt x="140" y="34"/>
                </a:cubicBezTo>
                <a:close/>
                <a:moveTo>
                  <a:pt x="143" y="36"/>
                </a:moveTo>
                <a:cubicBezTo>
                  <a:pt x="144" y="36"/>
                  <a:pt x="146" y="36"/>
                  <a:pt x="147" y="36"/>
                </a:cubicBezTo>
                <a:cubicBezTo>
                  <a:pt x="145" y="37"/>
                  <a:pt x="143" y="39"/>
                  <a:pt x="141" y="40"/>
                </a:cubicBezTo>
                <a:cubicBezTo>
                  <a:pt x="140" y="40"/>
                  <a:pt x="139" y="40"/>
                  <a:pt x="138" y="40"/>
                </a:cubicBezTo>
                <a:cubicBezTo>
                  <a:pt x="137" y="40"/>
                  <a:pt x="136" y="40"/>
                  <a:pt x="135" y="40"/>
                </a:cubicBezTo>
                <a:cubicBezTo>
                  <a:pt x="137" y="39"/>
                  <a:pt x="140" y="37"/>
                  <a:pt x="143" y="36"/>
                </a:cubicBezTo>
                <a:close/>
                <a:moveTo>
                  <a:pt x="137" y="42"/>
                </a:moveTo>
                <a:cubicBezTo>
                  <a:pt x="134" y="42"/>
                  <a:pt x="132" y="43"/>
                  <a:pt x="130" y="43"/>
                </a:cubicBezTo>
                <a:cubicBezTo>
                  <a:pt x="131" y="43"/>
                  <a:pt x="131" y="43"/>
                  <a:pt x="132" y="42"/>
                </a:cubicBezTo>
                <a:cubicBezTo>
                  <a:pt x="133" y="42"/>
                  <a:pt x="135" y="42"/>
                  <a:pt x="137" y="42"/>
                </a:cubicBezTo>
                <a:close/>
                <a:moveTo>
                  <a:pt x="136" y="44"/>
                </a:moveTo>
                <a:cubicBezTo>
                  <a:pt x="136" y="44"/>
                  <a:pt x="135" y="45"/>
                  <a:pt x="135" y="45"/>
                </a:cubicBezTo>
                <a:cubicBezTo>
                  <a:pt x="131" y="46"/>
                  <a:pt x="128" y="46"/>
                  <a:pt x="124" y="47"/>
                </a:cubicBezTo>
                <a:cubicBezTo>
                  <a:pt x="125" y="47"/>
                  <a:pt x="125" y="46"/>
                  <a:pt x="126" y="46"/>
                </a:cubicBezTo>
                <a:cubicBezTo>
                  <a:pt x="129" y="45"/>
                  <a:pt x="133" y="45"/>
                  <a:pt x="136" y="44"/>
                </a:cubicBezTo>
                <a:close/>
                <a:moveTo>
                  <a:pt x="126" y="44"/>
                </a:moveTo>
                <a:cubicBezTo>
                  <a:pt x="123" y="45"/>
                  <a:pt x="120" y="46"/>
                  <a:pt x="117" y="47"/>
                </a:cubicBezTo>
                <a:cubicBezTo>
                  <a:pt x="118" y="45"/>
                  <a:pt x="120" y="44"/>
                  <a:pt x="121" y="42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24" y="42"/>
                  <a:pt x="126" y="42"/>
                  <a:pt x="129" y="42"/>
                </a:cubicBezTo>
                <a:cubicBezTo>
                  <a:pt x="128" y="43"/>
                  <a:pt x="127" y="44"/>
                  <a:pt x="126" y="44"/>
                </a:cubicBezTo>
                <a:close/>
                <a:moveTo>
                  <a:pt x="111" y="46"/>
                </a:moveTo>
                <a:cubicBezTo>
                  <a:pt x="113" y="45"/>
                  <a:pt x="114" y="44"/>
                  <a:pt x="115" y="42"/>
                </a:cubicBezTo>
                <a:cubicBezTo>
                  <a:pt x="116" y="42"/>
                  <a:pt x="117" y="42"/>
                  <a:pt x="118" y="42"/>
                </a:cubicBezTo>
                <a:cubicBezTo>
                  <a:pt x="116" y="44"/>
                  <a:pt x="114" y="45"/>
                  <a:pt x="111" y="46"/>
                </a:cubicBezTo>
                <a:close/>
                <a:moveTo>
                  <a:pt x="115" y="41"/>
                </a:moveTo>
                <a:cubicBezTo>
                  <a:pt x="114" y="40"/>
                  <a:pt x="113" y="40"/>
                  <a:pt x="112" y="41"/>
                </a:cubicBezTo>
                <a:cubicBezTo>
                  <a:pt x="110" y="41"/>
                  <a:pt x="109" y="41"/>
                  <a:pt x="107" y="41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12" y="39"/>
                  <a:pt x="115" y="38"/>
                  <a:pt x="119" y="37"/>
                </a:cubicBezTo>
                <a:cubicBezTo>
                  <a:pt x="118" y="38"/>
                  <a:pt x="116" y="39"/>
                  <a:pt x="115" y="41"/>
                </a:cubicBezTo>
                <a:close/>
                <a:moveTo>
                  <a:pt x="116" y="33"/>
                </a:moveTo>
                <a:cubicBezTo>
                  <a:pt x="115" y="33"/>
                  <a:pt x="115" y="33"/>
                  <a:pt x="114" y="34"/>
                </a:cubicBezTo>
                <a:cubicBezTo>
                  <a:pt x="115" y="33"/>
                  <a:pt x="115" y="33"/>
                  <a:pt x="116" y="33"/>
                </a:cubicBezTo>
                <a:cubicBezTo>
                  <a:pt x="116" y="33"/>
                  <a:pt x="117" y="33"/>
                  <a:pt x="117" y="33"/>
                </a:cubicBezTo>
                <a:cubicBezTo>
                  <a:pt x="117" y="33"/>
                  <a:pt x="117" y="33"/>
                  <a:pt x="116" y="33"/>
                </a:cubicBezTo>
                <a:close/>
                <a:moveTo>
                  <a:pt x="105" y="29"/>
                </a:moveTo>
                <a:cubicBezTo>
                  <a:pt x="104" y="29"/>
                  <a:pt x="103" y="29"/>
                  <a:pt x="102" y="29"/>
                </a:cubicBezTo>
                <a:cubicBezTo>
                  <a:pt x="104" y="29"/>
                  <a:pt x="106" y="28"/>
                  <a:pt x="107" y="27"/>
                </a:cubicBezTo>
                <a:cubicBezTo>
                  <a:pt x="108" y="27"/>
                  <a:pt x="108" y="27"/>
                  <a:pt x="109" y="27"/>
                </a:cubicBezTo>
                <a:cubicBezTo>
                  <a:pt x="108" y="28"/>
                  <a:pt x="106" y="29"/>
                  <a:pt x="105" y="29"/>
                </a:cubicBezTo>
                <a:close/>
                <a:moveTo>
                  <a:pt x="103" y="32"/>
                </a:moveTo>
                <a:cubicBezTo>
                  <a:pt x="104" y="32"/>
                  <a:pt x="104" y="32"/>
                  <a:pt x="105" y="32"/>
                </a:cubicBezTo>
                <a:cubicBezTo>
                  <a:pt x="104" y="33"/>
                  <a:pt x="102" y="34"/>
                  <a:pt x="101" y="35"/>
                </a:cubicBezTo>
                <a:cubicBezTo>
                  <a:pt x="100" y="35"/>
                  <a:pt x="100" y="35"/>
                  <a:pt x="99" y="35"/>
                </a:cubicBezTo>
                <a:cubicBezTo>
                  <a:pt x="99" y="35"/>
                  <a:pt x="98" y="35"/>
                  <a:pt x="98" y="36"/>
                </a:cubicBezTo>
                <a:cubicBezTo>
                  <a:pt x="98" y="36"/>
                  <a:pt x="97" y="36"/>
                  <a:pt x="96" y="37"/>
                </a:cubicBezTo>
                <a:cubicBezTo>
                  <a:pt x="98" y="35"/>
                  <a:pt x="101" y="33"/>
                  <a:pt x="103" y="32"/>
                </a:cubicBezTo>
                <a:close/>
                <a:moveTo>
                  <a:pt x="96" y="35"/>
                </a:moveTo>
                <a:cubicBezTo>
                  <a:pt x="97" y="34"/>
                  <a:pt x="98" y="33"/>
                  <a:pt x="99" y="32"/>
                </a:cubicBezTo>
                <a:cubicBezTo>
                  <a:pt x="99" y="32"/>
                  <a:pt x="100" y="32"/>
                  <a:pt x="100" y="32"/>
                </a:cubicBezTo>
                <a:cubicBezTo>
                  <a:pt x="99" y="33"/>
                  <a:pt x="98" y="34"/>
                  <a:pt x="96" y="35"/>
                </a:cubicBezTo>
                <a:close/>
                <a:moveTo>
                  <a:pt x="96" y="30"/>
                </a:moveTo>
                <a:cubicBezTo>
                  <a:pt x="96" y="30"/>
                  <a:pt x="95" y="30"/>
                  <a:pt x="95" y="30"/>
                </a:cubicBezTo>
                <a:cubicBezTo>
                  <a:pt x="97" y="29"/>
                  <a:pt x="98" y="28"/>
                  <a:pt x="100" y="27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99" y="28"/>
                  <a:pt x="97" y="29"/>
                  <a:pt x="96" y="30"/>
                </a:cubicBezTo>
                <a:close/>
                <a:moveTo>
                  <a:pt x="90" y="31"/>
                </a:moveTo>
                <a:cubicBezTo>
                  <a:pt x="90" y="31"/>
                  <a:pt x="89" y="31"/>
                  <a:pt x="89" y="31"/>
                </a:cubicBezTo>
                <a:cubicBezTo>
                  <a:pt x="88" y="32"/>
                  <a:pt x="86" y="33"/>
                  <a:pt x="85" y="33"/>
                </a:cubicBezTo>
                <a:cubicBezTo>
                  <a:pt x="85" y="33"/>
                  <a:pt x="85" y="33"/>
                  <a:pt x="85" y="33"/>
                </a:cubicBezTo>
                <a:cubicBezTo>
                  <a:pt x="87" y="31"/>
                  <a:pt x="89" y="28"/>
                  <a:pt x="91" y="26"/>
                </a:cubicBezTo>
                <a:cubicBezTo>
                  <a:pt x="93" y="26"/>
                  <a:pt x="95" y="27"/>
                  <a:pt x="97" y="27"/>
                </a:cubicBezTo>
                <a:cubicBezTo>
                  <a:pt x="95" y="28"/>
                  <a:pt x="92" y="30"/>
                  <a:pt x="90" y="31"/>
                </a:cubicBezTo>
                <a:close/>
                <a:moveTo>
                  <a:pt x="89" y="18"/>
                </a:moveTo>
                <a:cubicBezTo>
                  <a:pt x="89" y="18"/>
                  <a:pt x="89" y="18"/>
                  <a:pt x="88" y="18"/>
                </a:cubicBezTo>
                <a:cubicBezTo>
                  <a:pt x="88" y="18"/>
                  <a:pt x="87" y="19"/>
                  <a:pt x="87" y="19"/>
                </a:cubicBezTo>
                <a:cubicBezTo>
                  <a:pt x="83" y="21"/>
                  <a:pt x="79" y="23"/>
                  <a:pt x="75" y="26"/>
                </a:cubicBezTo>
                <a:cubicBezTo>
                  <a:pt x="73" y="27"/>
                  <a:pt x="70" y="28"/>
                  <a:pt x="68" y="29"/>
                </a:cubicBezTo>
                <a:cubicBezTo>
                  <a:pt x="68" y="29"/>
                  <a:pt x="68" y="28"/>
                  <a:pt x="69" y="28"/>
                </a:cubicBezTo>
                <a:cubicBezTo>
                  <a:pt x="73" y="25"/>
                  <a:pt x="78" y="23"/>
                  <a:pt x="83" y="20"/>
                </a:cubicBezTo>
                <a:cubicBezTo>
                  <a:pt x="86" y="19"/>
                  <a:pt x="90" y="17"/>
                  <a:pt x="94" y="16"/>
                </a:cubicBezTo>
                <a:cubicBezTo>
                  <a:pt x="93" y="16"/>
                  <a:pt x="93" y="16"/>
                  <a:pt x="92" y="17"/>
                </a:cubicBezTo>
                <a:cubicBezTo>
                  <a:pt x="91" y="17"/>
                  <a:pt x="90" y="18"/>
                  <a:pt x="89" y="18"/>
                </a:cubicBezTo>
                <a:close/>
                <a:moveTo>
                  <a:pt x="80" y="17"/>
                </a:moveTo>
                <a:cubicBezTo>
                  <a:pt x="73" y="19"/>
                  <a:pt x="66" y="23"/>
                  <a:pt x="60" y="27"/>
                </a:cubicBezTo>
                <a:cubicBezTo>
                  <a:pt x="60" y="27"/>
                  <a:pt x="60" y="28"/>
                  <a:pt x="60" y="28"/>
                </a:cubicBezTo>
                <a:cubicBezTo>
                  <a:pt x="58" y="29"/>
                  <a:pt x="56" y="31"/>
                  <a:pt x="54" y="32"/>
                </a:cubicBezTo>
                <a:cubicBezTo>
                  <a:pt x="51" y="34"/>
                  <a:pt x="48" y="35"/>
                  <a:pt x="45" y="36"/>
                </a:cubicBezTo>
                <a:cubicBezTo>
                  <a:pt x="48" y="34"/>
                  <a:pt x="52" y="31"/>
                  <a:pt x="55" y="29"/>
                </a:cubicBezTo>
                <a:cubicBezTo>
                  <a:pt x="62" y="23"/>
                  <a:pt x="70" y="19"/>
                  <a:pt x="79" y="15"/>
                </a:cubicBezTo>
                <a:cubicBezTo>
                  <a:pt x="81" y="14"/>
                  <a:pt x="83" y="13"/>
                  <a:pt x="85" y="12"/>
                </a:cubicBezTo>
                <a:cubicBezTo>
                  <a:pt x="83" y="13"/>
                  <a:pt x="81" y="14"/>
                  <a:pt x="80" y="15"/>
                </a:cubicBezTo>
                <a:cubicBezTo>
                  <a:pt x="79" y="16"/>
                  <a:pt x="79" y="16"/>
                  <a:pt x="80" y="17"/>
                </a:cubicBezTo>
                <a:close/>
                <a:moveTo>
                  <a:pt x="50" y="40"/>
                </a:moveTo>
                <a:cubicBezTo>
                  <a:pt x="51" y="39"/>
                  <a:pt x="52" y="38"/>
                  <a:pt x="53" y="38"/>
                </a:cubicBezTo>
                <a:cubicBezTo>
                  <a:pt x="52" y="39"/>
                  <a:pt x="51" y="40"/>
                  <a:pt x="50" y="41"/>
                </a:cubicBezTo>
                <a:cubicBezTo>
                  <a:pt x="50" y="40"/>
                  <a:pt x="50" y="40"/>
                  <a:pt x="50" y="40"/>
                </a:cubicBezTo>
                <a:close/>
                <a:moveTo>
                  <a:pt x="56" y="38"/>
                </a:moveTo>
                <a:cubicBezTo>
                  <a:pt x="56" y="38"/>
                  <a:pt x="57" y="38"/>
                  <a:pt x="57" y="38"/>
                </a:cubicBezTo>
                <a:cubicBezTo>
                  <a:pt x="56" y="40"/>
                  <a:pt x="54" y="42"/>
                  <a:pt x="53" y="44"/>
                </a:cubicBezTo>
                <a:cubicBezTo>
                  <a:pt x="49" y="46"/>
                  <a:pt x="46" y="48"/>
                  <a:pt x="43" y="51"/>
                </a:cubicBezTo>
                <a:cubicBezTo>
                  <a:pt x="44" y="51"/>
                  <a:pt x="44" y="50"/>
                  <a:pt x="44" y="50"/>
                </a:cubicBezTo>
                <a:cubicBezTo>
                  <a:pt x="48" y="46"/>
                  <a:pt x="52" y="42"/>
                  <a:pt x="56" y="38"/>
                </a:cubicBezTo>
                <a:close/>
                <a:moveTo>
                  <a:pt x="49" y="48"/>
                </a:moveTo>
                <a:cubicBezTo>
                  <a:pt x="49" y="49"/>
                  <a:pt x="48" y="50"/>
                  <a:pt x="47" y="50"/>
                </a:cubicBezTo>
                <a:cubicBezTo>
                  <a:pt x="46" y="51"/>
                  <a:pt x="46" y="52"/>
                  <a:pt x="45" y="53"/>
                </a:cubicBezTo>
                <a:cubicBezTo>
                  <a:pt x="43" y="54"/>
                  <a:pt x="41" y="56"/>
                  <a:pt x="40" y="57"/>
                </a:cubicBezTo>
                <a:cubicBezTo>
                  <a:pt x="40" y="56"/>
                  <a:pt x="40" y="56"/>
                  <a:pt x="40" y="56"/>
                </a:cubicBezTo>
                <a:cubicBezTo>
                  <a:pt x="43" y="53"/>
                  <a:pt x="46" y="51"/>
                  <a:pt x="49" y="48"/>
                </a:cubicBezTo>
                <a:close/>
                <a:moveTo>
                  <a:pt x="39" y="55"/>
                </a:moveTo>
                <a:cubicBezTo>
                  <a:pt x="38" y="55"/>
                  <a:pt x="38" y="56"/>
                  <a:pt x="37" y="57"/>
                </a:cubicBezTo>
                <a:cubicBezTo>
                  <a:pt x="37" y="57"/>
                  <a:pt x="37" y="56"/>
                  <a:pt x="37" y="56"/>
                </a:cubicBezTo>
                <a:cubicBezTo>
                  <a:pt x="38" y="56"/>
                  <a:pt x="38" y="55"/>
                  <a:pt x="39" y="54"/>
                </a:cubicBezTo>
                <a:cubicBezTo>
                  <a:pt x="39" y="54"/>
                  <a:pt x="40" y="53"/>
                  <a:pt x="40" y="53"/>
                </a:cubicBezTo>
                <a:lnTo>
                  <a:pt x="39" y="55"/>
                </a:lnTo>
                <a:close/>
                <a:moveTo>
                  <a:pt x="38" y="65"/>
                </a:moveTo>
                <a:cubicBezTo>
                  <a:pt x="40" y="64"/>
                  <a:pt x="42" y="62"/>
                  <a:pt x="45" y="60"/>
                </a:cubicBezTo>
                <a:cubicBezTo>
                  <a:pt x="40" y="65"/>
                  <a:pt x="35" y="70"/>
                  <a:pt x="30" y="75"/>
                </a:cubicBezTo>
                <a:cubicBezTo>
                  <a:pt x="30" y="75"/>
                  <a:pt x="30" y="77"/>
                  <a:pt x="31" y="76"/>
                </a:cubicBezTo>
                <a:cubicBezTo>
                  <a:pt x="32" y="76"/>
                  <a:pt x="33" y="75"/>
                  <a:pt x="34" y="75"/>
                </a:cubicBezTo>
                <a:cubicBezTo>
                  <a:pt x="33" y="75"/>
                  <a:pt x="33" y="76"/>
                  <a:pt x="32" y="76"/>
                </a:cubicBezTo>
                <a:cubicBezTo>
                  <a:pt x="31" y="77"/>
                  <a:pt x="29" y="78"/>
                  <a:pt x="27" y="78"/>
                </a:cubicBezTo>
                <a:cubicBezTo>
                  <a:pt x="27" y="77"/>
                  <a:pt x="28" y="76"/>
                  <a:pt x="29" y="75"/>
                </a:cubicBezTo>
                <a:cubicBezTo>
                  <a:pt x="32" y="72"/>
                  <a:pt x="35" y="69"/>
                  <a:pt x="38" y="65"/>
                </a:cubicBezTo>
                <a:close/>
                <a:moveTo>
                  <a:pt x="34" y="77"/>
                </a:moveTo>
                <a:cubicBezTo>
                  <a:pt x="35" y="77"/>
                  <a:pt x="36" y="76"/>
                  <a:pt x="37" y="75"/>
                </a:cubicBezTo>
                <a:cubicBezTo>
                  <a:pt x="35" y="78"/>
                  <a:pt x="32" y="81"/>
                  <a:pt x="30" y="83"/>
                </a:cubicBezTo>
                <a:cubicBezTo>
                  <a:pt x="30" y="83"/>
                  <a:pt x="30" y="83"/>
                  <a:pt x="30" y="83"/>
                </a:cubicBezTo>
                <a:cubicBezTo>
                  <a:pt x="31" y="81"/>
                  <a:pt x="32" y="79"/>
                  <a:pt x="34" y="77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4"/>
                </a:cubicBezTo>
                <a:cubicBezTo>
                  <a:pt x="30" y="94"/>
                  <a:pt x="30" y="94"/>
                  <a:pt x="30" y="94"/>
                </a:cubicBezTo>
                <a:cubicBezTo>
                  <a:pt x="30" y="94"/>
                  <a:pt x="30" y="93"/>
                  <a:pt x="29" y="93"/>
                </a:cubicBezTo>
                <a:cubicBezTo>
                  <a:pt x="29" y="93"/>
                  <a:pt x="30" y="93"/>
                  <a:pt x="30" y="93"/>
                </a:cubicBezTo>
                <a:close/>
                <a:moveTo>
                  <a:pt x="32" y="123"/>
                </a:moveTo>
                <a:cubicBezTo>
                  <a:pt x="32" y="124"/>
                  <a:pt x="32" y="124"/>
                  <a:pt x="32" y="125"/>
                </a:cubicBezTo>
                <a:cubicBezTo>
                  <a:pt x="32" y="125"/>
                  <a:pt x="32" y="125"/>
                  <a:pt x="32" y="126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2" y="124"/>
                  <a:pt x="32" y="124"/>
                  <a:pt x="32" y="123"/>
                </a:cubicBezTo>
                <a:close/>
                <a:moveTo>
                  <a:pt x="32" y="120"/>
                </a:moveTo>
                <a:cubicBezTo>
                  <a:pt x="32" y="119"/>
                  <a:pt x="33" y="117"/>
                  <a:pt x="33" y="115"/>
                </a:cubicBezTo>
                <a:cubicBezTo>
                  <a:pt x="33" y="116"/>
                  <a:pt x="34" y="118"/>
                  <a:pt x="34" y="119"/>
                </a:cubicBezTo>
                <a:cubicBezTo>
                  <a:pt x="34" y="120"/>
                  <a:pt x="34" y="120"/>
                  <a:pt x="34" y="121"/>
                </a:cubicBezTo>
                <a:cubicBezTo>
                  <a:pt x="33" y="122"/>
                  <a:pt x="33" y="122"/>
                  <a:pt x="33" y="123"/>
                </a:cubicBezTo>
                <a:cubicBezTo>
                  <a:pt x="33" y="122"/>
                  <a:pt x="32" y="121"/>
                  <a:pt x="32" y="120"/>
                </a:cubicBezTo>
                <a:close/>
                <a:moveTo>
                  <a:pt x="33" y="131"/>
                </a:moveTo>
                <a:cubicBezTo>
                  <a:pt x="34" y="130"/>
                  <a:pt x="34" y="130"/>
                  <a:pt x="34" y="130"/>
                </a:cubicBezTo>
                <a:cubicBezTo>
                  <a:pt x="35" y="130"/>
                  <a:pt x="35" y="131"/>
                  <a:pt x="35" y="132"/>
                </a:cubicBezTo>
                <a:cubicBezTo>
                  <a:pt x="35" y="132"/>
                  <a:pt x="35" y="132"/>
                  <a:pt x="35" y="133"/>
                </a:cubicBezTo>
                <a:cubicBezTo>
                  <a:pt x="35" y="133"/>
                  <a:pt x="35" y="134"/>
                  <a:pt x="36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5"/>
                  <a:pt x="36" y="135"/>
                  <a:pt x="37" y="135"/>
                </a:cubicBezTo>
                <a:cubicBezTo>
                  <a:pt x="37" y="137"/>
                  <a:pt x="38" y="138"/>
                  <a:pt x="38" y="140"/>
                </a:cubicBezTo>
                <a:cubicBezTo>
                  <a:pt x="39" y="140"/>
                  <a:pt x="39" y="141"/>
                  <a:pt x="39" y="142"/>
                </a:cubicBezTo>
                <a:cubicBezTo>
                  <a:pt x="38" y="143"/>
                  <a:pt x="38" y="144"/>
                  <a:pt x="37" y="145"/>
                </a:cubicBezTo>
                <a:cubicBezTo>
                  <a:pt x="37" y="146"/>
                  <a:pt x="38" y="147"/>
                  <a:pt x="39" y="146"/>
                </a:cubicBezTo>
                <a:cubicBezTo>
                  <a:pt x="39" y="146"/>
                  <a:pt x="39" y="145"/>
                  <a:pt x="40" y="145"/>
                </a:cubicBezTo>
                <a:cubicBezTo>
                  <a:pt x="40" y="148"/>
                  <a:pt x="41" y="151"/>
                  <a:pt x="42" y="153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1" y="155"/>
                  <a:pt x="41" y="156"/>
                  <a:pt x="42" y="156"/>
                </a:cubicBezTo>
                <a:cubicBezTo>
                  <a:pt x="43" y="159"/>
                  <a:pt x="44" y="162"/>
                  <a:pt x="45" y="166"/>
                </a:cubicBezTo>
                <a:cubicBezTo>
                  <a:pt x="43" y="161"/>
                  <a:pt x="40" y="157"/>
                  <a:pt x="38" y="152"/>
                </a:cubicBezTo>
                <a:cubicBezTo>
                  <a:pt x="37" y="145"/>
                  <a:pt x="35" y="138"/>
                  <a:pt x="33" y="131"/>
                </a:cubicBezTo>
                <a:cubicBezTo>
                  <a:pt x="33" y="131"/>
                  <a:pt x="33" y="131"/>
                  <a:pt x="33" y="131"/>
                </a:cubicBezTo>
                <a:close/>
                <a:moveTo>
                  <a:pt x="34" y="149"/>
                </a:moveTo>
                <a:cubicBezTo>
                  <a:pt x="35" y="152"/>
                  <a:pt x="36" y="155"/>
                  <a:pt x="37" y="157"/>
                </a:cubicBezTo>
                <a:cubicBezTo>
                  <a:pt x="37" y="158"/>
                  <a:pt x="37" y="158"/>
                  <a:pt x="37" y="158"/>
                </a:cubicBezTo>
                <a:cubicBezTo>
                  <a:pt x="37" y="159"/>
                  <a:pt x="38" y="161"/>
                  <a:pt x="38" y="163"/>
                </a:cubicBezTo>
                <a:cubicBezTo>
                  <a:pt x="37" y="161"/>
                  <a:pt x="36" y="160"/>
                  <a:pt x="36" y="159"/>
                </a:cubicBezTo>
                <a:cubicBezTo>
                  <a:pt x="35" y="156"/>
                  <a:pt x="35" y="152"/>
                  <a:pt x="34" y="149"/>
                </a:cubicBezTo>
                <a:cubicBezTo>
                  <a:pt x="34" y="149"/>
                  <a:pt x="34" y="149"/>
                  <a:pt x="34" y="149"/>
                </a:cubicBezTo>
                <a:close/>
                <a:moveTo>
                  <a:pt x="38" y="166"/>
                </a:moveTo>
                <a:cubicBezTo>
                  <a:pt x="38" y="166"/>
                  <a:pt x="38" y="166"/>
                  <a:pt x="38" y="167"/>
                </a:cubicBezTo>
                <a:cubicBezTo>
                  <a:pt x="38" y="165"/>
                  <a:pt x="37" y="164"/>
                  <a:pt x="36" y="163"/>
                </a:cubicBezTo>
                <a:cubicBezTo>
                  <a:pt x="36" y="163"/>
                  <a:pt x="36" y="162"/>
                  <a:pt x="36" y="162"/>
                </a:cubicBezTo>
                <a:cubicBezTo>
                  <a:pt x="37" y="163"/>
                  <a:pt x="38" y="165"/>
                  <a:pt x="38" y="166"/>
                </a:cubicBezTo>
                <a:close/>
                <a:moveTo>
                  <a:pt x="40" y="173"/>
                </a:moveTo>
                <a:cubicBezTo>
                  <a:pt x="40" y="175"/>
                  <a:pt x="40" y="176"/>
                  <a:pt x="40" y="178"/>
                </a:cubicBezTo>
                <a:cubicBezTo>
                  <a:pt x="39" y="175"/>
                  <a:pt x="38" y="173"/>
                  <a:pt x="38" y="170"/>
                </a:cubicBezTo>
                <a:cubicBezTo>
                  <a:pt x="38" y="171"/>
                  <a:pt x="39" y="172"/>
                  <a:pt x="40" y="173"/>
                </a:cubicBezTo>
                <a:close/>
                <a:moveTo>
                  <a:pt x="42" y="197"/>
                </a:moveTo>
                <a:cubicBezTo>
                  <a:pt x="42" y="197"/>
                  <a:pt x="42" y="197"/>
                  <a:pt x="42" y="197"/>
                </a:cubicBezTo>
                <a:cubicBezTo>
                  <a:pt x="42" y="198"/>
                  <a:pt x="43" y="198"/>
                  <a:pt x="43" y="198"/>
                </a:cubicBezTo>
                <a:cubicBezTo>
                  <a:pt x="43" y="199"/>
                  <a:pt x="44" y="199"/>
                  <a:pt x="44" y="200"/>
                </a:cubicBezTo>
                <a:cubicBezTo>
                  <a:pt x="43" y="198"/>
                  <a:pt x="41" y="196"/>
                  <a:pt x="39" y="194"/>
                </a:cubicBezTo>
                <a:cubicBezTo>
                  <a:pt x="39" y="194"/>
                  <a:pt x="39" y="194"/>
                  <a:pt x="39" y="194"/>
                </a:cubicBezTo>
                <a:cubicBezTo>
                  <a:pt x="40" y="195"/>
                  <a:pt x="41" y="196"/>
                  <a:pt x="42" y="197"/>
                </a:cubicBezTo>
                <a:close/>
                <a:moveTo>
                  <a:pt x="43" y="192"/>
                </a:moveTo>
                <a:cubicBezTo>
                  <a:pt x="43" y="191"/>
                  <a:pt x="42" y="190"/>
                  <a:pt x="42" y="189"/>
                </a:cubicBezTo>
                <a:cubicBezTo>
                  <a:pt x="43" y="191"/>
                  <a:pt x="45" y="194"/>
                  <a:pt x="47" y="196"/>
                </a:cubicBezTo>
                <a:cubicBezTo>
                  <a:pt x="46" y="196"/>
                  <a:pt x="45" y="195"/>
                  <a:pt x="45" y="195"/>
                </a:cubicBezTo>
                <a:cubicBezTo>
                  <a:pt x="44" y="194"/>
                  <a:pt x="43" y="193"/>
                  <a:pt x="43" y="192"/>
                </a:cubicBezTo>
                <a:close/>
                <a:moveTo>
                  <a:pt x="48" y="198"/>
                </a:moveTo>
                <a:cubicBezTo>
                  <a:pt x="50" y="201"/>
                  <a:pt x="51" y="203"/>
                  <a:pt x="53" y="205"/>
                </a:cubicBezTo>
                <a:cubicBezTo>
                  <a:pt x="50" y="203"/>
                  <a:pt x="48" y="200"/>
                  <a:pt x="46" y="197"/>
                </a:cubicBezTo>
                <a:cubicBezTo>
                  <a:pt x="47" y="197"/>
                  <a:pt x="47" y="198"/>
                  <a:pt x="48" y="198"/>
                </a:cubicBezTo>
                <a:close/>
                <a:moveTo>
                  <a:pt x="49" y="188"/>
                </a:moveTo>
                <a:cubicBezTo>
                  <a:pt x="51" y="190"/>
                  <a:pt x="52" y="192"/>
                  <a:pt x="53" y="194"/>
                </a:cubicBezTo>
                <a:cubicBezTo>
                  <a:pt x="54" y="197"/>
                  <a:pt x="55" y="201"/>
                  <a:pt x="56" y="204"/>
                </a:cubicBezTo>
                <a:cubicBezTo>
                  <a:pt x="55" y="203"/>
                  <a:pt x="55" y="203"/>
                  <a:pt x="54" y="202"/>
                </a:cubicBezTo>
                <a:cubicBezTo>
                  <a:pt x="52" y="197"/>
                  <a:pt x="51" y="193"/>
                  <a:pt x="49" y="188"/>
                </a:cubicBezTo>
                <a:close/>
                <a:moveTo>
                  <a:pt x="61" y="205"/>
                </a:moveTo>
                <a:cubicBezTo>
                  <a:pt x="62" y="205"/>
                  <a:pt x="62" y="205"/>
                  <a:pt x="62" y="205"/>
                </a:cubicBezTo>
                <a:cubicBezTo>
                  <a:pt x="63" y="207"/>
                  <a:pt x="64" y="208"/>
                  <a:pt x="65" y="210"/>
                </a:cubicBezTo>
                <a:cubicBezTo>
                  <a:pt x="65" y="210"/>
                  <a:pt x="64" y="210"/>
                  <a:pt x="63" y="209"/>
                </a:cubicBezTo>
                <a:cubicBezTo>
                  <a:pt x="63" y="208"/>
                  <a:pt x="62" y="206"/>
                  <a:pt x="61" y="205"/>
                </a:cubicBezTo>
                <a:close/>
                <a:moveTo>
                  <a:pt x="65" y="202"/>
                </a:moveTo>
                <a:cubicBezTo>
                  <a:pt x="65" y="202"/>
                  <a:pt x="65" y="202"/>
                  <a:pt x="65" y="201"/>
                </a:cubicBezTo>
                <a:cubicBezTo>
                  <a:pt x="65" y="201"/>
                  <a:pt x="66" y="200"/>
                  <a:pt x="66" y="200"/>
                </a:cubicBezTo>
                <a:cubicBezTo>
                  <a:pt x="66" y="200"/>
                  <a:pt x="67" y="201"/>
                  <a:pt x="67" y="201"/>
                </a:cubicBezTo>
                <a:cubicBezTo>
                  <a:pt x="67" y="201"/>
                  <a:pt x="66" y="202"/>
                  <a:pt x="65" y="202"/>
                </a:cubicBezTo>
                <a:close/>
                <a:moveTo>
                  <a:pt x="70" y="206"/>
                </a:moveTo>
                <a:cubicBezTo>
                  <a:pt x="69" y="205"/>
                  <a:pt x="68" y="204"/>
                  <a:pt x="67" y="204"/>
                </a:cubicBezTo>
                <a:cubicBezTo>
                  <a:pt x="67" y="204"/>
                  <a:pt x="67" y="203"/>
                  <a:pt x="67" y="203"/>
                </a:cubicBezTo>
                <a:cubicBezTo>
                  <a:pt x="67" y="203"/>
                  <a:pt x="68" y="203"/>
                  <a:pt x="69" y="202"/>
                </a:cubicBezTo>
                <a:cubicBezTo>
                  <a:pt x="69" y="203"/>
                  <a:pt x="70" y="204"/>
                  <a:pt x="71" y="205"/>
                </a:cubicBezTo>
                <a:cubicBezTo>
                  <a:pt x="71" y="205"/>
                  <a:pt x="72" y="205"/>
                  <a:pt x="72" y="204"/>
                </a:cubicBezTo>
                <a:cubicBezTo>
                  <a:pt x="72" y="204"/>
                  <a:pt x="72" y="204"/>
                  <a:pt x="73" y="203"/>
                </a:cubicBezTo>
                <a:cubicBezTo>
                  <a:pt x="73" y="204"/>
                  <a:pt x="74" y="205"/>
                  <a:pt x="75" y="205"/>
                </a:cubicBezTo>
                <a:cubicBezTo>
                  <a:pt x="75" y="206"/>
                  <a:pt x="74" y="206"/>
                  <a:pt x="74" y="206"/>
                </a:cubicBezTo>
                <a:cubicBezTo>
                  <a:pt x="73" y="206"/>
                  <a:pt x="72" y="205"/>
                  <a:pt x="71" y="205"/>
                </a:cubicBezTo>
                <a:cubicBezTo>
                  <a:pt x="71" y="204"/>
                  <a:pt x="70" y="205"/>
                  <a:pt x="70" y="206"/>
                </a:cubicBezTo>
                <a:close/>
                <a:moveTo>
                  <a:pt x="71" y="193"/>
                </a:moveTo>
                <a:cubicBezTo>
                  <a:pt x="72" y="192"/>
                  <a:pt x="73" y="191"/>
                  <a:pt x="73" y="190"/>
                </a:cubicBezTo>
                <a:cubicBezTo>
                  <a:pt x="73" y="191"/>
                  <a:pt x="73" y="192"/>
                  <a:pt x="73" y="194"/>
                </a:cubicBezTo>
                <a:cubicBezTo>
                  <a:pt x="72" y="193"/>
                  <a:pt x="72" y="193"/>
                  <a:pt x="71" y="193"/>
                </a:cubicBezTo>
                <a:close/>
                <a:moveTo>
                  <a:pt x="73" y="159"/>
                </a:moveTo>
                <a:cubicBezTo>
                  <a:pt x="74" y="159"/>
                  <a:pt x="74" y="158"/>
                  <a:pt x="75" y="158"/>
                </a:cubicBezTo>
                <a:cubicBezTo>
                  <a:pt x="75" y="159"/>
                  <a:pt x="76" y="161"/>
                  <a:pt x="76" y="163"/>
                </a:cubicBezTo>
                <a:cubicBezTo>
                  <a:pt x="75" y="163"/>
                  <a:pt x="75" y="163"/>
                  <a:pt x="74" y="164"/>
                </a:cubicBezTo>
                <a:cubicBezTo>
                  <a:pt x="74" y="162"/>
                  <a:pt x="74" y="161"/>
                  <a:pt x="73" y="159"/>
                </a:cubicBezTo>
                <a:close/>
                <a:moveTo>
                  <a:pt x="75" y="191"/>
                </a:moveTo>
                <a:cubicBezTo>
                  <a:pt x="75" y="191"/>
                  <a:pt x="75" y="191"/>
                  <a:pt x="76" y="192"/>
                </a:cubicBezTo>
                <a:cubicBezTo>
                  <a:pt x="75" y="192"/>
                  <a:pt x="75" y="192"/>
                  <a:pt x="75" y="193"/>
                </a:cubicBezTo>
                <a:cubicBezTo>
                  <a:pt x="75" y="192"/>
                  <a:pt x="75" y="192"/>
                  <a:pt x="75" y="191"/>
                </a:cubicBezTo>
                <a:close/>
                <a:moveTo>
                  <a:pt x="75" y="188"/>
                </a:moveTo>
                <a:cubicBezTo>
                  <a:pt x="76" y="188"/>
                  <a:pt x="76" y="187"/>
                  <a:pt x="76" y="187"/>
                </a:cubicBezTo>
                <a:cubicBezTo>
                  <a:pt x="77" y="187"/>
                  <a:pt x="77" y="187"/>
                  <a:pt x="77" y="187"/>
                </a:cubicBezTo>
                <a:cubicBezTo>
                  <a:pt x="78" y="187"/>
                  <a:pt x="78" y="187"/>
                  <a:pt x="78" y="187"/>
                </a:cubicBezTo>
                <a:cubicBezTo>
                  <a:pt x="78" y="188"/>
                  <a:pt x="77" y="188"/>
                  <a:pt x="77" y="189"/>
                </a:cubicBezTo>
                <a:cubicBezTo>
                  <a:pt x="76" y="189"/>
                  <a:pt x="76" y="188"/>
                  <a:pt x="75" y="188"/>
                </a:cubicBezTo>
                <a:close/>
                <a:moveTo>
                  <a:pt x="77" y="193"/>
                </a:moveTo>
                <a:cubicBezTo>
                  <a:pt x="78" y="193"/>
                  <a:pt x="78" y="194"/>
                  <a:pt x="79" y="194"/>
                </a:cubicBezTo>
                <a:cubicBezTo>
                  <a:pt x="79" y="194"/>
                  <a:pt x="78" y="195"/>
                  <a:pt x="78" y="195"/>
                </a:cubicBezTo>
                <a:cubicBezTo>
                  <a:pt x="78" y="195"/>
                  <a:pt x="77" y="195"/>
                  <a:pt x="77" y="196"/>
                </a:cubicBezTo>
                <a:cubicBezTo>
                  <a:pt x="76" y="195"/>
                  <a:pt x="76" y="195"/>
                  <a:pt x="76" y="195"/>
                </a:cubicBezTo>
                <a:cubicBezTo>
                  <a:pt x="76" y="194"/>
                  <a:pt x="77" y="193"/>
                  <a:pt x="77" y="193"/>
                </a:cubicBezTo>
                <a:close/>
                <a:moveTo>
                  <a:pt x="79" y="180"/>
                </a:moveTo>
                <a:cubicBezTo>
                  <a:pt x="79" y="180"/>
                  <a:pt x="79" y="180"/>
                  <a:pt x="79" y="180"/>
                </a:cubicBezTo>
                <a:cubicBezTo>
                  <a:pt x="79" y="179"/>
                  <a:pt x="80" y="178"/>
                  <a:pt x="81" y="177"/>
                </a:cubicBezTo>
                <a:cubicBezTo>
                  <a:pt x="81" y="178"/>
                  <a:pt x="81" y="178"/>
                  <a:pt x="81" y="178"/>
                </a:cubicBezTo>
                <a:cubicBezTo>
                  <a:pt x="80" y="178"/>
                  <a:pt x="80" y="179"/>
                  <a:pt x="79" y="180"/>
                </a:cubicBezTo>
                <a:close/>
                <a:moveTo>
                  <a:pt x="82" y="188"/>
                </a:moveTo>
                <a:cubicBezTo>
                  <a:pt x="82" y="189"/>
                  <a:pt x="82" y="189"/>
                  <a:pt x="83" y="189"/>
                </a:cubicBezTo>
                <a:cubicBezTo>
                  <a:pt x="82" y="189"/>
                  <a:pt x="81" y="190"/>
                  <a:pt x="80" y="190"/>
                </a:cubicBezTo>
                <a:cubicBezTo>
                  <a:pt x="81" y="189"/>
                  <a:pt x="81" y="189"/>
                  <a:pt x="82" y="188"/>
                </a:cubicBezTo>
                <a:close/>
                <a:moveTo>
                  <a:pt x="83" y="191"/>
                </a:moveTo>
                <a:cubicBezTo>
                  <a:pt x="83" y="191"/>
                  <a:pt x="83" y="191"/>
                  <a:pt x="83" y="191"/>
                </a:cubicBezTo>
                <a:cubicBezTo>
                  <a:pt x="83" y="192"/>
                  <a:pt x="82" y="192"/>
                  <a:pt x="82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2" y="191"/>
                  <a:pt x="82" y="191"/>
                  <a:pt x="83" y="191"/>
                </a:cubicBezTo>
                <a:close/>
                <a:moveTo>
                  <a:pt x="83" y="187"/>
                </a:moveTo>
                <a:cubicBezTo>
                  <a:pt x="83" y="187"/>
                  <a:pt x="83" y="187"/>
                  <a:pt x="83" y="187"/>
                </a:cubicBezTo>
                <a:cubicBezTo>
                  <a:pt x="84" y="188"/>
                  <a:pt x="84" y="188"/>
                  <a:pt x="85" y="188"/>
                </a:cubicBezTo>
                <a:cubicBezTo>
                  <a:pt x="85" y="188"/>
                  <a:pt x="85" y="189"/>
                  <a:pt x="85" y="189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84" y="188"/>
                  <a:pt x="83" y="188"/>
                  <a:pt x="83" y="187"/>
                </a:cubicBezTo>
                <a:close/>
                <a:moveTo>
                  <a:pt x="84" y="198"/>
                </a:moveTo>
                <a:cubicBezTo>
                  <a:pt x="85" y="198"/>
                  <a:pt x="85" y="199"/>
                  <a:pt x="85" y="199"/>
                </a:cubicBezTo>
                <a:cubicBezTo>
                  <a:pt x="85" y="199"/>
                  <a:pt x="85" y="200"/>
                  <a:pt x="85" y="200"/>
                </a:cubicBezTo>
                <a:cubicBezTo>
                  <a:pt x="84" y="200"/>
                  <a:pt x="84" y="200"/>
                  <a:pt x="83" y="199"/>
                </a:cubicBezTo>
                <a:cubicBezTo>
                  <a:pt x="84" y="199"/>
                  <a:pt x="84" y="199"/>
                  <a:pt x="84" y="198"/>
                </a:cubicBezTo>
                <a:close/>
                <a:moveTo>
                  <a:pt x="85" y="194"/>
                </a:moveTo>
                <a:cubicBezTo>
                  <a:pt x="86" y="194"/>
                  <a:pt x="87" y="193"/>
                  <a:pt x="88" y="193"/>
                </a:cubicBezTo>
                <a:cubicBezTo>
                  <a:pt x="87" y="194"/>
                  <a:pt x="86" y="194"/>
                  <a:pt x="86" y="195"/>
                </a:cubicBezTo>
                <a:cubicBezTo>
                  <a:pt x="85" y="195"/>
                  <a:pt x="85" y="195"/>
                  <a:pt x="85" y="194"/>
                </a:cubicBezTo>
                <a:close/>
                <a:moveTo>
                  <a:pt x="86" y="205"/>
                </a:moveTo>
                <a:cubicBezTo>
                  <a:pt x="86" y="206"/>
                  <a:pt x="87" y="206"/>
                  <a:pt x="88" y="207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87" y="207"/>
                  <a:pt x="87" y="207"/>
                  <a:pt x="87" y="207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205"/>
                  <a:pt x="86" y="205"/>
                  <a:pt x="86" y="205"/>
                </a:cubicBezTo>
                <a:close/>
                <a:moveTo>
                  <a:pt x="88" y="204"/>
                </a:moveTo>
                <a:cubicBezTo>
                  <a:pt x="88" y="204"/>
                  <a:pt x="88" y="204"/>
                  <a:pt x="88" y="204"/>
                </a:cubicBezTo>
                <a:cubicBezTo>
                  <a:pt x="89" y="204"/>
                  <a:pt x="89" y="204"/>
                  <a:pt x="90" y="205"/>
                </a:cubicBezTo>
                <a:cubicBezTo>
                  <a:pt x="90" y="205"/>
                  <a:pt x="89" y="205"/>
                  <a:pt x="89" y="205"/>
                </a:cubicBezTo>
                <a:cubicBezTo>
                  <a:pt x="89" y="205"/>
                  <a:pt x="88" y="205"/>
                  <a:pt x="88" y="204"/>
                </a:cubicBezTo>
                <a:close/>
                <a:moveTo>
                  <a:pt x="90" y="186"/>
                </a:moveTo>
                <a:cubicBezTo>
                  <a:pt x="90" y="185"/>
                  <a:pt x="91" y="184"/>
                  <a:pt x="92" y="183"/>
                </a:cubicBezTo>
                <a:cubicBezTo>
                  <a:pt x="92" y="183"/>
                  <a:pt x="92" y="183"/>
                  <a:pt x="93" y="183"/>
                </a:cubicBezTo>
                <a:cubicBezTo>
                  <a:pt x="92" y="184"/>
                  <a:pt x="91" y="185"/>
                  <a:pt x="90" y="186"/>
                </a:cubicBezTo>
                <a:close/>
                <a:moveTo>
                  <a:pt x="91" y="205"/>
                </a:moveTo>
                <a:cubicBezTo>
                  <a:pt x="92" y="206"/>
                  <a:pt x="92" y="206"/>
                  <a:pt x="93" y="206"/>
                </a:cubicBezTo>
                <a:cubicBezTo>
                  <a:pt x="93" y="207"/>
                  <a:pt x="92" y="207"/>
                  <a:pt x="92" y="207"/>
                </a:cubicBezTo>
                <a:cubicBezTo>
                  <a:pt x="91" y="207"/>
                  <a:pt x="91" y="207"/>
                  <a:pt x="90" y="206"/>
                </a:cubicBezTo>
                <a:cubicBezTo>
                  <a:pt x="91" y="206"/>
                  <a:pt x="91" y="206"/>
                  <a:pt x="91" y="205"/>
                </a:cubicBezTo>
                <a:close/>
                <a:moveTo>
                  <a:pt x="93" y="186"/>
                </a:moveTo>
                <a:cubicBezTo>
                  <a:pt x="95" y="184"/>
                  <a:pt x="98" y="182"/>
                  <a:pt x="100" y="179"/>
                </a:cubicBezTo>
                <a:cubicBezTo>
                  <a:pt x="102" y="179"/>
                  <a:pt x="103" y="178"/>
                  <a:pt x="104" y="177"/>
                </a:cubicBezTo>
                <a:cubicBezTo>
                  <a:pt x="102" y="180"/>
                  <a:pt x="99" y="182"/>
                  <a:pt x="97" y="185"/>
                </a:cubicBezTo>
                <a:cubicBezTo>
                  <a:pt x="96" y="185"/>
                  <a:pt x="94" y="186"/>
                  <a:pt x="93" y="186"/>
                </a:cubicBezTo>
                <a:close/>
                <a:moveTo>
                  <a:pt x="95" y="190"/>
                </a:moveTo>
                <a:cubicBezTo>
                  <a:pt x="95" y="190"/>
                  <a:pt x="95" y="191"/>
                  <a:pt x="96" y="191"/>
                </a:cubicBezTo>
                <a:cubicBezTo>
                  <a:pt x="95" y="191"/>
                  <a:pt x="95" y="192"/>
                  <a:pt x="94" y="192"/>
                </a:cubicBezTo>
                <a:cubicBezTo>
                  <a:pt x="94" y="192"/>
                  <a:pt x="94" y="192"/>
                  <a:pt x="93" y="192"/>
                </a:cubicBezTo>
                <a:cubicBezTo>
                  <a:pt x="94" y="191"/>
                  <a:pt x="94" y="191"/>
                  <a:pt x="95" y="190"/>
                </a:cubicBezTo>
                <a:close/>
                <a:moveTo>
                  <a:pt x="96" y="208"/>
                </a:moveTo>
                <a:cubicBezTo>
                  <a:pt x="96" y="208"/>
                  <a:pt x="96" y="208"/>
                  <a:pt x="96" y="208"/>
                </a:cubicBezTo>
                <a:cubicBezTo>
                  <a:pt x="97" y="209"/>
                  <a:pt x="98" y="209"/>
                  <a:pt x="100" y="210"/>
                </a:cubicBezTo>
                <a:cubicBezTo>
                  <a:pt x="99" y="210"/>
                  <a:pt x="99" y="210"/>
                  <a:pt x="99" y="211"/>
                </a:cubicBezTo>
                <a:cubicBezTo>
                  <a:pt x="98" y="211"/>
                  <a:pt x="98" y="211"/>
                  <a:pt x="97" y="211"/>
                </a:cubicBezTo>
                <a:cubicBezTo>
                  <a:pt x="97" y="210"/>
                  <a:pt x="96" y="210"/>
                  <a:pt x="95" y="209"/>
                </a:cubicBezTo>
                <a:cubicBezTo>
                  <a:pt x="95" y="209"/>
                  <a:pt x="95" y="208"/>
                  <a:pt x="96" y="208"/>
                </a:cubicBezTo>
                <a:close/>
                <a:moveTo>
                  <a:pt x="99" y="218"/>
                </a:moveTo>
                <a:cubicBezTo>
                  <a:pt x="99" y="218"/>
                  <a:pt x="100" y="219"/>
                  <a:pt x="101" y="219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99" y="219"/>
                  <a:pt x="99" y="219"/>
                  <a:pt x="99" y="219"/>
                </a:cubicBezTo>
                <a:cubicBezTo>
                  <a:pt x="99" y="218"/>
                  <a:pt x="99" y="218"/>
                  <a:pt x="99" y="218"/>
                </a:cubicBezTo>
                <a:close/>
                <a:moveTo>
                  <a:pt x="101" y="224"/>
                </a:moveTo>
                <a:cubicBezTo>
                  <a:pt x="101" y="223"/>
                  <a:pt x="101" y="223"/>
                  <a:pt x="102" y="223"/>
                </a:cubicBezTo>
                <a:cubicBezTo>
                  <a:pt x="103" y="223"/>
                  <a:pt x="104" y="224"/>
                  <a:pt x="105" y="225"/>
                </a:cubicBezTo>
                <a:cubicBezTo>
                  <a:pt x="105" y="225"/>
                  <a:pt x="105" y="225"/>
                  <a:pt x="105" y="226"/>
                </a:cubicBezTo>
                <a:cubicBezTo>
                  <a:pt x="105" y="226"/>
                  <a:pt x="105" y="226"/>
                  <a:pt x="105" y="226"/>
                </a:cubicBezTo>
                <a:cubicBezTo>
                  <a:pt x="103" y="225"/>
                  <a:pt x="102" y="225"/>
                  <a:pt x="100" y="224"/>
                </a:cubicBezTo>
                <a:cubicBezTo>
                  <a:pt x="100" y="224"/>
                  <a:pt x="101" y="224"/>
                  <a:pt x="101" y="224"/>
                </a:cubicBezTo>
                <a:close/>
                <a:moveTo>
                  <a:pt x="104" y="222"/>
                </a:moveTo>
                <a:cubicBezTo>
                  <a:pt x="104" y="222"/>
                  <a:pt x="104" y="222"/>
                  <a:pt x="104" y="222"/>
                </a:cubicBezTo>
                <a:cubicBezTo>
                  <a:pt x="104" y="222"/>
                  <a:pt x="104" y="221"/>
                  <a:pt x="104" y="221"/>
                </a:cubicBezTo>
                <a:cubicBezTo>
                  <a:pt x="105" y="222"/>
                  <a:pt x="106" y="222"/>
                  <a:pt x="106" y="222"/>
                </a:cubicBezTo>
                <a:cubicBezTo>
                  <a:pt x="106" y="222"/>
                  <a:pt x="106" y="223"/>
                  <a:pt x="106" y="223"/>
                </a:cubicBezTo>
                <a:cubicBezTo>
                  <a:pt x="106" y="222"/>
                  <a:pt x="105" y="222"/>
                  <a:pt x="104" y="222"/>
                </a:cubicBezTo>
                <a:close/>
                <a:moveTo>
                  <a:pt x="108" y="226"/>
                </a:moveTo>
                <a:cubicBezTo>
                  <a:pt x="108" y="226"/>
                  <a:pt x="109" y="227"/>
                  <a:pt x="110" y="227"/>
                </a:cubicBezTo>
                <a:cubicBezTo>
                  <a:pt x="110" y="227"/>
                  <a:pt x="109" y="228"/>
                  <a:pt x="109" y="228"/>
                </a:cubicBezTo>
                <a:cubicBezTo>
                  <a:pt x="109" y="228"/>
                  <a:pt x="109" y="228"/>
                  <a:pt x="109" y="228"/>
                </a:cubicBezTo>
                <a:cubicBezTo>
                  <a:pt x="108" y="228"/>
                  <a:pt x="107" y="227"/>
                  <a:pt x="106" y="227"/>
                </a:cubicBezTo>
                <a:cubicBezTo>
                  <a:pt x="107" y="226"/>
                  <a:pt x="107" y="226"/>
                  <a:pt x="108" y="226"/>
                </a:cubicBezTo>
                <a:close/>
                <a:moveTo>
                  <a:pt x="108" y="210"/>
                </a:moveTo>
                <a:cubicBezTo>
                  <a:pt x="109" y="210"/>
                  <a:pt x="110" y="209"/>
                  <a:pt x="111" y="208"/>
                </a:cubicBezTo>
                <a:cubicBezTo>
                  <a:pt x="112" y="208"/>
                  <a:pt x="112" y="209"/>
                  <a:pt x="112" y="209"/>
                </a:cubicBezTo>
                <a:cubicBezTo>
                  <a:pt x="111" y="210"/>
                  <a:pt x="110" y="210"/>
                  <a:pt x="110" y="211"/>
                </a:cubicBezTo>
                <a:cubicBezTo>
                  <a:pt x="109" y="211"/>
                  <a:pt x="109" y="211"/>
                  <a:pt x="108" y="210"/>
                </a:cubicBezTo>
                <a:close/>
                <a:moveTo>
                  <a:pt x="112" y="213"/>
                </a:moveTo>
                <a:cubicBezTo>
                  <a:pt x="111" y="212"/>
                  <a:pt x="111" y="212"/>
                  <a:pt x="111" y="212"/>
                </a:cubicBezTo>
                <a:cubicBezTo>
                  <a:pt x="112" y="211"/>
                  <a:pt x="113" y="211"/>
                  <a:pt x="114" y="210"/>
                </a:cubicBezTo>
                <a:cubicBezTo>
                  <a:pt x="114" y="210"/>
                  <a:pt x="114" y="210"/>
                  <a:pt x="115" y="210"/>
                </a:cubicBezTo>
                <a:cubicBezTo>
                  <a:pt x="114" y="211"/>
                  <a:pt x="113" y="212"/>
                  <a:pt x="112" y="213"/>
                </a:cubicBezTo>
                <a:close/>
                <a:moveTo>
                  <a:pt x="119" y="221"/>
                </a:moveTo>
                <a:cubicBezTo>
                  <a:pt x="120" y="221"/>
                  <a:pt x="120" y="221"/>
                  <a:pt x="120" y="221"/>
                </a:cubicBezTo>
                <a:cubicBezTo>
                  <a:pt x="120" y="221"/>
                  <a:pt x="119" y="222"/>
                  <a:pt x="119" y="222"/>
                </a:cubicBezTo>
                <a:cubicBezTo>
                  <a:pt x="119" y="222"/>
                  <a:pt x="119" y="222"/>
                  <a:pt x="119" y="222"/>
                </a:cubicBezTo>
                <a:cubicBezTo>
                  <a:pt x="119" y="222"/>
                  <a:pt x="119" y="221"/>
                  <a:pt x="119" y="221"/>
                </a:cubicBezTo>
                <a:cubicBezTo>
                  <a:pt x="119" y="221"/>
                  <a:pt x="119" y="221"/>
                  <a:pt x="119" y="221"/>
                </a:cubicBezTo>
                <a:close/>
                <a:moveTo>
                  <a:pt x="120" y="211"/>
                </a:moveTo>
                <a:cubicBezTo>
                  <a:pt x="120" y="210"/>
                  <a:pt x="120" y="210"/>
                  <a:pt x="121" y="210"/>
                </a:cubicBezTo>
                <a:cubicBezTo>
                  <a:pt x="121" y="210"/>
                  <a:pt x="121" y="210"/>
                  <a:pt x="121" y="210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0" y="211"/>
                  <a:pt x="120" y="211"/>
                  <a:pt x="120" y="211"/>
                </a:cubicBezTo>
                <a:close/>
                <a:moveTo>
                  <a:pt x="123" y="218"/>
                </a:moveTo>
                <a:cubicBezTo>
                  <a:pt x="123" y="218"/>
                  <a:pt x="123" y="219"/>
                  <a:pt x="124" y="219"/>
                </a:cubicBezTo>
                <a:cubicBezTo>
                  <a:pt x="123" y="219"/>
                  <a:pt x="122" y="220"/>
                  <a:pt x="121" y="220"/>
                </a:cubicBezTo>
                <a:cubicBezTo>
                  <a:pt x="121" y="220"/>
                  <a:pt x="121" y="220"/>
                  <a:pt x="121" y="220"/>
                </a:cubicBezTo>
                <a:cubicBezTo>
                  <a:pt x="122" y="219"/>
                  <a:pt x="122" y="219"/>
                  <a:pt x="123" y="218"/>
                </a:cubicBezTo>
                <a:close/>
                <a:moveTo>
                  <a:pt x="123" y="222"/>
                </a:moveTo>
                <a:cubicBezTo>
                  <a:pt x="124" y="222"/>
                  <a:pt x="124" y="221"/>
                  <a:pt x="125" y="221"/>
                </a:cubicBezTo>
                <a:cubicBezTo>
                  <a:pt x="125" y="221"/>
                  <a:pt x="126" y="222"/>
                  <a:pt x="126" y="222"/>
                </a:cubicBezTo>
                <a:cubicBezTo>
                  <a:pt x="126" y="223"/>
                  <a:pt x="125" y="223"/>
                  <a:pt x="125" y="223"/>
                </a:cubicBezTo>
                <a:cubicBezTo>
                  <a:pt x="124" y="223"/>
                  <a:pt x="124" y="223"/>
                  <a:pt x="123" y="222"/>
                </a:cubicBezTo>
                <a:close/>
                <a:moveTo>
                  <a:pt x="125" y="225"/>
                </a:moveTo>
                <a:cubicBezTo>
                  <a:pt x="126" y="225"/>
                  <a:pt x="126" y="225"/>
                  <a:pt x="127" y="224"/>
                </a:cubicBezTo>
                <a:cubicBezTo>
                  <a:pt x="127" y="224"/>
                  <a:pt x="127" y="225"/>
                  <a:pt x="128" y="225"/>
                </a:cubicBezTo>
                <a:cubicBezTo>
                  <a:pt x="127" y="226"/>
                  <a:pt x="126" y="226"/>
                  <a:pt x="125" y="227"/>
                </a:cubicBezTo>
                <a:cubicBezTo>
                  <a:pt x="125" y="227"/>
                  <a:pt x="125" y="227"/>
                  <a:pt x="124" y="226"/>
                </a:cubicBezTo>
                <a:cubicBezTo>
                  <a:pt x="124" y="226"/>
                  <a:pt x="125" y="226"/>
                  <a:pt x="125" y="225"/>
                </a:cubicBezTo>
                <a:close/>
                <a:moveTo>
                  <a:pt x="127" y="221"/>
                </a:moveTo>
                <a:cubicBezTo>
                  <a:pt x="127" y="221"/>
                  <a:pt x="126" y="220"/>
                  <a:pt x="126" y="219"/>
                </a:cubicBezTo>
                <a:cubicBezTo>
                  <a:pt x="126" y="219"/>
                  <a:pt x="126" y="219"/>
                  <a:pt x="126" y="219"/>
                </a:cubicBezTo>
                <a:cubicBezTo>
                  <a:pt x="127" y="220"/>
                  <a:pt x="127" y="220"/>
                  <a:pt x="128" y="220"/>
                </a:cubicBezTo>
                <a:cubicBezTo>
                  <a:pt x="128" y="221"/>
                  <a:pt x="127" y="221"/>
                  <a:pt x="127" y="221"/>
                </a:cubicBezTo>
                <a:close/>
                <a:moveTo>
                  <a:pt x="128" y="218"/>
                </a:moveTo>
                <a:cubicBezTo>
                  <a:pt x="128" y="217"/>
                  <a:pt x="129" y="216"/>
                  <a:pt x="130" y="216"/>
                </a:cubicBezTo>
                <a:cubicBezTo>
                  <a:pt x="130" y="216"/>
                  <a:pt x="130" y="216"/>
                  <a:pt x="130" y="216"/>
                </a:cubicBezTo>
                <a:cubicBezTo>
                  <a:pt x="130" y="216"/>
                  <a:pt x="130" y="217"/>
                  <a:pt x="129" y="217"/>
                </a:cubicBezTo>
                <a:cubicBezTo>
                  <a:pt x="129" y="218"/>
                  <a:pt x="129" y="219"/>
                  <a:pt x="130" y="219"/>
                </a:cubicBezTo>
                <a:cubicBezTo>
                  <a:pt x="130" y="219"/>
                  <a:pt x="129" y="219"/>
                  <a:pt x="129" y="219"/>
                </a:cubicBezTo>
                <a:cubicBezTo>
                  <a:pt x="129" y="219"/>
                  <a:pt x="128" y="218"/>
                  <a:pt x="128" y="218"/>
                </a:cubicBezTo>
                <a:close/>
                <a:moveTo>
                  <a:pt x="130" y="222"/>
                </a:moveTo>
                <a:cubicBezTo>
                  <a:pt x="130" y="222"/>
                  <a:pt x="130" y="222"/>
                  <a:pt x="130" y="222"/>
                </a:cubicBezTo>
                <a:cubicBezTo>
                  <a:pt x="130" y="223"/>
                  <a:pt x="130" y="223"/>
                  <a:pt x="129" y="224"/>
                </a:cubicBezTo>
                <a:cubicBezTo>
                  <a:pt x="129" y="224"/>
                  <a:pt x="129" y="224"/>
                  <a:pt x="129" y="224"/>
                </a:cubicBezTo>
                <a:cubicBezTo>
                  <a:pt x="129" y="224"/>
                  <a:pt x="128" y="224"/>
                  <a:pt x="128" y="223"/>
                </a:cubicBezTo>
                <a:cubicBezTo>
                  <a:pt x="129" y="223"/>
                  <a:pt x="129" y="223"/>
                  <a:pt x="130" y="222"/>
                </a:cubicBezTo>
                <a:close/>
                <a:moveTo>
                  <a:pt x="162" y="206"/>
                </a:moveTo>
                <a:cubicBezTo>
                  <a:pt x="163" y="205"/>
                  <a:pt x="164" y="204"/>
                  <a:pt x="165" y="203"/>
                </a:cubicBezTo>
                <a:cubicBezTo>
                  <a:pt x="167" y="201"/>
                  <a:pt x="169" y="200"/>
                  <a:pt x="172" y="198"/>
                </a:cubicBezTo>
                <a:cubicBezTo>
                  <a:pt x="172" y="198"/>
                  <a:pt x="171" y="198"/>
                  <a:pt x="171" y="198"/>
                </a:cubicBezTo>
                <a:cubicBezTo>
                  <a:pt x="170" y="199"/>
                  <a:pt x="169" y="200"/>
                  <a:pt x="168" y="202"/>
                </a:cubicBezTo>
                <a:cubicBezTo>
                  <a:pt x="166" y="203"/>
                  <a:pt x="164" y="205"/>
                  <a:pt x="162" y="206"/>
                </a:cubicBezTo>
                <a:close/>
                <a:moveTo>
                  <a:pt x="167" y="210"/>
                </a:moveTo>
                <a:cubicBezTo>
                  <a:pt x="160" y="216"/>
                  <a:pt x="153" y="221"/>
                  <a:pt x="146" y="225"/>
                </a:cubicBezTo>
                <a:cubicBezTo>
                  <a:pt x="149" y="222"/>
                  <a:pt x="152" y="219"/>
                  <a:pt x="156" y="216"/>
                </a:cubicBezTo>
                <a:cubicBezTo>
                  <a:pt x="158" y="214"/>
                  <a:pt x="160" y="213"/>
                  <a:pt x="163" y="212"/>
                </a:cubicBezTo>
                <a:cubicBezTo>
                  <a:pt x="163" y="212"/>
                  <a:pt x="163" y="212"/>
                  <a:pt x="164" y="212"/>
                </a:cubicBezTo>
                <a:cubicBezTo>
                  <a:pt x="165" y="211"/>
                  <a:pt x="166" y="211"/>
                  <a:pt x="167" y="210"/>
                </a:cubicBezTo>
                <a:close/>
                <a:moveTo>
                  <a:pt x="154" y="209"/>
                </a:moveTo>
                <a:cubicBezTo>
                  <a:pt x="155" y="208"/>
                  <a:pt x="156" y="208"/>
                  <a:pt x="157" y="207"/>
                </a:cubicBezTo>
                <a:cubicBezTo>
                  <a:pt x="161" y="203"/>
                  <a:pt x="166" y="199"/>
                  <a:pt x="171" y="195"/>
                </a:cubicBezTo>
                <a:cubicBezTo>
                  <a:pt x="168" y="197"/>
                  <a:pt x="166" y="200"/>
                  <a:pt x="163" y="202"/>
                </a:cubicBezTo>
                <a:cubicBezTo>
                  <a:pt x="160" y="204"/>
                  <a:pt x="157" y="207"/>
                  <a:pt x="154" y="209"/>
                </a:cubicBezTo>
                <a:close/>
                <a:moveTo>
                  <a:pt x="158" y="208"/>
                </a:moveTo>
                <a:cubicBezTo>
                  <a:pt x="157" y="210"/>
                  <a:pt x="156" y="211"/>
                  <a:pt x="155" y="212"/>
                </a:cubicBezTo>
                <a:cubicBezTo>
                  <a:pt x="153" y="214"/>
                  <a:pt x="150" y="216"/>
                  <a:pt x="148" y="218"/>
                </a:cubicBezTo>
                <a:cubicBezTo>
                  <a:pt x="146" y="220"/>
                  <a:pt x="143" y="221"/>
                  <a:pt x="141" y="222"/>
                </a:cubicBezTo>
                <a:cubicBezTo>
                  <a:pt x="146" y="217"/>
                  <a:pt x="152" y="213"/>
                  <a:pt x="158" y="208"/>
                </a:cubicBezTo>
                <a:close/>
                <a:moveTo>
                  <a:pt x="146" y="227"/>
                </a:moveTo>
                <a:cubicBezTo>
                  <a:pt x="146" y="227"/>
                  <a:pt x="146" y="227"/>
                  <a:pt x="146" y="227"/>
                </a:cubicBezTo>
                <a:cubicBezTo>
                  <a:pt x="147" y="227"/>
                  <a:pt x="148" y="227"/>
                  <a:pt x="148" y="228"/>
                </a:cubicBezTo>
                <a:cubicBezTo>
                  <a:pt x="148" y="228"/>
                  <a:pt x="150" y="228"/>
                  <a:pt x="150" y="228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49" y="228"/>
                  <a:pt x="147" y="228"/>
                  <a:pt x="146" y="228"/>
                </a:cubicBezTo>
                <a:cubicBezTo>
                  <a:pt x="146" y="227"/>
                  <a:pt x="146" y="227"/>
                  <a:pt x="146" y="227"/>
                </a:cubicBezTo>
                <a:close/>
                <a:moveTo>
                  <a:pt x="151" y="231"/>
                </a:moveTo>
                <a:cubicBezTo>
                  <a:pt x="151" y="231"/>
                  <a:pt x="151" y="231"/>
                  <a:pt x="151" y="231"/>
                </a:cubicBezTo>
                <a:cubicBezTo>
                  <a:pt x="151" y="231"/>
                  <a:pt x="150" y="232"/>
                  <a:pt x="150" y="232"/>
                </a:cubicBezTo>
                <a:cubicBezTo>
                  <a:pt x="150" y="232"/>
                  <a:pt x="149" y="232"/>
                  <a:pt x="149" y="232"/>
                </a:cubicBezTo>
                <a:cubicBezTo>
                  <a:pt x="150" y="231"/>
                  <a:pt x="151" y="231"/>
                  <a:pt x="151" y="231"/>
                </a:cubicBezTo>
                <a:close/>
                <a:moveTo>
                  <a:pt x="150" y="228"/>
                </a:moveTo>
                <a:cubicBezTo>
                  <a:pt x="149" y="227"/>
                  <a:pt x="148" y="227"/>
                  <a:pt x="147" y="227"/>
                </a:cubicBezTo>
                <a:cubicBezTo>
                  <a:pt x="157" y="222"/>
                  <a:pt x="165" y="214"/>
                  <a:pt x="174" y="206"/>
                </a:cubicBezTo>
                <a:cubicBezTo>
                  <a:pt x="174" y="207"/>
                  <a:pt x="174" y="207"/>
                  <a:pt x="175" y="207"/>
                </a:cubicBezTo>
                <a:cubicBezTo>
                  <a:pt x="174" y="208"/>
                  <a:pt x="173" y="208"/>
                  <a:pt x="173" y="209"/>
                </a:cubicBezTo>
                <a:cubicBezTo>
                  <a:pt x="165" y="215"/>
                  <a:pt x="158" y="221"/>
                  <a:pt x="150" y="228"/>
                </a:cubicBezTo>
                <a:close/>
                <a:moveTo>
                  <a:pt x="169" y="216"/>
                </a:moveTo>
                <a:cubicBezTo>
                  <a:pt x="169" y="216"/>
                  <a:pt x="169" y="216"/>
                  <a:pt x="169" y="216"/>
                </a:cubicBezTo>
                <a:cubicBezTo>
                  <a:pt x="168" y="216"/>
                  <a:pt x="169" y="217"/>
                  <a:pt x="170" y="217"/>
                </a:cubicBezTo>
                <a:cubicBezTo>
                  <a:pt x="171" y="216"/>
                  <a:pt x="172" y="216"/>
                  <a:pt x="174" y="215"/>
                </a:cubicBezTo>
                <a:cubicBezTo>
                  <a:pt x="168" y="220"/>
                  <a:pt x="162" y="225"/>
                  <a:pt x="155" y="229"/>
                </a:cubicBezTo>
                <a:cubicBezTo>
                  <a:pt x="160" y="224"/>
                  <a:pt x="164" y="220"/>
                  <a:pt x="169" y="216"/>
                </a:cubicBezTo>
                <a:close/>
                <a:moveTo>
                  <a:pt x="183" y="211"/>
                </a:moveTo>
                <a:cubicBezTo>
                  <a:pt x="185" y="210"/>
                  <a:pt x="186" y="209"/>
                  <a:pt x="187" y="209"/>
                </a:cubicBezTo>
                <a:cubicBezTo>
                  <a:pt x="182" y="213"/>
                  <a:pt x="176" y="218"/>
                  <a:pt x="170" y="222"/>
                </a:cubicBezTo>
                <a:cubicBezTo>
                  <a:pt x="174" y="218"/>
                  <a:pt x="179" y="214"/>
                  <a:pt x="183" y="211"/>
                </a:cubicBezTo>
                <a:close/>
                <a:moveTo>
                  <a:pt x="180" y="210"/>
                </a:moveTo>
                <a:cubicBezTo>
                  <a:pt x="179" y="210"/>
                  <a:pt x="179" y="211"/>
                  <a:pt x="178" y="212"/>
                </a:cubicBezTo>
                <a:cubicBezTo>
                  <a:pt x="176" y="213"/>
                  <a:pt x="173" y="214"/>
                  <a:pt x="171" y="215"/>
                </a:cubicBezTo>
                <a:cubicBezTo>
                  <a:pt x="172" y="214"/>
                  <a:pt x="172" y="213"/>
                  <a:pt x="173" y="212"/>
                </a:cubicBezTo>
                <a:cubicBezTo>
                  <a:pt x="178" y="208"/>
                  <a:pt x="183" y="204"/>
                  <a:pt x="188" y="200"/>
                </a:cubicBezTo>
                <a:cubicBezTo>
                  <a:pt x="186" y="203"/>
                  <a:pt x="183" y="206"/>
                  <a:pt x="180" y="210"/>
                </a:cubicBezTo>
                <a:close/>
                <a:moveTo>
                  <a:pt x="183" y="199"/>
                </a:moveTo>
                <a:cubicBezTo>
                  <a:pt x="184" y="198"/>
                  <a:pt x="185" y="197"/>
                  <a:pt x="186" y="196"/>
                </a:cubicBezTo>
                <a:cubicBezTo>
                  <a:pt x="186" y="195"/>
                  <a:pt x="187" y="195"/>
                  <a:pt x="187" y="195"/>
                </a:cubicBezTo>
                <a:cubicBezTo>
                  <a:pt x="188" y="194"/>
                  <a:pt x="189" y="193"/>
                  <a:pt x="190" y="193"/>
                </a:cubicBezTo>
                <a:cubicBezTo>
                  <a:pt x="188" y="195"/>
                  <a:pt x="185" y="197"/>
                  <a:pt x="183" y="199"/>
                </a:cubicBezTo>
                <a:close/>
                <a:moveTo>
                  <a:pt x="195" y="193"/>
                </a:moveTo>
                <a:cubicBezTo>
                  <a:pt x="194" y="194"/>
                  <a:pt x="193" y="195"/>
                  <a:pt x="192" y="195"/>
                </a:cubicBezTo>
                <a:cubicBezTo>
                  <a:pt x="191" y="196"/>
                  <a:pt x="190" y="197"/>
                  <a:pt x="189" y="197"/>
                </a:cubicBezTo>
                <a:cubicBezTo>
                  <a:pt x="191" y="196"/>
                  <a:pt x="193" y="194"/>
                  <a:pt x="195" y="193"/>
                </a:cubicBezTo>
                <a:close/>
                <a:moveTo>
                  <a:pt x="197" y="198"/>
                </a:moveTo>
                <a:cubicBezTo>
                  <a:pt x="196" y="199"/>
                  <a:pt x="196" y="199"/>
                  <a:pt x="195" y="200"/>
                </a:cubicBezTo>
                <a:cubicBezTo>
                  <a:pt x="195" y="200"/>
                  <a:pt x="194" y="201"/>
                  <a:pt x="194" y="201"/>
                </a:cubicBezTo>
                <a:cubicBezTo>
                  <a:pt x="195" y="200"/>
                  <a:pt x="196" y="199"/>
                  <a:pt x="197" y="198"/>
                </a:cubicBezTo>
                <a:close/>
                <a:moveTo>
                  <a:pt x="196" y="192"/>
                </a:moveTo>
                <a:cubicBezTo>
                  <a:pt x="196" y="191"/>
                  <a:pt x="195" y="191"/>
                  <a:pt x="194" y="191"/>
                </a:cubicBezTo>
                <a:cubicBezTo>
                  <a:pt x="194" y="191"/>
                  <a:pt x="194" y="192"/>
                  <a:pt x="193" y="192"/>
                </a:cubicBezTo>
                <a:cubicBezTo>
                  <a:pt x="196" y="189"/>
                  <a:pt x="199" y="187"/>
                  <a:pt x="202" y="184"/>
                </a:cubicBezTo>
                <a:cubicBezTo>
                  <a:pt x="200" y="187"/>
                  <a:pt x="198" y="189"/>
                  <a:pt x="196" y="192"/>
                </a:cubicBezTo>
                <a:close/>
                <a:moveTo>
                  <a:pt x="204" y="185"/>
                </a:moveTo>
                <a:cubicBezTo>
                  <a:pt x="204" y="185"/>
                  <a:pt x="204" y="185"/>
                  <a:pt x="205" y="185"/>
                </a:cubicBezTo>
                <a:cubicBezTo>
                  <a:pt x="203" y="187"/>
                  <a:pt x="201" y="189"/>
                  <a:pt x="199" y="190"/>
                </a:cubicBezTo>
                <a:cubicBezTo>
                  <a:pt x="201" y="188"/>
                  <a:pt x="202" y="187"/>
                  <a:pt x="204" y="185"/>
                </a:cubicBezTo>
                <a:close/>
                <a:moveTo>
                  <a:pt x="200" y="181"/>
                </a:moveTo>
                <a:cubicBezTo>
                  <a:pt x="201" y="180"/>
                  <a:pt x="202" y="178"/>
                  <a:pt x="202" y="177"/>
                </a:cubicBezTo>
                <a:cubicBezTo>
                  <a:pt x="203" y="175"/>
                  <a:pt x="204" y="174"/>
                  <a:pt x="206" y="172"/>
                </a:cubicBezTo>
                <a:cubicBezTo>
                  <a:pt x="207" y="171"/>
                  <a:pt x="209" y="169"/>
                  <a:pt x="210" y="168"/>
                </a:cubicBezTo>
                <a:cubicBezTo>
                  <a:pt x="209" y="170"/>
                  <a:pt x="208" y="173"/>
                  <a:pt x="207" y="175"/>
                </a:cubicBezTo>
                <a:cubicBezTo>
                  <a:pt x="205" y="177"/>
                  <a:pt x="203" y="179"/>
                  <a:pt x="200" y="181"/>
                </a:cubicBezTo>
                <a:close/>
                <a:moveTo>
                  <a:pt x="207" y="181"/>
                </a:moveTo>
                <a:cubicBezTo>
                  <a:pt x="212" y="175"/>
                  <a:pt x="217" y="169"/>
                  <a:pt x="221" y="163"/>
                </a:cubicBezTo>
                <a:cubicBezTo>
                  <a:pt x="221" y="164"/>
                  <a:pt x="221" y="164"/>
                  <a:pt x="221" y="165"/>
                </a:cubicBezTo>
                <a:cubicBezTo>
                  <a:pt x="217" y="170"/>
                  <a:pt x="213" y="174"/>
                  <a:pt x="210" y="179"/>
                </a:cubicBezTo>
                <a:cubicBezTo>
                  <a:pt x="209" y="180"/>
                  <a:pt x="208" y="181"/>
                  <a:pt x="207" y="183"/>
                </a:cubicBezTo>
                <a:cubicBezTo>
                  <a:pt x="206" y="183"/>
                  <a:pt x="206" y="183"/>
                  <a:pt x="206" y="184"/>
                </a:cubicBezTo>
                <a:cubicBezTo>
                  <a:pt x="206" y="183"/>
                  <a:pt x="207" y="182"/>
                  <a:pt x="207" y="181"/>
                </a:cubicBezTo>
                <a:close/>
                <a:moveTo>
                  <a:pt x="218" y="155"/>
                </a:moveTo>
                <a:cubicBezTo>
                  <a:pt x="219" y="153"/>
                  <a:pt x="219" y="151"/>
                  <a:pt x="220" y="149"/>
                </a:cubicBezTo>
                <a:cubicBezTo>
                  <a:pt x="221" y="147"/>
                  <a:pt x="222" y="144"/>
                  <a:pt x="222" y="141"/>
                </a:cubicBezTo>
                <a:cubicBezTo>
                  <a:pt x="222" y="141"/>
                  <a:pt x="223" y="141"/>
                  <a:pt x="223" y="141"/>
                </a:cubicBezTo>
                <a:cubicBezTo>
                  <a:pt x="222" y="145"/>
                  <a:pt x="222" y="149"/>
                  <a:pt x="222" y="154"/>
                </a:cubicBezTo>
                <a:cubicBezTo>
                  <a:pt x="220" y="154"/>
                  <a:pt x="219" y="154"/>
                  <a:pt x="218" y="155"/>
                </a:cubicBezTo>
                <a:close/>
                <a:moveTo>
                  <a:pt x="217" y="149"/>
                </a:moveTo>
                <a:cubicBezTo>
                  <a:pt x="217" y="144"/>
                  <a:pt x="218" y="139"/>
                  <a:pt x="218" y="135"/>
                </a:cubicBezTo>
                <a:cubicBezTo>
                  <a:pt x="220" y="132"/>
                  <a:pt x="221" y="129"/>
                  <a:pt x="223" y="126"/>
                </a:cubicBezTo>
                <a:cubicBezTo>
                  <a:pt x="222" y="134"/>
                  <a:pt x="219" y="142"/>
                  <a:pt x="217" y="149"/>
                </a:cubicBezTo>
                <a:close/>
                <a:moveTo>
                  <a:pt x="223" y="98"/>
                </a:moveTo>
                <a:cubicBezTo>
                  <a:pt x="222" y="97"/>
                  <a:pt x="222" y="96"/>
                  <a:pt x="222" y="95"/>
                </a:cubicBezTo>
                <a:cubicBezTo>
                  <a:pt x="222" y="95"/>
                  <a:pt x="222" y="95"/>
                  <a:pt x="222" y="94"/>
                </a:cubicBezTo>
                <a:cubicBezTo>
                  <a:pt x="223" y="96"/>
                  <a:pt x="223" y="97"/>
                  <a:pt x="224" y="98"/>
                </a:cubicBezTo>
                <a:cubicBezTo>
                  <a:pt x="223" y="98"/>
                  <a:pt x="223" y="98"/>
                  <a:pt x="223" y="98"/>
                </a:cubicBezTo>
                <a:close/>
                <a:moveTo>
                  <a:pt x="221" y="87"/>
                </a:moveTo>
                <a:cubicBezTo>
                  <a:pt x="222" y="87"/>
                  <a:pt x="222" y="87"/>
                  <a:pt x="222" y="87"/>
                </a:cubicBezTo>
                <a:cubicBezTo>
                  <a:pt x="223" y="88"/>
                  <a:pt x="223" y="90"/>
                  <a:pt x="223" y="91"/>
                </a:cubicBezTo>
                <a:cubicBezTo>
                  <a:pt x="223" y="91"/>
                  <a:pt x="223" y="91"/>
                  <a:pt x="223" y="91"/>
                </a:cubicBezTo>
                <a:cubicBezTo>
                  <a:pt x="222" y="90"/>
                  <a:pt x="222" y="89"/>
                  <a:pt x="221" y="87"/>
                </a:cubicBezTo>
                <a:close/>
                <a:moveTo>
                  <a:pt x="226" y="83"/>
                </a:moveTo>
                <a:cubicBezTo>
                  <a:pt x="225" y="83"/>
                  <a:pt x="224" y="84"/>
                  <a:pt x="223" y="84"/>
                </a:cubicBezTo>
                <a:cubicBezTo>
                  <a:pt x="222" y="82"/>
                  <a:pt x="222" y="80"/>
                  <a:pt x="221" y="77"/>
                </a:cubicBezTo>
                <a:cubicBezTo>
                  <a:pt x="222" y="78"/>
                  <a:pt x="222" y="78"/>
                  <a:pt x="223" y="79"/>
                </a:cubicBezTo>
                <a:cubicBezTo>
                  <a:pt x="223" y="79"/>
                  <a:pt x="224" y="79"/>
                  <a:pt x="224" y="78"/>
                </a:cubicBezTo>
                <a:cubicBezTo>
                  <a:pt x="225" y="79"/>
                  <a:pt x="225" y="80"/>
                  <a:pt x="226" y="81"/>
                </a:cubicBezTo>
                <a:cubicBezTo>
                  <a:pt x="226" y="82"/>
                  <a:pt x="226" y="82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lose/>
                <a:moveTo>
                  <a:pt x="224" y="75"/>
                </a:moveTo>
                <a:cubicBezTo>
                  <a:pt x="223" y="74"/>
                  <a:pt x="223" y="74"/>
                  <a:pt x="223" y="73"/>
                </a:cubicBezTo>
                <a:cubicBezTo>
                  <a:pt x="223" y="73"/>
                  <a:pt x="223" y="73"/>
                  <a:pt x="223" y="73"/>
                </a:cubicBezTo>
                <a:cubicBezTo>
                  <a:pt x="224" y="74"/>
                  <a:pt x="224" y="75"/>
                  <a:pt x="224" y="76"/>
                </a:cubicBezTo>
                <a:cubicBezTo>
                  <a:pt x="224" y="75"/>
                  <a:pt x="224" y="75"/>
                  <a:pt x="224" y="75"/>
                </a:cubicBezTo>
                <a:close/>
                <a:moveTo>
                  <a:pt x="224" y="70"/>
                </a:moveTo>
                <a:cubicBezTo>
                  <a:pt x="223" y="69"/>
                  <a:pt x="222" y="67"/>
                  <a:pt x="221" y="65"/>
                </a:cubicBezTo>
                <a:cubicBezTo>
                  <a:pt x="222" y="67"/>
                  <a:pt x="223" y="68"/>
                  <a:pt x="224" y="69"/>
                </a:cubicBezTo>
                <a:cubicBezTo>
                  <a:pt x="224" y="69"/>
                  <a:pt x="223" y="69"/>
                  <a:pt x="224" y="70"/>
                </a:cubicBezTo>
                <a:cubicBezTo>
                  <a:pt x="224" y="70"/>
                  <a:pt x="224" y="70"/>
                  <a:pt x="224" y="70"/>
                </a:cubicBezTo>
                <a:close/>
                <a:moveTo>
                  <a:pt x="222" y="76"/>
                </a:moveTo>
                <a:cubicBezTo>
                  <a:pt x="222" y="76"/>
                  <a:pt x="222" y="76"/>
                  <a:pt x="222" y="76"/>
                </a:cubicBezTo>
                <a:cubicBezTo>
                  <a:pt x="221" y="75"/>
                  <a:pt x="221" y="75"/>
                  <a:pt x="220" y="74"/>
                </a:cubicBezTo>
                <a:cubicBezTo>
                  <a:pt x="220" y="74"/>
                  <a:pt x="220" y="74"/>
                  <a:pt x="220" y="73"/>
                </a:cubicBezTo>
                <a:cubicBezTo>
                  <a:pt x="220" y="74"/>
                  <a:pt x="221" y="74"/>
                  <a:pt x="221" y="75"/>
                </a:cubicBezTo>
                <a:cubicBezTo>
                  <a:pt x="221" y="75"/>
                  <a:pt x="222" y="75"/>
                  <a:pt x="222" y="76"/>
                </a:cubicBezTo>
                <a:close/>
                <a:moveTo>
                  <a:pt x="220" y="81"/>
                </a:moveTo>
                <a:cubicBezTo>
                  <a:pt x="219" y="80"/>
                  <a:pt x="219" y="78"/>
                  <a:pt x="218" y="77"/>
                </a:cubicBezTo>
                <a:cubicBezTo>
                  <a:pt x="217" y="75"/>
                  <a:pt x="217" y="74"/>
                  <a:pt x="216" y="73"/>
                </a:cubicBezTo>
                <a:cubicBezTo>
                  <a:pt x="217" y="73"/>
                  <a:pt x="218" y="74"/>
                  <a:pt x="219" y="75"/>
                </a:cubicBezTo>
                <a:cubicBezTo>
                  <a:pt x="219" y="77"/>
                  <a:pt x="220" y="79"/>
                  <a:pt x="220" y="81"/>
                </a:cubicBezTo>
                <a:close/>
                <a:moveTo>
                  <a:pt x="218" y="67"/>
                </a:moveTo>
                <a:cubicBezTo>
                  <a:pt x="217" y="65"/>
                  <a:pt x="216" y="63"/>
                  <a:pt x="215" y="61"/>
                </a:cubicBezTo>
                <a:cubicBezTo>
                  <a:pt x="217" y="63"/>
                  <a:pt x="218" y="65"/>
                  <a:pt x="219" y="68"/>
                </a:cubicBezTo>
                <a:cubicBezTo>
                  <a:pt x="219" y="67"/>
                  <a:pt x="219" y="67"/>
                  <a:pt x="218" y="67"/>
                </a:cubicBezTo>
                <a:close/>
                <a:moveTo>
                  <a:pt x="216" y="64"/>
                </a:moveTo>
                <a:cubicBezTo>
                  <a:pt x="214" y="62"/>
                  <a:pt x="212" y="59"/>
                  <a:pt x="210" y="56"/>
                </a:cubicBezTo>
                <a:cubicBezTo>
                  <a:pt x="209" y="54"/>
                  <a:pt x="207" y="53"/>
                  <a:pt x="206" y="51"/>
                </a:cubicBezTo>
                <a:cubicBezTo>
                  <a:pt x="208" y="53"/>
                  <a:pt x="211" y="55"/>
                  <a:pt x="213" y="58"/>
                </a:cubicBezTo>
                <a:cubicBezTo>
                  <a:pt x="213" y="58"/>
                  <a:pt x="213" y="58"/>
                  <a:pt x="213" y="58"/>
                </a:cubicBezTo>
                <a:cubicBezTo>
                  <a:pt x="214" y="60"/>
                  <a:pt x="215" y="62"/>
                  <a:pt x="216" y="64"/>
                </a:cubicBezTo>
                <a:close/>
                <a:moveTo>
                  <a:pt x="201" y="44"/>
                </a:moveTo>
                <a:cubicBezTo>
                  <a:pt x="200" y="44"/>
                  <a:pt x="200" y="43"/>
                  <a:pt x="199" y="43"/>
                </a:cubicBezTo>
                <a:cubicBezTo>
                  <a:pt x="202" y="45"/>
                  <a:pt x="205" y="47"/>
                  <a:pt x="208" y="50"/>
                </a:cubicBezTo>
                <a:cubicBezTo>
                  <a:pt x="205" y="48"/>
                  <a:pt x="203" y="46"/>
                  <a:pt x="201" y="44"/>
                </a:cubicBezTo>
                <a:close/>
                <a:moveTo>
                  <a:pt x="201" y="46"/>
                </a:moveTo>
                <a:cubicBezTo>
                  <a:pt x="204" y="50"/>
                  <a:pt x="207" y="55"/>
                  <a:pt x="209" y="58"/>
                </a:cubicBezTo>
                <a:cubicBezTo>
                  <a:pt x="209" y="58"/>
                  <a:pt x="209" y="58"/>
                  <a:pt x="209" y="58"/>
                </a:cubicBezTo>
                <a:cubicBezTo>
                  <a:pt x="205" y="53"/>
                  <a:pt x="201" y="48"/>
                  <a:pt x="197" y="44"/>
                </a:cubicBezTo>
                <a:cubicBezTo>
                  <a:pt x="198" y="45"/>
                  <a:pt x="200" y="45"/>
                  <a:pt x="201" y="46"/>
                </a:cubicBezTo>
                <a:close/>
                <a:moveTo>
                  <a:pt x="189" y="41"/>
                </a:moveTo>
                <a:cubicBezTo>
                  <a:pt x="189" y="41"/>
                  <a:pt x="189" y="41"/>
                  <a:pt x="188" y="41"/>
                </a:cubicBezTo>
                <a:cubicBezTo>
                  <a:pt x="188" y="40"/>
                  <a:pt x="188" y="40"/>
                  <a:pt x="187" y="40"/>
                </a:cubicBezTo>
                <a:cubicBezTo>
                  <a:pt x="187" y="40"/>
                  <a:pt x="187" y="40"/>
                  <a:pt x="186" y="40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86" y="40"/>
                  <a:pt x="185" y="39"/>
                  <a:pt x="185" y="39"/>
                </a:cubicBezTo>
                <a:cubicBezTo>
                  <a:pt x="186" y="39"/>
                  <a:pt x="188" y="38"/>
                  <a:pt x="189" y="38"/>
                </a:cubicBezTo>
                <a:cubicBezTo>
                  <a:pt x="190" y="39"/>
                  <a:pt x="191" y="40"/>
                  <a:pt x="192" y="41"/>
                </a:cubicBezTo>
                <a:cubicBezTo>
                  <a:pt x="191" y="41"/>
                  <a:pt x="190" y="41"/>
                  <a:pt x="189" y="41"/>
                </a:cubicBezTo>
                <a:close/>
                <a:moveTo>
                  <a:pt x="188" y="44"/>
                </a:moveTo>
                <a:cubicBezTo>
                  <a:pt x="189" y="45"/>
                  <a:pt x="190" y="46"/>
                  <a:pt x="191" y="47"/>
                </a:cubicBezTo>
                <a:cubicBezTo>
                  <a:pt x="190" y="47"/>
                  <a:pt x="189" y="47"/>
                  <a:pt x="188" y="48"/>
                </a:cubicBezTo>
                <a:cubicBezTo>
                  <a:pt x="187" y="47"/>
                  <a:pt x="186" y="46"/>
                  <a:pt x="185" y="46"/>
                </a:cubicBezTo>
                <a:cubicBezTo>
                  <a:pt x="186" y="45"/>
                  <a:pt x="187" y="45"/>
                  <a:pt x="188" y="44"/>
                </a:cubicBezTo>
                <a:close/>
                <a:moveTo>
                  <a:pt x="186" y="48"/>
                </a:moveTo>
                <a:cubicBezTo>
                  <a:pt x="185" y="49"/>
                  <a:pt x="183" y="49"/>
                  <a:pt x="182" y="49"/>
                </a:cubicBezTo>
                <a:cubicBezTo>
                  <a:pt x="182" y="49"/>
                  <a:pt x="181" y="48"/>
                  <a:pt x="181" y="47"/>
                </a:cubicBezTo>
                <a:cubicBezTo>
                  <a:pt x="181" y="47"/>
                  <a:pt x="182" y="47"/>
                  <a:pt x="183" y="46"/>
                </a:cubicBezTo>
                <a:cubicBezTo>
                  <a:pt x="184" y="47"/>
                  <a:pt x="185" y="48"/>
                  <a:pt x="186" y="48"/>
                </a:cubicBezTo>
                <a:close/>
                <a:moveTo>
                  <a:pt x="172" y="43"/>
                </a:moveTo>
                <a:cubicBezTo>
                  <a:pt x="176" y="42"/>
                  <a:pt x="180" y="41"/>
                  <a:pt x="183" y="40"/>
                </a:cubicBezTo>
                <a:cubicBezTo>
                  <a:pt x="183" y="40"/>
                  <a:pt x="184" y="40"/>
                  <a:pt x="184" y="40"/>
                </a:cubicBezTo>
                <a:cubicBezTo>
                  <a:pt x="184" y="40"/>
                  <a:pt x="184" y="40"/>
                  <a:pt x="184" y="40"/>
                </a:cubicBezTo>
                <a:cubicBezTo>
                  <a:pt x="180" y="41"/>
                  <a:pt x="176" y="42"/>
                  <a:pt x="172" y="43"/>
                </a:cubicBezTo>
                <a:close/>
                <a:moveTo>
                  <a:pt x="159" y="44"/>
                </a:moveTo>
                <a:cubicBezTo>
                  <a:pt x="161" y="43"/>
                  <a:pt x="163" y="41"/>
                  <a:pt x="164" y="40"/>
                </a:cubicBezTo>
                <a:cubicBezTo>
                  <a:pt x="170" y="39"/>
                  <a:pt x="175" y="38"/>
                  <a:pt x="180" y="37"/>
                </a:cubicBezTo>
                <a:cubicBezTo>
                  <a:pt x="173" y="40"/>
                  <a:pt x="166" y="42"/>
                  <a:pt x="159" y="44"/>
                </a:cubicBezTo>
                <a:close/>
                <a:moveTo>
                  <a:pt x="172" y="31"/>
                </a:moveTo>
                <a:cubicBezTo>
                  <a:pt x="171" y="31"/>
                  <a:pt x="171" y="31"/>
                  <a:pt x="170" y="31"/>
                </a:cubicBezTo>
                <a:cubicBezTo>
                  <a:pt x="169" y="31"/>
                  <a:pt x="168" y="31"/>
                  <a:pt x="167" y="30"/>
                </a:cubicBezTo>
                <a:cubicBezTo>
                  <a:pt x="167" y="30"/>
                  <a:pt x="167" y="30"/>
                  <a:pt x="166" y="29"/>
                </a:cubicBezTo>
                <a:cubicBezTo>
                  <a:pt x="166" y="29"/>
                  <a:pt x="165" y="29"/>
                  <a:pt x="164" y="28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7" y="29"/>
                  <a:pt x="170" y="30"/>
                  <a:pt x="173" y="31"/>
                </a:cubicBezTo>
                <a:cubicBezTo>
                  <a:pt x="173" y="31"/>
                  <a:pt x="173" y="31"/>
                  <a:pt x="172" y="31"/>
                </a:cubicBezTo>
                <a:close/>
                <a:moveTo>
                  <a:pt x="166" y="36"/>
                </a:moveTo>
                <a:cubicBezTo>
                  <a:pt x="166" y="36"/>
                  <a:pt x="167" y="36"/>
                  <a:pt x="167" y="36"/>
                </a:cubicBezTo>
                <a:cubicBezTo>
                  <a:pt x="167" y="36"/>
                  <a:pt x="167" y="36"/>
                  <a:pt x="167" y="36"/>
                </a:cubicBezTo>
                <a:cubicBezTo>
                  <a:pt x="166" y="37"/>
                  <a:pt x="164" y="37"/>
                  <a:pt x="163" y="37"/>
                </a:cubicBezTo>
                <a:cubicBezTo>
                  <a:pt x="164" y="37"/>
                  <a:pt x="165" y="36"/>
                  <a:pt x="166" y="36"/>
                </a:cubicBezTo>
                <a:close/>
                <a:moveTo>
                  <a:pt x="154" y="12"/>
                </a:moveTo>
                <a:cubicBezTo>
                  <a:pt x="154" y="12"/>
                  <a:pt x="154" y="12"/>
                  <a:pt x="154" y="12"/>
                </a:cubicBezTo>
                <a:cubicBezTo>
                  <a:pt x="153" y="11"/>
                  <a:pt x="153" y="11"/>
                  <a:pt x="152" y="11"/>
                </a:cubicBezTo>
                <a:cubicBezTo>
                  <a:pt x="153" y="11"/>
                  <a:pt x="155" y="11"/>
                  <a:pt x="156" y="12"/>
                </a:cubicBezTo>
                <a:cubicBezTo>
                  <a:pt x="157" y="12"/>
                  <a:pt x="159" y="13"/>
                  <a:pt x="160" y="14"/>
                </a:cubicBezTo>
                <a:cubicBezTo>
                  <a:pt x="158" y="13"/>
                  <a:pt x="156" y="13"/>
                  <a:pt x="154" y="12"/>
                </a:cubicBezTo>
                <a:close/>
                <a:moveTo>
                  <a:pt x="154" y="6"/>
                </a:moveTo>
                <a:cubicBezTo>
                  <a:pt x="153" y="6"/>
                  <a:pt x="153" y="6"/>
                  <a:pt x="153" y="7"/>
                </a:cubicBezTo>
                <a:cubicBezTo>
                  <a:pt x="150" y="6"/>
                  <a:pt x="147" y="6"/>
                  <a:pt x="144" y="6"/>
                </a:cubicBezTo>
                <a:cubicBezTo>
                  <a:pt x="144" y="5"/>
                  <a:pt x="143" y="5"/>
                  <a:pt x="142" y="5"/>
                </a:cubicBezTo>
                <a:cubicBezTo>
                  <a:pt x="139" y="5"/>
                  <a:pt x="136" y="4"/>
                  <a:pt x="133" y="3"/>
                </a:cubicBezTo>
                <a:cubicBezTo>
                  <a:pt x="136" y="3"/>
                  <a:pt x="138" y="3"/>
                  <a:pt x="140" y="3"/>
                </a:cubicBezTo>
                <a:cubicBezTo>
                  <a:pt x="147" y="4"/>
                  <a:pt x="154" y="5"/>
                  <a:pt x="161" y="7"/>
                </a:cubicBezTo>
                <a:cubicBezTo>
                  <a:pt x="163" y="8"/>
                  <a:pt x="165" y="9"/>
                  <a:pt x="167" y="10"/>
                </a:cubicBezTo>
                <a:cubicBezTo>
                  <a:pt x="167" y="10"/>
                  <a:pt x="166" y="10"/>
                  <a:pt x="166" y="10"/>
                </a:cubicBezTo>
                <a:cubicBezTo>
                  <a:pt x="165" y="9"/>
                  <a:pt x="165" y="10"/>
                  <a:pt x="165" y="10"/>
                </a:cubicBezTo>
                <a:cubicBezTo>
                  <a:pt x="164" y="9"/>
                  <a:pt x="162" y="9"/>
                  <a:pt x="160" y="8"/>
                </a:cubicBezTo>
                <a:cubicBezTo>
                  <a:pt x="158" y="7"/>
                  <a:pt x="156" y="7"/>
                  <a:pt x="154" y="6"/>
                </a:cubicBezTo>
                <a:close/>
                <a:moveTo>
                  <a:pt x="136" y="26"/>
                </a:moveTo>
                <a:cubicBezTo>
                  <a:pt x="135" y="26"/>
                  <a:pt x="135" y="26"/>
                  <a:pt x="135" y="27"/>
                </a:cubicBezTo>
                <a:cubicBezTo>
                  <a:pt x="134" y="26"/>
                  <a:pt x="133" y="26"/>
                  <a:pt x="132" y="26"/>
                </a:cubicBezTo>
                <a:cubicBezTo>
                  <a:pt x="133" y="26"/>
                  <a:pt x="135" y="26"/>
                  <a:pt x="136" y="26"/>
                </a:cubicBezTo>
                <a:close/>
                <a:moveTo>
                  <a:pt x="135" y="28"/>
                </a:moveTo>
                <a:cubicBezTo>
                  <a:pt x="135" y="29"/>
                  <a:pt x="134" y="29"/>
                  <a:pt x="134" y="29"/>
                </a:cubicBezTo>
                <a:cubicBezTo>
                  <a:pt x="134" y="29"/>
                  <a:pt x="133" y="29"/>
                  <a:pt x="133" y="29"/>
                </a:cubicBezTo>
                <a:cubicBezTo>
                  <a:pt x="134" y="29"/>
                  <a:pt x="134" y="29"/>
                  <a:pt x="135" y="28"/>
                </a:cubicBezTo>
                <a:cubicBezTo>
                  <a:pt x="135" y="28"/>
                  <a:pt x="135" y="28"/>
                  <a:pt x="135" y="28"/>
                </a:cubicBezTo>
                <a:close/>
                <a:moveTo>
                  <a:pt x="120" y="31"/>
                </a:moveTo>
                <a:cubicBezTo>
                  <a:pt x="120" y="31"/>
                  <a:pt x="119" y="31"/>
                  <a:pt x="118" y="31"/>
                </a:cubicBezTo>
                <a:cubicBezTo>
                  <a:pt x="118" y="31"/>
                  <a:pt x="118" y="31"/>
                  <a:pt x="118" y="31"/>
                </a:cubicBezTo>
                <a:cubicBezTo>
                  <a:pt x="119" y="31"/>
                  <a:pt x="120" y="31"/>
                  <a:pt x="121" y="31"/>
                </a:cubicBezTo>
                <a:cubicBezTo>
                  <a:pt x="121" y="31"/>
                  <a:pt x="121" y="31"/>
                  <a:pt x="120" y="31"/>
                </a:cubicBezTo>
                <a:close/>
                <a:moveTo>
                  <a:pt x="118" y="29"/>
                </a:moveTo>
                <a:cubicBezTo>
                  <a:pt x="117" y="29"/>
                  <a:pt x="117" y="29"/>
                  <a:pt x="116" y="29"/>
                </a:cubicBezTo>
                <a:cubicBezTo>
                  <a:pt x="117" y="28"/>
                  <a:pt x="119" y="27"/>
                  <a:pt x="120" y="27"/>
                </a:cubicBezTo>
                <a:cubicBezTo>
                  <a:pt x="121" y="27"/>
                  <a:pt x="121" y="26"/>
                  <a:pt x="122" y="26"/>
                </a:cubicBezTo>
                <a:cubicBezTo>
                  <a:pt x="121" y="27"/>
                  <a:pt x="120" y="28"/>
                  <a:pt x="118" y="29"/>
                </a:cubicBezTo>
                <a:close/>
                <a:moveTo>
                  <a:pt x="122" y="24"/>
                </a:moveTo>
                <a:cubicBezTo>
                  <a:pt x="120" y="24"/>
                  <a:pt x="119" y="24"/>
                  <a:pt x="118" y="24"/>
                </a:cubicBezTo>
                <a:cubicBezTo>
                  <a:pt x="118" y="24"/>
                  <a:pt x="118" y="23"/>
                  <a:pt x="119" y="23"/>
                </a:cubicBezTo>
                <a:cubicBezTo>
                  <a:pt x="120" y="24"/>
                  <a:pt x="121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lose/>
                <a:moveTo>
                  <a:pt x="117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7" y="16"/>
                  <a:pt x="117" y="15"/>
                  <a:pt x="116" y="15"/>
                </a:cubicBezTo>
                <a:cubicBezTo>
                  <a:pt x="115" y="15"/>
                  <a:pt x="113" y="15"/>
                  <a:pt x="112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5"/>
                  <a:pt x="110" y="15"/>
                  <a:pt x="110" y="15"/>
                </a:cubicBezTo>
                <a:cubicBezTo>
                  <a:pt x="113" y="14"/>
                  <a:pt x="115" y="13"/>
                  <a:pt x="118" y="12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21" y="12"/>
                  <a:pt x="122" y="12"/>
                  <a:pt x="123" y="13"/>
                </a:cubicBezTo>
                <a:cubicBezTo>
                  <a:pt x="121" y="14"/>
                  <a:pt x="119" y="15"/>
                  <a:pt x="117" y="16"/>
                </a:cubicBezTo>
                <a:close/>
                <a:moveTo>
                  <a:pt x="107" y="24"/>
                </a:moveTo>
                <a:cubicBezTo>
                  <a:pt x="108" y="24"/>
                  <a:pt x="109" y="24"/>
                  <a:pt x="110" y="24"/>
                </a:cubicBezTo>
                <a:cubicBezTo>
                  <a:pt x="109" y="25"/>
                  <a:pt x="108" y="25"/>
                  <a:pt x="107" y="25"/>
                </a:cubicBezTo>
                <a:cubicBezTo>
                  <a:pt x="107" y="25"/>
                  <a:pt x="106" y="25"/>
                  <a:pt x="105" y="25"/>
                </a:cubicBezTo>
                <a:cubicBezTo>
                  <a:pt x="106" y="25"/>
                  <a:pt x="107" y="24"/>
                  <a:pt x="107" y="24"/>
                </a:cubicBezTo>
                <a:close/>
                <a:moveTo>
                  <a:pt x="100" y="22"/>
                </a:moveTo>
                <a:cubicBezTo>
                  <a:pt x="101" y="22"/>
                  <a:pt x="102" y="22"/>
                  <a:pt x="102" y="21"/>
                </a:cubicBezTo>
                <a:cubicBezTo>
                  <a:pt x="104" y="22"/>
                  <a:pt x="105" y="22"/>
                  <a:pt x="106" y="22"/>
                </a:cubicBezTo>
                <a:cubicBezTo>
                  <a:pt x="106" y="22"/>
                  <a:pt x="106" y="22"/>
                  <a:pt x="105" y="22"/>
                </a:cubicBezTo>
                <a:cubicBezTo>
                  <a:pt x="104" y="22"/>
                  <a:pt x="102" y="22"/>
                  <a:pt x="100" y="22"/>
                </a:cubicBezTo>
                <a:close/>
                <a:moveTo>
                  <a:pt x="103" y="8"/>
                </a:moveTo>
                <a:cubicBezTo>
                  <a:pt x="104" y="7"/>
                  <a:pt x="104" y="7"/>
                  <a:pt x="105" y="7"/>
                </a:cubicBezTo>
                <a:cubicBezTo>
                  <a:pt x="106" y="7"/>
                  <a:pt x="106" y="7"/>
                  <a:pt x="106" y="7"/>
                </a:cubicBezTo>
                <a:cubicBezTo>
                  <a:pt x="105" y="7"/>
                  <a:pt x="104" y="7"/>
                  <a:pt x="103" y="8"/>
                </a:cubicBezTo>
                <a:close/>
                <a:moveTo>
                  <a:pt x="104" y="17"/>
                </a:moveTo>
                <a:cubicBezTo>
                  <a:pt x="103" y="17"/>
                  <a:pt x="103" y="17"/>
                  <a:pt x="102" y="17"/>
                </a:cubicBezTo>
                <a:cubicBezTo>
                  <a:pt x="101" y="18"/>
                  <a:pt x="99" y="18"/>
                  <a:pt x="97" y="18"/>
                </a:cubicBezTo>
                <a:cubicBezTo>
                  <a:pt x="97" y="18"/>
                  <a:pt x="97" y="18"/>
                  <a:pt x="97" y="18"/>
                </a:cubicBezTo>
                <a:cubicBezTo>
                  <a:pt x="97" y="18"/>
                  <a:pt x="97" y="18"/>
                  <a:pt x="97" y="18"/>
                </a:cubicBezTo>
                <a:cubicBezTo>
                  <a:pt x="99" y="18"/>
                  <a:pt x="101" y="17"/>
                  <a:pt x="102" y="16"/>
                </a:cubicBezTo>
                <a:cubicBezTo>
                  <a:pt x="103" y="16"/>
                  <a:pt x="103" y="17"/>
                  <a:pt x="104" y="17"/>
                </a:cubicBezTo>
                <a:close/>
                <a:moveTo>
                  <a:pt x="100" y="11"/>
                </a:moveTo>
                <a:cubicBezTo>
                  <a:pt x="99" y="12"/>
                  <a:pt x="98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8" y="11"/>
                  <a:pt x="98" y="11"/>
                </a:cubicBezTo>
                <a:cubicBezTo>
                  <a:pt x="99" y="11"/>
                  <a:pt x="100" y="11"/>
                  <a:pt x="102" y="11"/>
                </a:cubicBezTo>
                <a:cubicBezTo>
                  <a:pt x="101" y="11"/>
                  <a:pt x="101" y="11"/>
                  <a:pt x="100" y="11"/>
                </a:cubicBezTo>
                <a:close/>
                <a:moveTo>
                  <a:pt x="102" y="24"/>
                </a:moveTo>
                <a:cubicBezTo>
                  <a:pt x="102" y="24"/>
                  <a:pt x="101" y="25"/>
                  <a:pt x="100" y="25"/>
                </a:cubicBezTo>
                <a:cubicBezTo>
                  <a:pt x="97" y="25"/>
                  <a:pt x="95" y="25"/>
                  <a:pt x="93" y="25"/>
                </a:cubicBezTo>
                <a:cubicBezTo>
                  <a:pt x="93" y="24"/>
                  <a:pt x="93" y="24"/>
                  <a:pt x="94" y="24"/>
                </a:cubicBezTo>
                <a:cubicBezTo>
                  <a:pt x="97" y="24"/>
                  <a:pt x="99" y="24"/>
                  <a:pt x="102" y="24"/>
                </a:cubicBezTo>
                <a:close/>
                <a:moveTo>
                  <a:pt x="93" y="10"/>
                </a:moveTo>
                <a:cubicBezTo>
                  <a:pt x="93" y="10"/>
                  <a:pt x="93" y="11"/>
                  <a:pt x="92" y="11"/>
                </a:cubicBezTo>
                <a:cubicBezTo>
                  <a:pt x="91" y="11"/>
                  <a:pt x="89" y="12"/>
                  <a:pt x="88" y="12"/>
                </a:cubicBezTo>
                <a:cubicBezTo>
                  <a:pt x="87" y="13"/>
                  <a:pt x="87" y="13"/>
                  <a:pt x="87" y="13"/>
                </a:cubicBezTo>
                <a:cubicBezTo>
                  <a:pt x="86" y="13"/>
                  <a:pt x="86" y="14"/>
                  <a:pt x="85" y="14"/>
                </a:cubicBezTo>
                <a:cubicBezTo>
                  <a:pt x="87" y="12"/>
                  <a:pt x="90" y="11"/>
                  <a:pt x="93" y="10"/>
                </a:cubicBezTo>
                <a:cubicBezTo>
                  <a:pt x="94" y="9"/>
                  <a:pt x="95" y="9"/>
                  <a:pt x="96" y="9"/>
                </a:cubicBezTo>
                <a:cubicBezTo>
                  <a:pt x="95" y="9"/>
                  <a:pt x="94" y="10"/>
                  <a:pt x="93" y="10"/>
                </a:cubicBezTo>
                <a:close/>
                <a:moveTo>
                  <a:pt x="92" y="8"/>
                </a:moveTo>
                <a:cubicBezTo>
                  <a:pt x="78" y="11"/>
                  <a:pt x="65" y="20"/>
                  <a:pt x="55" y="27"/>
                </a:cubicBezTo>
                <a:cubicBezTo>
                  <a:pt x="50" y="30"/>
                  <a:pt x="46" y="34"/>
                  <a:pt x="42" y="37"/>
                </a:cubicBezTo>
                <a:cubicBezTo>
                  <a:pt x="41" y="37"/>
                  <a:pt x="41" y="37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39" y="38"/>
                  <a:pt x="39" y="39"/>
                </a:cubicBezTo>
                <a:cubicBezTo>
                  <a:pt x="42" y="35"/>
                  <a:pt x="46" y="32"/>
                  <a:pt x="51" y="29"/>
                </a:cubicBezTo>
                <a:cubicBezTo>
                  <a:pt x="57" y="24"/>
                  <a:pt x="65" y="19"/>
                  <a:pt x="72" y="15"/>
                </a:cubicBezTo>
                <a:cubicBezTo>
                  <a:pt x="79" y="12"/>
                  <a:pt x="87" y="9"/>
                  <a:pt x="94" y="7"/>
                </a:cubicBezTo>
                <a:cubicBezTo>
                  <a:pt x="94" y="7"/>
                  <a:pt x="94" y="7"/>
                  <a:pt x="95" y="7"/>
                </a:cubicBezTo>
                <a:cubicBezTo>
                  <a:pt x="94" y="8"/>
                  <a:pt x="93" y="8"/>
                  <a:pt x="92" y="8"/>
                </a:cubicBezTo>
                <a:close/>
                <a:moveTo>
                  <a:pt x="42" y="39"/>
                </a:moveTo>
                <a:cubicBezTo>
                  <a:pt x="42" y="39"/>
                  <a:pt x="42" y="39"/>
                  <a:pt x="42" y="39"/>
                </a:cubicBezTo>
                <a:cubicBezTo>
                  <a:pt x="44" y="38"/>
                  <a:pt x="47" y="37"/>
                  <a:pt x="49" y="36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8" y="38"/>
                  <a:pt x="48" y="39"/>
                </a:cubicBezTo>
                <a:cubicBezTo>
                  <a:pt x="47" y="40"/>
                  <a:pt x="46" y="40"/>
                  <a:pt x="45" y="41"/>
                </a:cubicBezTo>
                <a:cubicBezTo>
                  <a:pt x="46" y="40"/>
                  <a:pt x="47" y="39"/>
                  <a:pt x="49" y="38"/>
                </a:cubicBezTo>
                <a:cubicBezTo>
                  <a:pt x="49" y="37"/>
                  <a:pt x="48" y="36"/>
                  <a:pt x="48" y="37"/>
                </a:cubicBezTo>
                <a:cubicBezTo>
                  <a:pt x="46" y="39"/>
                  <a:pt x="44" y="40"/>
                  <a:pt x="42" y="42"/>
                </a:cubicBezTo>
                <a:cubicBezTo>
                  <a:pt x="42" y="42"/>
                  <a:pt x="41" y="42"/>
                  <a:pt x="41" y="42"/>
                </a:cubicBezTo>
                <a:cubicBezTo>
                  <a:pt x="41" y="43"/>
                  <a:pt x="40" y="43"/>
                  <a:pt x="40" y="44"/>
                </a:cubicBezTo>
                <a:cubicBezTo>
                  <a:pt x="40" y="44"/>
                  <a:pt x="40" y="44"/>
                  <a:pt x="39" y="44"/>
                </a:cubicBezTo>
                <a:cubicBezTo>
                  <a:pt x="40" y="43"/>
                  <a:pt x="41" y="41"/>
                  <a:pt x="42" y="39"/>
                </a:cubicBezTo>
                <a:close/>
                <a:moveTo>
                  <a:pt x="41" y="46"/>
                </a:moveTo>
                <a:cubicBezTo>
                  <a:pt x="42" y="46"/>
                  <a:pt x="43" y="45"/>
                  <a:pt x="44" y="44"/>
                </a:cubicBezTo>
                <a:cubicBezTo>
                  <a:pt x="42" y="47"/>
                  <a:pt x="40" y="50"/>
                  <a:pt x="38" y="53"/>
                </a:cubicBezTo>
                <a:cubicBezTo>
                  <a:pt x="38" y="53"/>
                  <a:pt x="37" y="54"/>
                  <a:pt x="37" y="54"/>
                </a:cubicBezTo>
                <a:cubicBezTo>
                  <a:pt x="37" y="54"/>
                  <a:pt x="37" y="54"/>
                  <a:pt x="37" y="54"/>
                </a:cubicBezTo>
                <a:cubicBezTo>
                  <a:pt x="38" y="52"/>
                  <a:pt x="39" y="49"/>
                  <a:pt x="41" y="46"/>
                </a:cubicBezTo>
                <a:close/>
                <a:moveTo>
                  <a:pt x="36" y="50"/>
                </a:moveTo>
                <a:cubicBezTo>
                  <a:pt x="36" y="50"/>
                  <a:pt x="36" y="50"/>
                  <a:pt x="37" y="49"/>
                </a:cubicBezTo>
                <a:cubicBezTo>
                  <a:pt x="37" y="50"/>
                  <a:pt x="37" y="50"/>
                  <a:pt x="37" y="50"/>
                </a:cubicBezTo>
                <a:cubicBezTo>
                  <a:pt x="36" y="52"/>
                  <a:pt x="35" y="54"/>
                  <a:pt x="34" y="57"/>
                </a:cubicBezTo>
                <a:cubicBezTo>
                  <a:pt x="33" y="57"/>
                  <a:pt x="32" y="58"/>
                  <a:pt x="31" y="59"/>
                </a:cubicBezTo>
                <a:cubicBezTo>
                  <a:pt x="33" y="56"/>
                  <a:pt x="34" y="53"/>
                  <a:pt x="36" y="50"/>
                </a:cubicBezTo>
                <a:close/>
                <a:moveTo>
                  <a:pt x="35" y="46"/>
                </a:moveTo>
                <a:cubicBezTo>
                  <a:pt x="36" y="45"/>
                  <a:pt x="37" y="44"/>
                  <a:pt x="38" y="43"/>
                </a:cubicBezTo>
                <a:cubicBezTo>
                  <a:pt x="37" y="44"/>
                  <a:pt x="36" y="45"/>
                  <a:pt x="36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lose/>
                <a:moveTo>
                  <a:pt x="32" y="55"/>
                </a:moveTo>
                <a:cubicBezTo>
                  <a:pt x="31" y="57"/>
                  <a:pt x="30" y="58"/>
                  <a:pt x="29" y="60"/>
                </a:cubicBezTo>
                <a:cubicBezTo>
                  <a:pt x="28" y="60"/>
                  <a:pt x="28" y="60"/>
                  <a:pt x="28" y="60"/>
                </a:cubicBezTo>
                <a:lnTo>
                  <a:pt x="32" y="55"/>
                </a:lnTo>
                <a:close/>
                <a:moveTo>
                  <a:pt x="28" y="54"/>
                </a:moveTo>
                <a:cubicBezTo>
                  <a:pt x="30" y="51"/>
                  <a:pt x="32" y="49"/>
                  <a:pt x="34" y="47"/>
                </a:cubicBezTo>
                <a:cubicBezTo>
                  <a:pt x="33" y="48"/>
                  <a:pt x="32" y="50"/>
                  <a:pt x="31" y="51"/>
                </a:cubicBezTo>
                <a:cubicBezTo>
                  <a:pt x="30" y="52"/>
                  <a:pt x="29" y="53"/>
                  <a:pt x="28" y="54"/>
                </a:cubicBezTo>
                <a:close/>
                <a:moveTo>
                  <a:pt x="31" y="79"/>
                </a:moveTo>
                <a:cubicBezTo>
                  <a:pt x="30" y="80"/>
                  <a:pt x="29" y="81"/>
                  <a:pt x="28" y="82"/>
                </a:cubicBezTo>
                <a:cubicBezTo>
                  <a:pt x="27" y="82"/>
                  <a:pt x="25" y="83"/>
                  <a:pt x="24" y="84"/>
                </a:cubicBezTo>
                <a:cubicBezTo>
                  <a:pt x="25" y="83"/>
                  <a:pt x="25" y="81"/>
                  <a:pt x="26" y="80"/>
                </a:cubicBezTo>
                <a:cubicBezTo>
                  <a:pt x="28" y="80"/>
                  <a:pt x="29" y="79"/>
                  <a:pt x="31" y="79"/>
                </a:cubicBezTo>
                <a:close/>
                <a:moveTo>
                  <a:pt x="23" y="83"/>
                </a:moveTo>
                <a:cubicBezTo>
                  <a:pt x="22" y="83"/>
                  <a:pt x="22" y="83"/>
                  <a:pt x="22" y="83"/>
                </a:cubicBezTo>
                <a:cubicBezTo>
                  <a:pt x="22" y="82"/>
                  <a:pt x="23" y="81"/>
                  <a:pt x="24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1"/>
                  <a:pt x="23" y="82"/>
                  <a:pt x="23" y="83"/>
                </a:cubicBezTo>
                <a:close/>
                <a:moveTo>
                  <a:pt x="22" y="98"/>
                </a:moveTo>
                <a:cubicBezTo>
                  <a:pt x="24" y="103"/>
                  <a:pt x="25" y="109"/>
                  <a:pt x="26" y="115"/>
                </a:cubicBezTo>
                <a:cubicBezTo>
                  <a:pt x="26" y="117"/>
                  <a:pt x="26" y="118"/>
                  <a:pt x="27" y="120"/>
                </a:cubicBezTo>
                <a:cubicBezTo>
                  <a:pt x="25" y="114"/>
                  <a:pt x="23" y="108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lose/>
                <a:moveTo>
                  <a:pt x="27" y="139"/>
                </a:moveTo>
                <a:cubicBezTo>
                  <a:pt x="27" y="139"/>
                  <a:pt x="27" y="139"/>
                  <a:pt x="27" y="139"/>
                </a:cubicBezTo>
                <a:cubicBezTo>
                  <a:pt x="26" y="140"/>
                  <a:pt x="27" y="140"/>
                  <a:pt x="27" y="140"/>
                </a:cubicBezTo>
                <a:cubicBezTo>
                  <a:pt x="27" y="141"/>
                  <a:pt x="27" y="141"/>
                  <a:pt x="27" y="141"/>
                </a:cubicBezTo>
                <a:cubicBezTo>
                  <a:pt x="25" y="137"/>
                  <a:pt x="24" y="133"/>
                  <a:pt x="23" y="129"/>
                </a:cubicBezTo>
                <a:cubicBezTo>
                  <a:pt x="23" y="127"/>
                  <a:pt x="23" y="125"/>
                  <a:pt x="23" y="123"/>
                </a:cubicBezTo>
                <a:cubicBezTo>
                  <a:pt x="22" y="121"/>
                  <a:pt x="22" y="118"/>
                  <a:pt x="22" y="115"/>
                </a:cubicBezTo>
                <a:cubicBezTo>
                  <a:pt x="24" y="123"/>
                  <a:pt x="25" y="131"/>
                  <a:pt x="27" y="139"/>
                </a:cubicBezTo>
                <a:close/>
                <a:moveTo>
                  <a:pt x="25" y="156"/>
                </a:moveTo>
                <a:cubicBezTo>
                  <a:pt x="23" y="153"/>
                  <a:pt x="22" y="149"/>
                  <a:pt x="21" y="146"/>
                </a:cubicBezTo>
                <a:cubicBezTo>
                  <a:pt x="21" y="145"/>
                  <a:pt x="20" y="145"/>
                  <a:pt x="20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2" y="147"/>
                  <a:pt x="23" y="150"/>
                  <a:pt x="25" y="154"/>
                </a:cubicBezTo>
                <a:cubicBezTo>
                  <a:pt x="25" y="154"/>
                  <a:pt x="25" y="155"/>
                  <a:pt x="25" y="156"/>
                </a:cubicBezTo>
                <a:cubicBezTo>
                  <a:pt x="25" y="156"/>
                  <a:pt x="25" y="156"/>
                  <a:pt x="25" y="156"/>
                </a:cubicBezTo>
                <a:close/>
                <a:moveTo>
                  <a:pt x="29" y="163"/>
                </a:moveTo>
                <a:cubicBezTo>
                  <a:pt x="30" y="164"/>
                  <a:pt x="30" y="165"/>
                  <a:pt x="30" y="167"/>
                </a:cubicBezTo>
                <a:cubicBezTo>
                  <a:pt x="29" y="164"/>
                  <a:pt x="29" y="162"/>
                  <a:pt x="28" y="160"/>
                </a:cubicBezTo>
                <a:cubicBezTo>
                  <a:pt x="28" y="161"/>
                  <a:pt x="29" y="162"/>
                  <a:pt x="29" y="163"/>
                </a:cubicBezTo>
                <a:close/>
                <a:moveTo>
                  <a:pt x="29" y="148"/>
                </a:moveTo>
                <a:cubicBezTo>
                  <a:pt x="29" y="147"/>
                  <a:pt x="29" y="146"/>
                  <a:pt x="29" y="145"/>
                </a:cubicBezTo>
                <a:cubicBezTo>
                  <a:pt x="30" y="143"/>
                  <a:pt x="30" y="142"/>
                  <a:pt x="31" y="140"/>
                </a:cubicBezTo>
                <a:cubicBezTo>
                  <a:pt x="31" y="141"/>
                  <a:pt x="31" y="141"/>
                  <a:pt x="31" y="141"/>
                </a:cubicBezTo>
                <a:cubicBezTo>
                  <a:pt x="31" y="142"/>
                  <a:pt x="31" y="143"/>
                  <a:pt x="32" y="144"/>
                </a:cubicBezTo>
                <a:cubicBezTo>
                  <a:pt x="32" y="147"/>
                  <a:pt x="33" y="151"/>
                  <a:pt x="33" y="155"/>
                </a:cubicBezTo>
                <a:cubicBezTo>
                  <a:pt x="32" y="153"/>
                  <a:pt x="31" y="151"/>
                  <a:pt x="30" y="149"/>
                </a:cubicBezTo>
                <a:cubicBezTo>
                  <a:pt x="30" y="149"/>
                  <a:pt x="30" y="149"/>
                  <a:pt x="30" y="149"/>
                </a:cubicBezTo>
                <a:cubicBezTo>
                  <a:pt x="30" y="149"/>
                  <a:pt x="30" y="148"/>
                  <a:pt x="29" y="148"/>
                </a:cubicBezTo>
                <a:close/>
                <a:moveTo>
                  <a:pt x="35" y="166"/>
                </a:moveTo>
                <a:cubicBezTo>
                  <a:pt x="36" y="168"/>
                  <a:pt x="36" y="169"/>
                  <a:pt x="36" y="171"/>
                </a:cubicBezTo>
                <a:cubicBezTo>
                  <a:pt x="35" y="166"/>
                  <a:pt x="33" y="161"/>
                  <a:pt x="30" y="156"/>
                </a:cubicBezTo>
                <a:cubicBezTo>
                  <a:pt x="30" y="156"/>
                  <a:pt x="30" y="155"/>
                  <a:pt x="30" y="155"/>
                </a:cubicBezTo>
                <a:cubicBezTo>
                  <a:pt x="32" y="159"/>
                  <a:pt x="33" y="162"/>
                  <a:pt x="35" y="166"/>
                </a:cubicBezTo>
                <a:close/>
                <a:moveTo>
                  <a:pt x="38" y="182"/>
                </a:moveTo>
                <a:cubicBezTo>
                  <a:pt x="39" y="183"/>
                  <a:pt x="39" y="185"/>
                  <a:pt x="39" y="186"/>
                </a:cubicBezTo>
                <a:cubicBezTo>
                  <a:pt x="39" y="186"/>
                  <a:pt x="39" y="186"/>
                  <a:pt x="39" y="186"/>
                </a:cubicBezTo>
                <a:cubicBezTo>
                  <a:pt x="38" y="184"/>
                  <a:pt x="37" y="182"/>
                  <a:pt x="35" y="180"/>
                </a:cubicBezTo>
                <a:cubicBezTo>
                  <a:pt x="34" y="178"/>
                  <a:pt x="33" y="175"/>
                  <a:pt x="32" y="173"/>
                </a:cubicBezTo>
                <a:cubicBezTo>
                  <a:pt x="32" y="171"/>
                  <a:pt x="32" y="170"/>
                  <a:pt x="31" y="168"/>
                </a:cubicBezTo>
                <a:cubicBezTo>
                  <a:pt x="34" y="173"/>
                  <a:pt x="36" y="177"/>
                  <a:pt x="38" y="182"/>
                </a:cubicBezTo>
                <a:close/>
                <a:moveTo>
                  <a:pt x="32" y="177"/>
                </a:moveTo>
                <a:cubicBezTo>
                  <a:pt x="32" y="177"/>
                  <a:pt x="32" y="178"/>
                  <a:pt x="32" y="178"/>
                </a:cubicBezTo>
                <a:cubicBezTo>
                  <a:pt x="34" y="182"/>
                  <a:pt x="37" y="186"/>
                  <a:pt x="39" y="190"/>
                </a:cubicBezTo>
                <a:cubicBezTo>
                  <a:pt x="39" y="190"/>
                  <a:pt x="39" y="190"/>
                  <a:pt x="39" y="191"/>
                </a:cubicBezTo>
                <a:cubicBezTo>
                  <a:pt x="36" y="188"/>
                  <a:pt x="34" y="185"/>
                  <a:pt x="32" y="183"/>
                </a:cubicBezTo>
                <a:cubicBezTo>
                  <a:pt x="32" y="182"/>
                  <a:pt x="32" y="182"/>
                  <a:pt x="32" y="182"/>
                </a:cubicBezTo>
                <a:cubicBezTo>
                  <a:pt x="32" y="182"/>
                  <a:pt x="32" y="182"/>
                  <a:pt x="32" y="181"/>
                </a:cubicBezTo>
                <a:cubicBezTo>
                  <a:pt x="32" y="180"/>
                  <a:pt x="32" y="179"/>
                  <a:pt x="32" y="177"/>
                </a:cubicBezTo>
                <a:close/>
                <a:moveTo>
                  <a:pt x="38" y="192"/>
                </a:moveTo>
                <a:cubicBezTo>
                  <a:pt x="38" y="192"/>
                  <a:pt x="38" y="193"/>
                  <a:pt x="38" y="193"/>
                </a:cubicBezTo>
                <a:cubicBezTo>
                  <a:pt x="38" y="192"/>
                  <a:pt x="37" y="192"/>
                  <a:pt x="37" y="192"/>
                </a:cubicBezTo>
                <a:cubicBezTo>
                  <a:pt x="36" y="190"/>
                  <a:pt x="36" y="189"/>
                  <a:pt x="35" y="188"/>
                </a:cubicBezTo>
                <a:cubicBezTo>
                  <a:pt x="36" y="189"/>
                  <a:pt x="37" y="191"/>
                  <a:pt x="38" y="192"/>
                </a:cubicBezTo>
                <a:close/>
                <a:moveTo>
                  <a:pt x="39" y="197"/>
                </a:moveTo>
                <a:cubicBezTo>
                  <a:pt x="39" y="196"/>
                  <a:pt x="39" y="196"/>
                  <a:pt x="38" y="196"/>
                </a:cubicBezTo>
                <a:cubicBezTo>
                  <a:pt x="39" y="196"/>
                  <a:pt x="39" y="196"/>
                  <a:pt x="39" y="196"/>
                </a:cubicBezTo>
                <a:cubicBezTo>
                  <a:pt x="41" y="199"/>
                  <a:pt x="44" y="202"/>
                  <a:pt x="48" y="204"/>
                </a:cubicBezTo>
                <a:cubicBezTo>
                  <a:pt x="48" y="204"/>
                  <a:pt x="49" y="204"/>
                  <a:pt x="49" y="203"/>
                </a:cubicBezTo>
                <a:cubicBezTo>
                  <a:pt x="49" y="204"/>
                  <a:pt x="50" y="205"/>
                  <a:pt x="50" y="205"/>
                </a:cubicBezTo>
                <a:cubicBezTo>
                  <a:pt x="50" y="205"/>
                  <a:pt x="49" y="205"/>
                  <a:pt x="49" y="204"/>
                </a:cubicBezTo>
                <a:cubicBezTo>
                  <a:pt x="48" y="204"/>
                  <a:pt x="48" y="205"/>
                  <a:pt x="48" y="206"/>
                </a:cubicBezTo>
                <a:cubicBezTo>
                  <a:pt x="50" y="207"/>
                  <a:pt x="52" y="208"/>
                  <a:pt x="54" y="209"/>
                </a:cubicBezTo>
                <a:cubicBezTo>
                  <a:pt x="54" y="210"/>
                  <a:pt x="55" y="211"/>
                  <a:pt x="56" y="212"/>
                </a:cubicBezTo>
                <a:cubicBezTo>
                  <a:pt x="54" y="210"/>
                  <a:pt x="51" y="209"/>
                  <a:pt x="49" y="208"/>
                </a:cubicBezTo>
                <a:cubicBezTo>
                  <a:pt x="46" y="205"/>
                  <a:pt x="42" y="201"/>
                  <a:pt x="39" y="197"/>
                </a:cubicBezTo>
                <a:close/>
                <a:moveTo>
                  <a:pt x="51" y="212"/>
                </a:moveTo>
                <a:cubicBezTo>
                  <a:pt x="52" y="214"/>
                  <a:pt x="54" y="216"/>
                  <a:pt x="56" y="218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5" y="217"/>
                  <a:pt x="54" y="216"/>
                  <a:pt x="52" y="215"/>
                </a:cubicBezTo>
                <a:cubicBezTo>
                  <a:pt x="51" y="214"/>
                  <a:pt x="50" y="212"/>
                  <a:pt x="49" y="210"/>
                </a:cubicBezTo>
                <a:cubicBezTo>
                  <a:pt x="49" y="211"/>
                  <a:pt x="50" y="211"/>
                  <a:pt x="51" y="212"/>
                </a:cubicBezTo>
                <a:close/>
                <a:moveTo>
                  <a:pt x="54" y="220"/>
                </a:moveTo>
                <a:cubicBezTo>
                  <a:pt x="55" y="221"/>
                  <a:pt x="56" y="222"/>
                  <a:pt x="57" y="223"/>
                </a:cubicBezTo>
                <a:cubicBezTo>
                  <a:pt x="56" y="222"/>
                  <a:pt x="55" y="222"/>
                  <a:pt x="54" y="221"/>
                </a:cubicBezTo>
                <a:cubicBezTo>
                  <a:pt x="53" y="220"/>
                  <a:pt x="52" y="220"/>
                  <a:pt x="52" y="219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19"/>
                  <a:pt x="53" y="220"/>
                  <a:pt x="53" y="220"/>
                </a:cubicBezTo>
                <a:cubicBezTo>
                  <a:pt x="54" y="220"/>
                  <a:pt x="54" y="220"/>
                  <a:pt x="54" y="220"/>
                </a:cubicBezTo>
                <a:close/>
                <a:moveTo>
                  <a:pt x="53" y="222"/>
                </a:moveTo>
                <a:cubicBezTo>
                  <a:pt x="53" y="223"/>
                  <a:pt x="54" y="223"/>
                  <a:pt x="54" y="223"/>
                </a:cubicBezTo>
                <a:cubicBezTo>
                  <a:pt x="53" y="223"/>
                  <a:pt x="52" y="222"/>
                  <a:pt x="51" y="221"/>
                </a:cubicBezTo>
                <a:cubicBezTo>
                  <a:pt x="51" y="221"/>
                  <a:pt x="51" y="221"/>
                  <a:pt x="51" y="220"/>
                </a:cubicBezTo>
                <a:cubicBezTo>
                  <a:pt x="51" y="221"/>
                  <a:pt x="52" y="222"/>
                  <a:pt x="53" y="222"/>
                </a:cubicBezTo>
                <a:close/>
                <a:moveTo>
                  <a:pt x="56" y="228"/>
                </a:moveTo>
                <a:cubicBezTo>
                  <a:pt x="57" y="228"/>
                  <a:pt x="57" y="228"/>
                  <a:pt x="57" y="228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55" y="227"/>
                  <a:pt x="54" y="226"/>
                  <a:pt x="52" y="225"/>
                </a:cubicBezTo>
                <a:cubicBezTo>
                  <a:pt x="54" y="226"/>
                  <a:pt x="55" y="227"/>
                  <a:pt x="56" y="228"/>
                </a:cubicBezTo>
                <a:close/>
                <a:moveTo>
                  <a:pt x="55" y="218"/>
                </a:moveTo>
                <a:cubicBezTo>
                  <a:pt x="55" y="218"/>
                  <a:pt x="55" y="218"/>
                  <a:pt x="55" y="218"/>
                </a:cubicBezTo>
                <a:cubicBezTo>
                  <a:pt x="57" y="219"/>
                  <a:pt x="58" y="220"/>
                  <a:pt x="60" y="221"/>
                </a:cubicBezTo>
                <a:cubicBezTo>
                  <a:pt x="63" y="224"/>
                  <a:pt x="66" y="227"/>
                  <a:pt x="69" y="230"/>
                </a:cubicBezTo>
                <a:cubicBezTo>
                  <a:pt x="69" y="230"/>
                  <a:pt x="68" y="230"/>
                  <a:pt x="67" y="229"/>
                </a:cubicBezTo>
                <a:cubicBezTo>
                  <a:pt x="65" y="228"/>
                  <a:pt x="62" y="226"/>
                  <a:pt x="60" y="225"/>
                </a:cubicBezTo>
                <a:cubicBezTo>
                  <a:pt x="58" y="223"/>
                  <a:pt x="56" y="220"/>
                  <a:pt x="55" y="218"/>
                </a:cubicBezTo>
                <a:close/>
                <a:moveTo>
                  <a:pt x="68" y="227"/>
                </a:moveTo>
                <a:cubicBezTo>
                  <a:pt x="68" y="227"/>
                  <a:pt x="68" y="227"/>
                  <a:pt x="68" y="227"/>
                </a:cubicBezTo>
                <a:cubicBezTo>
                  <a:pt x="67" y="226"/>
                  <a:pt x="66" y="225"/>
                  <a:pt x="65" y="224"/>
                </a:cubicBezTo>
                <a:cubicBezTo>
                  <a:pt x="66" y="225"/>
                  <a:pt x="67" y="226"/>
                  <a:pt x="69" y="226"/>
                </a:cubicBezTo>
                <a:cubicBezTo>
                  <a:pt x="69" y="227"/>
                  <a:pt x="70" y="227"/>
                  <a:pt x="70" y="228"/>
                </a:cubicBezTo>
                <a:cubicBezTo>
                  <a:pt x="69" y="228"/>
                  <a:pt x="69" y="228"/>
                  <a:pt x="68" y="227"/>
                </a:cubicBezTo>
                <a:close/>
                <a:moveTo>
                  <a:pt x="60" y="220"/>
                </a:moveTo>
                <a:cubicBezTo>
                  <a:pt x="59" y="218"/>
                  <a:pt x="57" y="216"/>
                  <a:pt x="55" y="215"/>
                </a:cubicBezTo>
                <a:cubicBezTo>
                  <a:pt x="58" y="216"/>
                  <a:pt x="60" y="218"/>
                  <a:pt x="63" y="219"/>
                </a:cubicBezTo>
                <a:cubicBezTo>
                  <a:pt x="64" y="221"/>
                  <a:pt x="65" y="222"/>
                  <a:pt x="66" y="223"/>
                </a:cubicBezTo>
                <a:cubicBezTo>
                  <a:pt x="64" y="222"/>
                  <a:pt x="62" y="221"/>
                  <a:pt x="60" y="220"/>
                </a:cubicBezTo>
                <a:close/>
                <a:moveTo>
                  <a:pt x="62" y="216"/>
                </a:moveTo>
                <a:cubicBezTo>
                  <a:pt x="66" y="219"/>
                  <a:pt x="71" y="222"/>
                  <a:pt x="75" y="225"/>
                </a:cubicBezTo>
                <a:cubicBezTo>
                  <a:pt x="71" y="222"/>
                  <a:pt x="67" y="220"/>
                  <a:pt x="63" y="218"/>
                </a:cubicBezTo>
                <a:cubicBezTo>
                  <a:pt x="63" y="217"/>
                  <a:pt x="62" y="217"/>
                  <a:pt x="62" y="216"/>
                </a:cubicBezTo>
                <a:close/>
                <a:moveTo>
                  <a:pt x="74" y="221"/>
                </a:moveTo>
                <a:cubicBezTo>
                  <a:pt x="73" y="220"/>
                  <a:pt x="73" y="220"/>
                  <a:pt x="72" y="219"/>
                </a:cubicBezTo>
                <a:cubicBezTo>
                  <a:pt x="75" y="221"/>
                  <a:pt x="77" y="223"/>
                  <a:pt x="80" y="225"/>
                </a:cubicBezTo>
                <a:cubicBezTo>
                  <a:pt x="80" y="225"/>
                  <a:pt x="80" y="225"/>
                  <a:pt x="80" y="225"/>
                </a:cubicBezTo>
                <a:cubicBezTo>
                  <a:pt x="78" y="224"/>
                  <a:pt x="76" y="222"/>
                  <a:pt x="74" y="221"/>
                </a:cubicBezTo>
                <a:close/>
                <a:moveTo>
                  <a:pt x="68" y="215"/>
                </a:moveTo>
                <a:cubicBezTo>
                  <a:pt x="66" y="214"/>
                  <a:pt x="65" y="213"/>
                  <a:pt x="64" y="211"/>
                </a:cubicBezTo>
                <a:cubicBezTo>
                  <a:pt x="65" y="212"/>
                  <a:pt x="67" y="212"/>
                  <a:pt x="68" y="213"/>
                </a:cubicBezTo>
                <a:cubicBezTo>
                  <a:pt x="69" y="213"/>
                  <a:pt x="69" y="214"/>
                  <a:pt x="70" y="214"/>
                </a:cubicBezTo>
                <a:cubicBezTo>
                  <a:pt x="70" y="214"/>
                  <a:pt x="70" y="215"/>
                  <a:pt x="69" y="215"/>
                </a:cubicBezTo>
                <a:cubicBezTo>
                  <a:pt x="69" y="216"/>
                  <a:pt x="70" y="216"/>
                  <a:pt x="71" y="216"/>
                </a:cubicBezTo>
                <a:cubicBezTo>
                  <a:pt x="71" y="215"/>
                  <a:pt x="72" y="215"/>
                  <a:pt x="73" y="215"/>
                </a:cubicBezTo>
                <a:cubicBezTo>
                  <a:pt x="74" y="215"/>
                  <a:pt x="75" y="215"/>
                  <a:pt x="75" y="216"/>
                </a:cubicBezTo>
                <a:cubicBezTo>
                  <a:pt x="77" y="218"/>
                  <a:pt x="78" y="220"/>
                  <a:pt x="79" y="222"/>
                </a:cubicBezTo>
                <a:cubicBezTo>
                  <a:pt x="75" y="220"/>
                  <a:pt x="71" y="217"/>
                  <a:pt x="68" y="215"/>
                </a:cubicBezTo>
                <a:close/>
                <a:moveTo>
                  <a:pt x="76" y="204"/>
                </a:moveTo>
                <a:cubicBezTo>
                  <a:pt x="75" y="203"/>
                  <a:pt x="74" y="202"/>
                  <a:pt x="73" y="202"/>
                </a:cubicBezTo>
                <a:cubicBezTo>
                  <a:pt x="73" y="202"/>
                  <a:pt x="73" y="202"/>
                  <a:pt x="73" y="202"/>
                </a:cubicBezTo>
                <a:cubicBezTo>
                  <a:pt x="74" y="202"/>
                  <a:pt x="75" y="203"/>
                  <a:pt x="76" y="203"/>
                </a:cubicBezTo>
                <a:cubicBezTo>
                  <a:pt x="76" y="203"/>
                  <a:pt x="76" y="204"/>
                  <a:pt x="76" y="204"/>
                </a:cubicBezTo>
                <a:close/>
                <a:moveTo>
                  <a:pt x="74" y="200"/>
                </a:moveTo>
                <a:cubicBezTo>
                  <a:pt x="74" y="200"/>
                  <a:pt x="74" y="200"/>
                  <a:pt x="74" y="200"/>
                </a:cubicBezTo>
                <a:cubicBezTo>
                  <a:pt x="74" y="200"/>
                  <a:pt x="74" y="199"/>
                  <a:pt x="74" y="199"/>
                </a:cubicBezTo>
                <a:cubicBezTo>
                  <a:pt x="75" y="200"/>
                  <a:pt x="76" y="201"/>
                  <a:pt x="77" y="202"/>
                </a:cubicBezTo>
                <a:cubicBezTo>
                  <a:pt x="77" y="202"/>
                  <a:pt x="77" y="202"/>
                  <a:pt x="77" y="202"/>
                </a:cubicBezTo>
                <a:cubicBezTo>
                  <a:pt x="76" y="201"/>
                  <a:pt x="75" y="201"/>
                  <a:pt x="74" y="200"/>
                </a:cubicBezTo>
                <a:close/>
                <a:moveTo>
                  <a:pt x="75" y="199"/>
                </a:moveTo>
                <a:cubicBezTo>
                  <a:pt x="75" y="199"/>
                  <a:pt x="76" y="199"/>
                  <a:pt x="76" y="199"/>
                </a:cubicBezTo>
                <a:cubicBezTo>
                  <a:pt x="76" y="199"/>
                  <a:pt x="77" y="200"/>
                  <a:pt x="78" y="200"/>
                </a:cubicBezTo>
                <a:cubicBezTo>
                  <a:pt x="78" y="200"/>
                  <a:pt x="78" y="201"/>
                  <a:pt x="78" y="201"/>
                </a:cubicBezTo>
                <a:cubicBezTo>
                  <a:pt x="77" y="200"/>
                  <a:pt x="76" y="199"/>
                  <a:pt x="75" y="199"/>
                </a:cubicBezTo>
                <a:close/>
                <a:moveTo>
                  <a:pt x="78" y="208"/>
                </a:moveTo>
                <a:cubicBezTo>
                  <a:pt x="78" y="208"/>
                  <a:pt x="79" y="208"/>
                  <a:pt x="79" y="208"/>
                </a:cubicBezTo>
                <a:cubicBezTo>
                  <a:pt x="79" y="208"/>
                  <a:pt x="78" y="209"/>
                  <a:pt x="78" y="209"/>
                </a:cubicBezTo>
                <a:cubicBezTo>
                  <a:pt x="78" y="209"/>
                  <a:pt x="78" y="208"/>
                  <a:pt x="77" y="208"/>
                </a:cubicBezTo>
                <a:cubicBezTo>
                  <a:pt x="78" y="208"/>
                  <a:pt x="78" y="208"/>
                  <a:pt x="78" y="208"/>
                </a:cubicBezTo>
                <a:close/>
                <a:moveTo>
                  <a:pt x="78" y="206"/>
                </a:moveTo>
                <a:cubicBezTo>
                  <a:pt x="78" y="206"/>
                  <a:pt x="78" y="206"/>
                  <a:pt x="78" y="205"/>
                </a:cubicBezTo>
                <a:cubicBezTo>
                  <a:pt x="78" y="205"/>
                  <a:pt x="78" y="205"/>
                  <a:pt x="79" y="204"/>
                </a:cubicBezTo>
                <a:cubicBezTo>
                  <a:pt x="79" y="204"/>
                  <a:pt x="79" y="204"/>
                  <a:pt x="79" y="204"/>
                </a:cubicBezTo>
                <a:cubicBezTo>
                  <a:pt x="79" y="205"/>
                  <a:pt x="79" y="205"/>
                  <a:pt x="79" y="205"/>
                </a:cubicBezTo>
                <a:cubicBezTo>
                  <a:pt x="79" y="205"/>
                  <a:pt x="78" y="205"/>
                  <a:pt x="78" y="206"/>
                </a:cubicBezTo>
                <a:close/>
                <a:moveTo>
                  <a:pt x="79" y="197"/>
                </a:moveTo>
                <a:cubicBezTo>
                  <a:pt x="79" y="196"/>
                  <a:pt x="80" y="196"/>
                  <a:pt x="80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81" y="197"/>
                  <a:pt x="80" y="197"/>
                  <a:pt x="80" y="197"/>
                </a:cubicBezTo>
                <a:lnTo>
                  <a:pt x="79" y="197"/>
                </a:lnTo>
                <a:close/>
                <a:moveTo>
                  <a:pt x="80" y="206"/>
                </a:moveTo>
                <a:cubicBezTo>
                  <a:pt x="81" y="206"/>
                  <a:pt x="81" y="206"/>
                  <a:pt x="81" y="206"/>
                </a:cubicBezTo>
                <a:cubicBezTo>
                  <a:pt x="81" y="207"/>
                  <a:pt x="81" y="207"/>
                  <a:pt x="81" y="207"/>
                </a:cubicBezTo>
                <a:cubicBezTo>
                  <a:pt x="81" y="207"/>
                  <a:pt x="80" y="207"/>
                  <a:pt x="80" y="207"/>
                </a:cubicBezTo>
                <a:cubicBezTo>
                  <a:pt x="80" y="207"/>
                  <a:pt x="80" y="207"/>
                  <a:pt x="80" y="207"/>
                </a:cubicBezTo>
                <a:cubicBezTo>
                  <a:pt x="80" y="207"/>
                  <a:pt x="80" y="206"/>
                  <a:pt x="80" y="206"/>
                </a:cubicBezTo>
                <a:close/>
                <a:moveTo>
                  <a:pt x="80" y="209"/>
                </a:moveTo>
                <a:cubicBezTo>
                  <a:pt x="82" y="210"/>
                  <a:pt x="83" y="211"/>
                  <a:pt x="85" y="212"/>
                </a:cubicBezTo>
                <a:cubicBezTo>
                  <a:pt x="85" y="212"/>
                  <a:pt x="84" y="212"/>
                  <a:pt x="84" y="212"/>
                </a:cubicBezTo>
                <a:cubicBezTo>
                  <a:pt x="83" y="211"/>
                  <a:pt x="81" y="210"/>
                  <a:pt x="80" y="210"/>
                </a:cubicBezTo>
                <a:cubicBezTo>
                  <a:pt x="80" y="209"/>
                  <a:pt x="80" y="209"/>
                  <a:pt x="80" y="209"/>
                </a:cubicBezTo>
                <a:close/>
                <a:moveTo>
                  <a:pt x="82" y="208"/>
                </a:moveTo>
                <a:cubicBezTo>
                  <a:pt x="82" y="208"/>
                  <a:pt x="82" y="208"/>
                  <a:pt x="83" y="208"/>
                </a:cubicBezTo>
                <a:cubicBezTo>
                  <a:pt x="84" y="208"/>
                  <a:pt x="85" y="209"/>
                  <a:pt x="86" y="210"/>
                </a:cubicBezTo>
                <a:cubicBezTo>
                  <a:pt x="86" y="210"/>
                  <a:pt x="86" y="210"/>
                  <a:pt x="85" y="211"/>
                </a:cubicBezTo>
                <a:cubicBezTo>
                  <a:pt x="84" y="210"/>
                  <a:pt x="83" y="209"/>
                  <a:pt x="82" y="208"/>
                </a:cubicBezTo>
                <a:close/>
                <a:moveTo>
                  <a:pt x="85" y="214"/>
                </a:moveTo>
                <a:cubicBezTo>
                  <a:pt x="88" y="216"/>
                  <a:pt x="91" y="217"/>
                  <a:pt x="94" y="219"/>
                </a:cubicBezTo>
                <a:cubicBezTo>
                  <a:pt x="93" y="218"/>
                  <a:pt x="91" y="218"/>
                  <a:pt x="89" y="217"/>
                </a:cubicBezTo>
                <a:cubicBezTo>
                  <a:pt x="88" y="216"/>
                  <a:pt x="86" y="215"/>
                  <a:pt x="85" y="214"/>
                </a:cubicBezTo>
                <a:cubicBezTo>
                  <a:pt x="85" y="214"/>
                  <a:pt x="85" y="214"/>
                  <a:pt x="85" y="214"/>
                </a:cubicBezTo>
                <a:close/>
                <a:moveTo>
                  <a:pt x="95" y="221"/>
                </a:moveTo>
                <a:cubicBezTo>
                  <a:pt x="95" y="221"/>
                  <a:pt x="95" y="221"/>
                  <a:pt x="95" y="221"/>
                </a:cubicBezTo>
                <a:cubicBezTo>
                  <a:pt x="95" y="221"/>
                  <a:pt x="94" y="221"/>
                  <a:pt x="94" y="221"/>
                </a:cubicBezTo>
                <a:cubicBezTo>
                  <a:pt x="94" y="221"/>
                  <a:pt x="93" y="220"/>
                  <a:pt x="93" y="220"/>
                </a:cubicBezTo>
                <a:cubicBezTo>
                  <a:pt x="94" y="220"/>
                  <a:pt x="94" y="220"/>
                  <a:pt x="95" y="221"/>
                </a:cubicBezTo>
                <a:close/>
                <a:moveTo>
                  <a:pt x="93" y="216"/>
                </a:moveTo>
                <a:cubicBezTo>
                  <a:pt x="94" y="215"/>
                  <a:pt x="94" y="215"/>
                  <a:pt x="94" y="215"/>
                </a:cubicBezTo>
                <a:cubicBezTo>
                  <a:pt x="95" y="216"/>
                  <a:pt x="96" y="216"/>
                  <a:pt x="97" y="217"/>
                </a:cubicBezTo>
                <a:cubicBezTo>
                  <a:pt x="96" y="217"/>
                  <a:pt x="97" y="218"/>
                  <a:pt x="97" y="218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6" y="217"/>
                  <a:pt x="95" y="216"/>
                  <a:pt x="93" y="216"/>
                </a:cubicBezTo>
                <a:close/>
                <a:moveTo>
                  <a:pt x="98" y="222"/>
                </a:moveTo>
                <a:cubicBezTo>
                  <a:pt x="99" y="222"/>
                  <a:pt x="99" y="222"/>
                  <a:pt x="100" y="222"/>
                </a:cubicBezTo>
                <a:cubicBezTo>
                  <a:pt x="100" y="222"/>
                  <a:pt x="100" y="222"/>
                  <a:pt x="99" y="223"/>
                </a:cubicBezTo>
                <a:cubicBezTo>
                  <a:pt x="99" y="223"/>
                  <a:pt x="99" y="223"/>
                  <a:pt x="99" y="223"/>
                </a:cubicBezTo>
                <a:cubicBezTo>
                  <a:pt x="99" y="223"/>
                  <a:pt x="98" y="223"/>
                  <a:pt x="97" y="222"/>
                </a:cubicBezTo>
                <a:cubicBezTo>
                  <a:pt x="97" y="222"/>
                  <a:pt x="98" y="222"/>
                  <a:pt x="98" y="222"/>
                </a:cubicBezTo>
                <a:close/>
                <a:moveTo>
                  <a:pt x="106" y="235"/>
                </a:moveTo>
                <a:cubicBezTo>
                  <a:pt x="106" y="236"/>
                  <a:pt x="106" y="236"/>
                  <a:pt x="107" y="236"/>
                </a:cubicBezTo>
                <a:cubicBezTo>
                  <a:pt x="108" y="236"/>
                  <a:pt x="109" y="237"/>
                  <a:pt x="110" y="237"/>
                </a:cubicBezTo>
                <a:cubicBezTo>
                  <a:pt x="111" y="238"/>
                  <a:pt x="111" y="238"/>
                  <a:pt x="111" y="238"/>
                </a:cubicBezTo>
                <a:cubicBezTo>
                  <a:pt x="109" y="238"/>
                  <a:pt x="107" y="237"/>
                  <a:pt x="106" y="235"/>
                </a:cubicBezTo>
                <a:close/>
                <a:moveTo>
                  <a:pt x="110" y="234"/>
                </a:moveTo>
                <a:cubicBezTo>
                  <a:pt x="111" y="234"/>
                  <a:pt x="111" y="234"/>
                  <a:pt x="112" y="234"/>
                </a:cubicBezTo>
                <a:cubicBezTo>
                  <a:pt x="113" y="235"/>
                  <a:pt x="113" y="235"/>
                  <a:pt x="114" y="235"/>
                </a:cubicBezTo>
                <a:cubicBezTo>
                  <a:pt x="114" y="236"/>
                  <a:pt x="114" y="236"/>
                  <a:pt x="113" y="236"/>
                </a:cubicBezTo>
                <a:cubicBezTo>
                  <a:pt x="112" y="235"/>
                  <a:pt x="111" y="235"/>
                  <a:pt x="110" y="234"/>
                </a:cubicBezTo>
                <a:close/>
                <a:moveTo>
                  <a:pt x="114" y="231"/>
                </a:moveTo>
                <a:cubicBezTo>
                  <a:pt x="113" y="231"/>
                  <a:pt x="113" y="230"/>
                  <a:pt x="113" y="230"/>
                </a:cubicBezTo>
                <a:cubicBezTo>
                  <a:pt x="113" y="230"/>
                  <a:pt x="114" y="230"/>
                  <a:pt x="114" y="230"/>
                </a:cubicBezTo>
                <a:cubicBezTo>
                  <a:pt x="115" y="231"/>
                  <a:pt x="115" y="231"/>
                  <a:pt x="116" y="231"/>
                </a:cubicBezTo>
                <a:cubicBezTo>
                  <a:pt x="115" y="232"/>
                  <a:pt x="115" y="232"/>
                  <a:pt x="115" y="232"/>
                </a:cubicBezTo>
                <a:cubicBezTo>
                  <a:pt x="115" y="231"/>
                  <a:pt x="114" y="231"/>
                  <a:pt x="114" y="231"/>
                </a:cubicBezTo>
                <a:close/>
                <a:moveTo>
                  <a:pt x="113" y="227"/>
                </a:moveTo>
                <a:cubicBezTo>
                  <a:pt x="113" y="227"/>
                  <a:pt x="113" y="227"/>
                  <a:pt x="114" y="227"/>
                </a:cubicBezTo>
                <a:cubicBezTo>
                  <a:pt x="115" y="228"/>
                  <a:pt x="116" y="228"/>
                  <a:pt x="117" y="228"/>
                </a:cubicBezTo>
                <a:cubicBezTo>
                  <a:pt x="117" y="229"/>
                  <a:pt x="117" y="230"/>
                  <a:pt x="118" y="229"/>
                </a:cubicBezTo>
                <a:cubicBezTo>
                  <a:pt x="118" y="229"/>
                  <a:pt x="118" y="229"/>
                  <a:pt x="118" y="229"/>
                </a:cubicBezTo>
                <a:cubicBezTo>
                  <a:pt x="118" y="229"/>
                  <a:pt x="119" y="229"/>
                  <a:pt x="119" y="230"/>
                </a:cubicBezTo>
                <a:cubicBezTo>
                  <a:pt x="119" y="230"/>
                  <a:pt x="119" y="230"/>
                  <a:pt x="119" y="230"/>
                </a:cubicBezTo>
                <a:cubicBezTo>
                  <a:pt x="118" y="230"/>
                  <a:pt x="117" y="230"/>
                  <a:pt x="117" y="230"/>
                </a:cubicBezTo>
                <a:cubicBezTo>
                  <a:pt x="115" y="229"/>
                  <a:pt x="114" y="228"/>
                  <a:pt x="113" y="227"/>
                </a:cubicBezTo>
                <a:close/>
                <a:moveTo>
                  <a:pt x="118" y="224"/>
                </a:moveTo>
                <a:cubicBezTo>
                  <a:pt x="119" y="224"/>
                  <a:pt x="120" y="223"/>
                  <a:pt x="121" y="222"/>
                </a:cubicBezTo>
                <a:cubicBezTo>
                  <a:pt x="121" y="222"/>
                  <a:pt x="121" y="222"/>
                  <a:pt x="121" y="222"/>
                </a:cubicBezTo>
                <a:cubicBezTo>
                  <a:pt x="121" y="223"/>
                  <a:pt x="120" y="224"/>
                  <a:pt x="119" y="225"/>
                </a:cubicBezTo>
                <a:cubicBezTo>
                  <a:pt x="119" y="225"/>
                  <a:pt x="118" y="225"/>
                  <a:pt x="118" y="224"/>
                </a:cubicBezTo>
                <a:close/>
                <a:moveTo>
                  <a:pt x="121" y="232"/>
                </a:moveTo>
                <a:cubicBezTo>
                  <a:pt x="121" y="232"/>
                  <a:pt x="121" y="232"/>
                  <a:pt x="122" y="232"/>
                </a:cubicBezTo>
                <a:cubicBezTo>
                  <a:pt x="123" y="232"/>
                  <a:pt x="124" y="233"/>
                  <a:pt x="124" y="234"/>
                </a:cubicBezTo>
                <a:cubicBezTo>
                  <a:pt x="125" y="234"/>
                  <a:pt x="126" y="233"/>
                  <a:pt x="125" y="232"/>
                </a:cubicBezTo>
                <a:cubicBezTo>
                  <a:pt x="125" y="232"/>
                  <a:pt x="124" y="232"/>
                  <a:pt x="124" y="231"/>
                </a:cubicBezTo>
                <a:cubicBezTo>
                  <a:pt x="126" y="231"/>
                  <a:pt x="129" y="230"/>
                  <a:pt x="131" y="230"/>
                </a:cubicBezTo>
                <a:cubicBezTo>
                  <a:pt x="131" y="230"/>
                  <a:pt x="131" y="230"/>
                  <a:pt x="131" y="230"/>
                </a:cubicBezTo>
                <a:cubicBezTo>
                  <a:pt x="130" y="231"/>
                  <a:pt x="130" y="232"/>
                  <a:pt x="129" y="233"/>
                </a:cubicBezTo>
                <a:cubicBezTo>
                  <a:pt x="128" y="233"/>
                  <a:pt x="128" y="233"/>
                  <a:pt x="128" y="234"/>
                </a:cubicBezTo>
                <a:cubicBezTo>
                  <a:pt x="126" y="234"/>
                  <a:pt x="124" y="234"/>
                  <a:pt x="122" y="234"/>
                </a:cubicBezTo>
                <a:cubicBezTo>
                  <a:pt x="121" y="233"/>
                  <a:pt x="121" y="233"/>
                  <a:pt x="120" y="232"/>
                </a:cubicBezTo>
                <a:cubicBezTo>
                  <a:pt x="120" y="232"/>
                  <a:pt x="120" y="232"/>
                  <a:pt x="121" y="232"/>
                </a:cubicBezTo>
                <a:close/>
                <a:moveTo>
                  <a:pt x="132" y="235"/>
                </a:moveTo>
                <a:cubicBezTo>
                  <a:pt x="130" y="235"/>
                  <a:pt x="128" y="236"/>
                  <a:pt x="126" y="236"/>
                </a:cubicBezTo>
                <a:cubicBezTo>
                  <a:pt x="125" y="236"/>
                  <a:pt x="124" y="235"/>
                  <a:pt x="123" y="235"/>
                </a:cubicBezTo>
                <a:cubicBezTo>
                  <a:pt x="126" y="235"/>
                  <a:pt x="129" y="235"/>
                  <a:pt x="132" y="235"/>
                </a:cubicBezTo>
                <a:close/>
                <a:moveTo>
                  <a:pt x="137" y="235"/>
                </a:moveTo>
                <a:cubicBezTo>
                  <a:pt x="137" y="235"/>
                  <a:pt x="136" y="235"/>
                  <a:pt x="136" y="236"/>
                </a:cubicBezTo>
                <a:cubicBezTo>
                  <a:pt x="135" y="236"/>
                  <a:pt x="134" y="236"/>
                  <a:pt x="133" y="236"/>
                </a:cubicBezTo>
                <a:cubicBezTo>
                  <a:pt x="132" y="236"/>
                  <a:pt x="131" y="236"/>
                  <a:pt x="130" y="237"/>
                </a:cubicBezTo>
                <a:cubicBezTo>
                  <a:pt x="132" y="236"/>
                  <a:pt x="134" y="236"/>
                  <a:pt x="137" y="235"/>
                </a:cubicBezTo>
                <a:close/>
                <a:moveTo>
                  <a:pt x="130" y="234"/>
                </a:moveTo>
                <a:cubicBezTo>
                  <a:pt x="132" y="233"/>
                  <a:pt x="134" y="232"/>
                  <a:pt x="135" y="231"/>
                </a:cubicBezTo>
                <a:cubicBezTo>
                  <a:pt x="135" y="231"/>
                  <a:pt x="136" y="232"/>
                  <a:pt x="137" y="232"/>
                </a:cubicBezTo>
                <a:cubicBezTo>
                  <a:pt x="138" y="231"/>
                  <a:pt x="139" y="231"/>
                  <a:pt x="140" y="230"/>
                </a:cubicBezTo>
                <a:cubicBezTo>
                  <a:pt x="139" y="231"/>
                  <a:pt x="139" y="232"/>
                  <a:pt x="138" y="233"/>
                </a:cubicBezTo>
                <a:cubicBezTo>
                  <a:pt x="135" y="233"/>
                  <a:pt x="133" y="234"/>
                  <a:pt x="130" y="234"/>
                </a:cubicBezTo>
                <a:close/>
                <a:moveTo>
                  <a:pt x="139" y="226"/>
                </a:moveTo>
                <a:cubicBezTo>
                  <a:pt x="139" y="226"/>
                  <a:pt x="139" y="227"/>
                  <a:pt x="139" y="227"/>
                </a:cubicBezTo>
                <a:cubicBezTo>
                  <a:pt x="138" y="227"/>
                  <a:pt x="137" y="227"/>
                  <a:pt x="136" y="227"/>
                </a:cubicBezTo>
                <a:cubicBezTo>
                  <a:pt x="137" y="227"/>
                  <a:pt x="137" y="227"/>
                  <a:pt x="137" y="227"/>
                </a:cubicBezTo>
                <a:cubicBezTo>
                  <a:pt x="139" y="226"/>
                  <a:pt x="140" y="225"/>
                  <a:pt x="142" y="224"/>
                </a:cubicBezTo>
                <a:cubicBezTo>
                  <a:pt x="141" y="225"/>
                  <a:pt x="140" y="225"/>
                  <a:pt x="139" y="226"/>
                </a:cubicBezTo>
                <a:close/>
                <a:moveTo>
                  <a:pt x="143" y="229"/>
                </a:moveTo>
                <a:cubicBezTo>
                  <a:pt x="145" y="229"/>
                  <a:pt x="146" y="229"/>
                  <a:pt x="147" y="229"/>
                </a:cubicBezTo>
                <a:cubicBezTo>
                  <a:pt x="148" y="229"/>
                  <a:pt x="149" y="229"/>
                  <a:pt x="149" y="229"/>
                </a:cubicBezTo>
                <a:cubicBezTo>
                  <a:pt x="149" y="229"/>
                  <a:pt x="148" y="230"/>
                  <a:pt x="148" y="230"/>
                </a:cubicBezTo>
                <a:cubicBezTo>
                  <a:pt x="147" y="231"/>
                  <a:pt x="145" y="232"/>
                  <a:pt x="144" y="232"/>
                </a:cubicBezTo>
                <a:cubicBezTo>
                  <a:pt x="143" y="233"/>
                  <a:pt x="141" y="233"/>
                  <a:pt x="140" y="233"/>
                </a:cubicBezTo>
                <a:cubicBezTo>
                  <a:pt x="141" y="232"/>
                  <a:pt x="142" y="230"/>
                  <a:pt x="143" y="229"/>
                </a:cubicBezTo>
                <a:close/>
                <a:moveTo>
                  <a:pt x="145" y="236"/>
                </a:moveTo>
                <a:cubicBezTo>
                  <a:pt x="149" y="235"/>
                  <a:pt x="153" y="234"/>
                  <a:pt x="158" y="234"/>
                </a:cubicBezTo>
                <a:cubicBezTo>
                  <a:pt x="157" y="234"/>
                  <a:pt x="157" y="234"/>
                  <a:pt x="157" y="235"/>
                </a:cubicBezTo>
                <a:cubicBezTo>
                  <a:pt x="152" y="235"/>
                  <a:pt x="148" y="236"/>
                  <a:pt x="144" y="236"/>
                </a:cubicBezTo>
                <a:cubicBezTo>
                  <a:pt x="144" y="236"/>
                  <a:pt x="145" y="236"/>
                  <a:pt x="145" y="236"/>
                </a:cubicBezTo>
                <a:close/>
                <a:moveTo>
                  <a:pt x="157" y="231"/>
                </a:moveTo>
                <a:cubicBezTo>
                  <a:pt x="158" y="231"/>
                  <a:pt x="160" y="230"/>
                  <a:pt x="161" y="229"/>
                </a:cubicBezTo>
                <a:cubicBezTo>
                  <a:pt x="160" y="230"/>
                  <a:pt x="160" y="230"/>
                  <a:pt x="159" y="231"/>
                </a:cubicBezTo>
                <a:cubicBezTo>
                  <a:pt x="159" y="231"/>
                  <a:pt x="158" y="231"/>
                  <a:pt x="157" y="231"/>
                </a:cubicBezTo>
                <a:close/>
                <a:moveTo>
                  <a:pt x="159" y="229"/>
                </a:moveTo>
                <a:cubicBezTo>
                  <a:pt x="161" y="227"/>
                  <a:pt x="164" y="225"/>
                  <a:pt x="166" y="223"/>
                </a:cubicBezTo>
                <a:cubicBezTo>
                  <a:pt x="166" y="224"/>
                  <a:pt x="165" y="225"/>
                  <a:pt x="164" y="226"/>
                </a:cubicBezTo>
                <a:cubicBezTo>
                  <a:pt x="162" y="227"/>
                  <a:pt x="161" y="228"/>
                  <a:pt x="159" y="229"/>
                </a:cubicBezTo>
                <a:close/>
                <a:moveTo>
                  <a:pt x="165" y="227"/>
                </a:moveTo>
                <a:cubicBezTo>
                  <a:pt x="174" y="222"/>
                  <a:pt x="182" y="215"/>
                  <a:pt x="190" y="208"/>
                </a:cubicBezTo>
                <a:cubicBezTo>
                  <a:pt x="190" y="209"/>
                  <a:pt x="189" y="210"/>
                  <a:pt x="189" y="210"/>
                </a:cubicBezTo>
                <a:cubicBezTo>
                  <a:pt x="189" y="210"/>
                  <a:pt x="189" y="210"/>
                  <a:pt x="189" y="210"/>
                </a:cubicBezTo>
                <a:cubicBezTo>
                  <a:pt x="180" y="217"/>
                  <a:pt x="172" y="224"/>
                  <a:pt x="163" y="231"/>
                </a:cubicBezTo>
                <a:cubicBezTo>
                  <a:pt x="163" y="231"/>
                  <a:pt x="162" y="231"/>
                  <a:pt x="162" y="231"/>
                </a:cubicBezTo>
                <a:cubicBezTo>
                  <a:pt x="163" y="229"/>
                  <a:pt x="164" y="228"/>
                  <a:pt x="165" y="227"/>
                </a:cubicBezTo>
                <a:close/>
                <a:moveTo>
                  <a:pt x="177" y="222"/>
                </a:moveTo>
                <a:cubicBezTo>
                  <a:pt x="175" y="224"/>
                  <a:pt x="172" y="226"/>
                  <a:pt x="170" y="229"/>
                </a:cubicBezTo>
                <a:cubicBezTo>
                  <a:pt x="169" y="229"/>
                  <a:pt x="168" y="230"/>
                  <a:pt x="168" y="230"/>
                </a:cubicBezTo>
                <a:cubicBezTo>
                  <a:pt x="167" y="230"/>
                  <a:pt x="167" y="230"/>
                  <a:pt x="167" y="230"/>
                </a:cubicBezTo>
                <a:cubicBezTo>
                  <a:pt x="170" y="227"/>
                  <a:pt x="174" y="224"/>
                  <a:pt x="177" y="222"/>
                </a:cubicBezTo>
                <a:close/>
                <a:moveTo>
                  <a:pt x="185" y="218"/>
                </a:moveTo>
                <a:cubicBezTo>
                  <a:pt x="184" y="218"/>
                  <a:pt x="183" y="219"/>
                  <a:pt x="183" y="220"/>
                </a:cubicBezTo>
                <a:cubicBezTo>
                  <a:pt x="181" y="221"/>
                  <a:pt x="179" y="223"/>
                  <a:pt x="177" y="225"/>
                </a:cubicBezTo>
                <a:cubicBezTo>
                  <a:pt x="176" y="225"/>
                  <a:pt x="176" y="226"/>
                  <a:pt x="175" y="226"/>
                </a:cubicBezTo>
                <a:cubicBezTo>
                  <a:pt x="178" y="223"/>
                  <a:pt x="181" y="220"/>
                  <a:pt x="185" y="218"/>
                </a:cubicBezTo>
                <a:close/>
                <a:moveTo>
                  <a:pt x="184" y="216"/>
                </a:moveTo>
                <a:cubicBezTo>
                  <a:pt x="186" y="215"/>
                  <a:pt x="188" y="213"/>
                  <a:pt x="190" y="212"/>
                </a:cubicBezTo>
                <a:cubicBezTo>
                  <a:pt x="190" y="212"/>
                  <a:pt x="190" y="212"/>
                  <a:pt x="190" y="212"/>
                </a:cubicBezTo>
                <a:cubicBezTo>
                  <a:pt x="191" y="211"/>
                  <a:pt x="191" y="211"/>
                  <a:pt x="192" y="210"/>
                </a:cubicBezTo>
                <a:cubicBezTo>
                  <a:pt x="192" y="211"/>
                  <a:pt x="192" y="211"/>
                  <a:pt x="191" y="211"/>
                </a:cubicBezTo>
                <a:cubicBezTo>
                  <a:pt x="189" y="213"/>
                  <a:pt x="186" y="215"/>
                  <a:pt x="184" y="216"/>
                </a:cubicBezTo>
                <a:close/>
                <a:moveTo>
                  <a:pt x="192" y="212"/>
                </a:moveTo>
                <a:cubicBezTo>
                  <a:pt x="193" y="212"/>
                  <a:pt x="193" y="212"/>
                  <a:pt x="194" y="212"/>
                </a:cubicBezTo>
                <a:cubicBezTo>
                  <a:pt x="193" y="212"/>
                  <a:pt x="193" y="213"/>
                  <a:pt x="192" y="214"/>
                </a:cubicBezTo>
                <a:cubicBezTo>
                  <a:pt x="191" y="215"/>
                  <a:pt x="189" y="217"/>
                  <a:pt x="187" y="218"/>
                </a:cubicBezTo>
                <a:cubicBezTo>
                  <a:pt x="189" y="216"/>
                  <a:pt x="191" y="214"/>
                  <a:pt x="192" y="212"/>
                </a:cubicBezTo>
                <a:close/>
                <a:moveTo>
                  <a:pt x="193" y="207"/>
                </a:moveTo>
                <a:cubicBezTo>
                  <a:pt x="194" y="206"/>
                  <a:pt x="194" y="205"/>
                  <a:pt x="195" y="204"/>
                </a:cubicBezTo>
                <a:cubicBezTo>
                  <a:pt x="197" y="202"/>
                  <a:pt x="199" y="201"/>
                  <a:pt x="201" y="199"/>
                </a:cubicBezTo>
                <a:cubicBezTo>
                  <a:pt x="202" y="198"/>
                  <a:pt x="202" y="198"/>
                  <a:pt x="203" y="197"/>
                </a:cubicBezTo>
                <a:cubicBezTo>
                  <a:pt x="203" y="198"/>
                  <a:pt x="202" y="199"/>
                  <a:pt x="201" y="200"/>
                </a:cubicBezTo>
                <a:cubicBezTo>
                  <a:pt x="198" y="203"/>
                  <a:pt x="196" y="205"/>
                  <a:pt x="193" y="207"/>
                </a:cubicBezTo>
                <a:close/>
                <a:moveTo>
                  <a:pt x="206" y="192"/>
                </a:moveTo>
                <a:cubicBezTo>
                  <a:pt x="204" y="194"/>
                  <a:pt x="202" y="196"/>
                  <a:pt x="199" y="197"/>
                </a:cubicBezTo>
                <a:cubicBezTo>
                  <a:pt x="201" y="195"/>
                  <a:pt x="202" y="193"/>
                  <a:pt x="204" y="191"/>
                </a:cubicBezTo>
                <a:cubicBezTo>
                  <a:pt x="210" y="184"/>
                  <a:pt x="216" y="177"/>
                  <a:pt x="223" y="171"/>
                </a:cubicBezTo>
                <a:cubicBezTo>
                  <a:pt x="223" y="171"/>
                  <a:pt x="223" y="171"/>
                  <a:pt x="223" y="171"/>
                </a:cubicBezTo>
                <a:cubicBezTo>
                  <a:pt x="220" y="174"/>
                  <a:pt x="218" y="177"/>
                  <a:pt x="216" y="179"/>
                </a:cubicBezTo>
                <a:cubicBezTo>
                  <a:pt x="213" y="183"/>
                  <a:pt x="209" y="188"/>
                  <a:pt x="206" y="192"/>
                </a:cubicBezTo>
                <a:close/>
                <a:moveTo>
                  <a:pt x="220" y="144"/>
                </a:moveTo>
                <a:cubicBezTo>
                  <a:pt x="220" y="146"/>
                  <a:pt x="219" y="148"/>
                  <a:pt x="219" y="150"/>
                </a:cubicBezTo>
                <a:cubicBezTo>
                  <a:pt x="219" y="150"/>
                  <a:pt x="219" y="150"/>
                  <a:pt x="219" y="150"/>
                </a:cubicBezTo>
                <a:cubicBezTo>
                  <a:pt x="221" y="144"/>
                  <a:pt x="222" y="137"/>
                  <a:pt x="224" y="131"/>
                </a:cubicBezTo>
                <a:cubicBezTo>
                  <a:pt x="223" y="133"/>
                  <a:pt x="223" y="134"/>
                  <a:pt x="223" y="136"/>
                </a:cubicBezTo>
                <a:cubicBezTo>
                  <a:pt x="222" y="139"/>
                  <a:pt x="221" y="142"/>
                  <a:pt x="220" y="144"/>
                </a:cubicBezTo>
                <a:close/>
                <a:moveTo>
                  <a:pt x="223" y="102"/>
                </a:moveTo>
                <a:cubicBezTo>
                  <a:pt x="223" y="102"/>
                  <a:pt x="223" y="101"/>
                  <a:pt x="223" y="101"/>
                </a:cubicBezTo>
                <a:cubicBezTo>
                  <a:pt x="224" y="101"/>
                  <a:pt x="224" y="100"/>
                  <a:pt x="225" y="100"/>
                </a:cubicBezTo>
                <a:cubicBezTo>
                  <a:pt x="225" y="100"/>
                  <a:pt x="225" y="101"/>
                  <a:pt x="225" y="101"/>
                </a:cubicBezTo>
                <a:cubicBezTo>
                  <a:pt x="225" y="101"/>
                  <a:pt x="224" y="102"/>
                  <a:pt x="223" y="102"/>
                </a:cubicBezTo>
                <a:close/>
                <a:moveTo>
                  <a:pt x="226" y="103"/>
                </a:moveTo>
                <a:cubicBezTo>
                  <a:pt x="226" y="103"/>
                  <a:pt x="227" y="104"/>
                  <a:pt x="227" y="104"/>
                </a:cubicBezTo>
                <a:cubicBezTo>
                  <a:pt x="227" y="104"/>
                  <a:pt x="227" y="104"/>
                  <a:pt x="227" y="104"/>
                </a:cubicBezTo>
                <a:cubicBezTo>
                  <a:pt x="226" y="105"/>
                  <a:pt x="225" y="105"/>
                  <a:pt x="224" y="105"/>
                </a:cubicBezTo>
                <a:cubicBezTo>
                  <a:pt x="224" y="105"/>
                  <a:pt x="224" y="105"/>
                  <a:pt x="224" y="104"/>
                </a:cubicBezTo>
                <a:cubicBezTo>
                  <a:pt x="224" y="104"/>
                  <a:pt x="225" y="103"/>
                  <a:pt x="226" y="103"/>
                </a:cubicBezTo>
                <a:close/>
                <a:moveTo>
                  <a:pt x="226" y="151"/>
                </a:moveTo>
                <a:cubicBezTo>
                  <a:pt x="226" y="151"/>
                  <a:pt x="225" y="152"/>
                  <a:pt x="225" y="152"/>
                </a:cubicBezTo>
                <a:cubicBezTo>
                  <a:pt x="225" y="152"/>
                  <a:pt x="225" y="153"/>
                  <a:pt x="225" y="153"/>
                </a:cubicBezTo>
                <a:cubicBezTo>
                  <a:pt x="225" y="152"/>
                  <a:pt x="225" y="151"/>
                  <a:pt x="226" y="151"/>
                </a:cubicBezTo>
                <a:close/>
                <a:moveTo>
                  <a:pt x="224" y="151"/>
                </a:moveTo>
                <a:cubicBezTo>
                  <a:pt x="224" y="146"/>
                  <a:pt x="225" y="140"/>
                  <a:pt x="225" y="135"/>
                </a:cubicBezTo>
                <a:cubicBezTo>
                  <a:pt x="225" y="135"/>
                  <a:pt x="225" y="135"/>
                  <a:pt x="226" y="135"/>
                </a:cubicBezTo>
                <a:cubicBezTo>
                  <a:pt x="226" y="138"/>
                  <a:pt x="226" y="142"/>
                  <a:pt x="226" y="145"/>
                </a:cubicBezTo>
                <a:cubicBezTo>
                  <a:pt x="225" y="147"/>
                  <a:pt x="225" y="149"/>
                  <a:pt x="224" y="151"/>
                </a:cubicBezTo>
                <a:close/>
                <a:moveTo>
                  <a:pt x="226" y="158"/>
                </a:moveTo>
                <a:cubicBezTo>
                  <a:pt x="226" y="157"/>
                  <a:pt x="227" y="157"/>
                  <a:pt x="227" y="156"/>
                </a:cubicBezTo>
                <a:cubicBezTo>
                  <a:pt x="227" y="157"/>
                  <a:pt x="227" y="157"/>
                  <a:pt x="227" y="158"/>
                </a:cubicBezTo>
                <a:cubicBezTo>
                  <a:pt x="226" y="159"/>
                  <a:pt x="226" y="159"/>
                  <a:pt x="225" y="160"/>
                </a:cubicBezTo>
                <a:cubicBezTo>
                  <a:pt x="226" y="159"/>
                  <a:pt x="226" y="159"/>
                  <a:pt x="226" y="158"/>
                </a:cubicBezTo>
                <a:close/>
                <a:moveTo>
                  <a:pt x="226" y="123"/>
                </a:moveTo>
                <a:cubicBezTo>
                  <a:pt x="226" y="122"/>
                  <a:pt x="226" y="121"/>
                  <a:pt x="226" y="119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27" y="124"/>
                  <a:pt x="227" y="129"/>
                  <a:pt x="227" y="135"/>
                </a:cubicBezTo>
                <a:cubicBezTo>
                  <a:pt x="227" y="131"/>
                  <a:pt x="226" y="127"/>
                  <a:pt x="226" y="123"/>
                </a:cubicBezTo>
                <a:close/>
                <a:moveTo>
                  <a:pt x="224" y="164"/>
                </a:moveTo>
                <a:cubicBezTo>
                  <a:pt x="225" y="163"/>
                  <a:pt x="226" y="162"/>
                  <a:pt x="227" y="161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6" y="163"/>
                  <a:pt x="225" y="164"/>
                  <a:pt x="224" y="165"/>
                </a:cubicBezTo>
                <a:cubicBezTo>
                  <a:pt x="224" y="164"/>
                  <a:pt x="224" y="164"/>
                  <a:pt x="224" y="164"/>
                </a:cubicBezTo>
                <a:close/>
                <a:moveTo>
                  <a:pt x="227" y="169"/>
                </a:moveTo>
                <a:cubicBezTo>
                  <a:pt x="227" y="168"/>
                  <a:pt x="228" y="167"/>
                  <a:pt x="228" y="167"/>
                </a:cubicBezTo>
                <a:cubicBezTo>
                  <a:pt x="227" y="168"/>
                  <a:pt x="226" y="170"/>
                  <a:pt x="225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6" y="171"/>
                  <a:pt x="226" y="170"/>
                  <a:pt x="227" y="169"/>
                </a:cubicBezTo>
                <a:close/>
                <a:moveTo>
                  <a:pt x="228" y="123"/>
                </a:moveTo>
                <a:cubicBezTo>
                  <a:pt x="228" y="121"/>
                  <a:pt x="228" y="119"/>
                  <a:pt x="228" y="117"/>
                </a:cubicBezTo>
                <a:cubicBezTo>
                  <a:pt x="228" y="116"/>
                  <a:pt x="228" y="116"/>
                  <a:pt x="229" y="115"/>
                </a:cubicBezTo>
                <a:cubicBezTo>
                  <a:pt x="228" y="118"/>
                  <a:pt x="228" y="121"/>
                  <a:pt x="228" y="123"/>
                </a:cubicBezTo>
                <a:close/>
                <a:moveTo>
                  <a:pt x="227" y="112"/>
                </a:moveTo>
                <a:cubicBezTo>
                  <a:pt x="227" y="111"/>
                  <a:pt x="227" y="111"/>
                  <a:pt x="226" y="110"/>
                </a:cubicBezTo>
                <a:cubicBezTo>
                  <a:pt x="227" y="110"/>
                  <a:pt x="228" y="109"/>
                  <a:pt x="229" y="108"/>
                </a:cubicBezTo>
                <a:cubicBezTo>
                  <a:pt x="229" y="109"/>
                  <a:pt x="229" y="109"/>
                  <a:pt x="229" y="109"/>
                </a:cubicBezTo>
                <a:cubicBezTo>
                  <a:pt x="228" y="110"/>
                  <a:pt x="227" y="111"/>
                  <a:pt x="227" y="112"/>
                </a:cubicBezTo>
                <a:close/>
                <a:moveTo>
                  <a:pt x="232" y="108"/>
                </a:moveTo>
                <a:cubicBezTo>
                  <a:pt x="232" y="108"/>
                  <a:pt x="232" y="107"/>
                  <a:pt x="232" y="107"/>
                </a:cubicBezTo>
                <a:cubicBezTo>
                  <a:pt x="232" y="106"/>
                  <a:pt x="232" y="106"/>
                  <a:pt x="233" y="105"/>
                </a:cubicBezTo>
                <a:cubicBezTo>
                  <a:pt x="233" y="108"/>
                  <a:pt x="234" y="111"/>
                  <a:pt x="235" y="114"/>
                </a:cubicBezTo>
                <a:cubicBezTo>
                  <a:pt x="235" y="114"/>
                  <a:pt x="235" y="114"/>
                  <a:pt x="235" y="115"/>
                </a:cubicBezTo>
                <a:cubicBezTo>
                  <a:pt x="234" y="112"/>
                  <a:pt x="233" y="110"/>
                  <a:pt x="232" y="108"/>
                </a:cubicBezTo>
                <a:close/>
                <a:moveTo>
                  <a:pt x="234" y="103"/>
                </a:moveTo>
                <a:cubicBezTo>
                  <a:pt x="234" y="103"/>
                  <a:pt x="234" y="103"/>
                  <a:pt x="233" y="103"/>
                </a:cubicBezTo>
                <a:cubicBezTo>
                  <a:pt x="232" y="97"/>
                  <a:pt x="230" y="92"/>
                  <a:pt x="229" y="87"/>
                </a:cubicBezTo>
                <a:cubicBezTo>
                  <a:pt x="230" y="89"/>
                  <a:pt x="231" y="90"/>
                  <a:pt x="231" y="92"/>
                </a:cubicBezTo>
                <a:cubicBezTo>
                  <a:pt x="233" y="97"/>
                  <a:pt x="234" y="102"/>
                  <a:pt x="235" y="107"/>
                </a:cubicBezTo>
                <a:cubicBezTo>
                  <a:pt x="235" y="106"/>
                  <a:pt x="234" y="105"/>
                  <a:pt x="234" y="103"/>
                </a:cubicBezTo>
                <a:close/>
                <a:moveTo>
                  <a:pt x="229" y="69"/>
                </a:moveTo>
                <a:cubicBezTo>
                  <a:pt x="230" y="69"/>
                  <a:pt x="230" y="69"/>
                  <a:pt x="230" y="70"/>
                </a:cubicBezTo>
                <a:cubicBezTo>
                  <a:pt x="231" y="71"/>
                  <a:pt x="231" y="72"/>
                  <a:pt x="232" y="72"/>
                </a:cubicBezTo>
                <a:cubicBezTo>
                  <a:pt x="231" y="72"/>
                  <a:pt x="231" y="72"/>
                  <a:pt x="231" y="72"/>
                </a:cubicBezTo>
                <a:cubicBezTo>
                  <a:pt x="231" y="72"/>
                  <a:pt x="231" y="72"/>
                  <a:pt x="231" y="71"/>
                </a:cubicBezTo>
                <a:cubicBezTo>
                  <a:pt x="230" y="71"/>
                  <a:pt x="230" y="71"/>
                  <a:pt x="230" y="71"/>
                </a:cubicBezTo>
                <a:cubicBezTo>
                  <a:pt x="230" y="71"/>
                  <a:pt x="230" y="71"/>
                  <a:pt x="230" y="71"/>
                </a:cubicBezTo>
                <a:cubicBezTo>
                  <a:pt x="230" y="70"/>
                  <a:pt x="229" y="69"/>
                  <a:pt x="229" y="69"/>
                </a:cubicBezTo>
                <a:close/>
                <a:moveTo>
                  <a:pt x="233" y="86"/>
                </a:moveTo>
                <a:cubicBezTo>
                  <a:pt x="233" y="86"/>
                  <a:pt x="233" y="86"/>
                  <a:pt x="233" y="86"/>
                </a:cubicBezTo>
                <a:cubicBezTo>
                  <a:pt x="233" y="87"/>
                  <a:pt x="234" y="88"/>
                  <a:pt x="234" y="88"/>
                </a:cubicBezTo>
                <a:cubicBezTo>
                  <a:pt x="234" y="88"/>
                  <a:pt x="233" y="87"/>
                  <a:pt x="233" y="86"/>
                </a:cubicBezTo>
                <a:close/>
                <a:moveTo>
                  <a:pt x="232" y="69"/>
                </a:moveTo>
                <a:cubicBezTo>
                  <a:pt x="231" y="68"/>
                  <a:pt x="231" y="68"/>
                  <a:pt x="231" y="67"/>
                </a:cubicBezTo>
                <a:cubicBezTo>
                  <a:pt x="232" y="69"/>
                  <a:pt x="233" y="70"/>
                  <a:pt x="235" y="71"/>
                </a:cubicBezTo>
                <a:cubicBezTo>
                  <a:pt x="235" y="72"/>
                  <a:pt x="235" y="73"/>
                  <a:pt x="236" y="74"/>
                </a:cubicBezTo>
                <a:cubicBezTo>
                  <a:pt x="236" y="74"/>
                  <a:pt x="236" y="74"/>
                  <a:pt x="237" y="74"/>
                </a:cubicBezTo>
                <a:cubicBezTo>
                  <a:pt x="237" y="75"/>
                  <a:pt x="237" y="75"/>
                  <a:pt x="237" y="76"/>
                </a:cubicBezTo>
                <a:cubicBezTo>
                  <a:pt x="235" y="73"/>
                  <a:pt x="234" y="71"/>
                  <a:pt x="232" y="69"/>
                </a:cubicBezTo>
                <a:close/>
                <a:moveTo>
                  <a:pt x="226" y="55"/>
                </a:moveTo>
                <a:cubicBezTo>
                  <a:pt x="225" y="54"/>
                  <a:pt x="225" y="53"/>
                  <a:pt x="224" y="52"/>
                </a:cubicBezTo>
                <a:cubicBezTo>
                  <a:pt x="224" y="51"/>
                  <a:pt x="223" y="50"/>
                  <a:pt x="223" y="50"/>
                </a:cubicBezTo>
                <a:cubicBezTo>
                  <a:pt x="224" y="51"/>
                  <a:pt x="225" y="52"/>
                  <a:pt x="226" y="53"/>
                </a:cubicBezTo>
                <a:cubicBezTo>
                  <a:pt x="226" y="53"/>
                  <a:pt x="226" y="54"/>
                  <a:pt x="226" y="55"/>
                </a:cubicBezTo>
                <a:close/>
                <a:moveTo>
                  <a:pt x="223" y="54"/>
                </a:moveTo>
                <a:cubicBezTo>
                  <a:pt x="225" y="56"/>
                  <a:pt x="226" y="59"/>
                  <a:pt x="228" y="62"/>
                </a:cubicBezTo>
                <a:cubicBezTo>
                  <a:pt x="226" y="60"/>
                  <a:pt x="224" y="58"/>
                  <a:pt x="223" y="56"/>
                </a:cubicBezTo>
                <a:cubicBezTo>
                  <a:pt x="223" y="56"/>
                  <a:pt x="224" y="56"/>
                  <a:pt x="223" y="56"/>
                </a:cubicBezTo>
                <a:cubicBezTo>
                  <a:pt x="223" y="55"/>
                  <a:pt x="223" y="54"/>
                  <a:pt x="223" y="54"/>
                </a:cubicBezTo>
                <a:close/>
                <a:moveTo>
                  <a:pt x="228" y="65"/>
                </a:moveTo>
                <a:cubicBezTo>
                  <a:pt x="227" y="66"/>
                  <a:pt x="227" y="66"/>
                  <a:pt x="227" y="66"/>
                </a:cubicBezTo>
                <a:cubicBezTo>
                  <a:pt x="227" y="68"/>
                  <a:pt x="228" y="70"/>
                  <a:pt x="228" y="71"/>
                </a:cubicBezTo>
                <a:cubicBezTo>
                  <a:pt x="228" y="71"/>
                  <a:pt x="228" y="72"/>
                  <a:pt x="228" y="72"/>
                </a:cubicBezTo>
                <a:cubicBezTo>
                  <a:pt x="227" y="70"/>
                  <a:pt x="226" y="68"/>
                  <a:pt x="225" y="66"/>
                </a:cubicBezTo>
                <a:cubicBezTo>
                  <a:pt x="225" y="65"/>
                  <a:pt x="224" y="65"/>
                  <a:pt x="224" y="65"/>
                </a:cubicBezTo>
                <a:cubicBezTo>
                  <a:pt x="223" y="64"/>
                  <a:pt x="222" y="62"/>
                  <a:pt x="222" y="61"/>
                </a:cubicBezTo>
                <a:cubicBezTo>
                  <a:pt x="222" y="61"/>
                  <a:pt x="223" y="60"/>
                  <a:pt x="222" y="60"/>
                </a:cubicBezTo>
                <a:cubicBezTo>
                  <a:pt x="221" y="58"/>
                  <a:pt x="220" y="57"/>
                  <a:pt x="218" y="55"/>
                </a:cubicBezTo>
                <a:cubicBezTo>
                  <a:pt x="218" y="55"/>
                  <a:pt x="218" y="54"/>
                  <a:pt x="217" y="53"/>
                </a:cubicBezTo>
                <a:cubicBezTo>
                  <a:pt x="221" y="57"/>
                  <a:pt x="225" y="61"/>
                  <a:pt x="228" y="65"/>
                </a:cubicBezTo>
                <a:close/>
                <a:moveTo>
                  <a:pt x="214" y="48"/>
                </a:moveTo>
                <a:cubicBezTo>
                  <a:pt x="213" y="47"/>
                  <a:pt x="212" y="45"/>
                  <a:pt x="211" y="44"/>
                </a:cubicBezTo>
                <a:cubicBezTo>
                  <a:pt x="214" y="46"/>
                  <a:pt x="216" y="47"/>
                  <a:pt x="218" y="49"/>
                </a:cubicBezTo>
                <a:cubicBezTo>
                  <a:pt x="219" y="51"/>
                  <a:pt x="220" y="53"/>
                  <a:pt x="221" y="54"/>
                </a:cubicBezTo>
                <a:cubicBezTo>
                  <a:pt x="219" y="52"/>
                  <a:pt x="216" y="50"/>
                  <a:pt x="214" y="48"/>
                </a:cubicBezTo>
                <a:close/>
                <a:moveTo>
                  <a:pt x="211" y="42"/>
                </a:moveTo>
                <a:cubicBezTo>
                  <a:pt x="211" y="41"/>
                  <a:pt x="211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2" y="42"/>
                  <a:pt x="214" y="43"/>
                  <a:pt x="215" y="45"/>
                </a:cubicBezTo>
                <a:cubicBezTo>
                  <a:pt x="214" y="44"/>
                  <a:pt x="212" y="43"/>
                  <a:pt x="211" y="42"/>
                </a:cubicBezTo>
                <a:close/>
                <a:moveTo>
                  <a:pt x="210" y="47"/>
                </a:moveTo>
                <a:cubicBezTo>
                  <a:pt x="211" y="48"/>
                  <a:pt x="211" y="48"/>
                  <a:pt x="211" y="49"/>
                </a:cubicBezTo>
                <a:cubicBezTo>
                  <a:pt x="210" y="47"/>
                  <a:pt x="208" y="45"/>
                  <a:pt x="206" y="43"/>
                </a:cubicBezTo>
                <a:cubicBezTo>
                  <a:pt x="207" y="44"/>
                  <a:pt x="209" y="46"/>
                  <a:pt x="210" y="47"/>
                </a:cubicBezTo>
                <a:close/>
                <a:moveTo>
                  <a:pt x="208" y="40"/>
                </a:moveTo>
                <a:cubicBezTo>
                  <a:pt x="207" y="39"/>
                  <a:pt x="206" y="38"/>
                  <a:pt x="206" y="37"/>
                </a:cubicBezTo>
                <a:cubicBezTo>
                  <a:pt x="206" y="38"/>
                  <a:pt x="207" y="38"/>
                  <a:pt x="208" y="39"/>
                </a:cubicBezTo>
                <a:cubicBezTo>
                  <a:pt x="208" y="39"/>
                  <a:pt x="208" y="39"/>
                  <a:pt x="208" y="40"/>
                </a:cubicBezTo>
                <a:cubicBezTo>
                  <a:pt x="208" y="40"/>
                  <a:pt x="208" y="40"/>
                  <a:pt x="208" y="40"/>
                </a:cubicBezTo>
                <a:close/>
                <a:moveTo>
                  <a:pt x="207" y="42"/>
                </a:moveTo>
                <a:cubicBezTo>
                  <a:pt x="205" y="40"/>
                  <a:pt x="202" y="39"/>
                  <a:pt x="200" y="37"/>
                </a:cubicBezTo>
                <a:cubicBezTo>
                  <a:pt x="200" y="37"/>
                  <a:pt x="200" y="37"/>
                  <a:pt x="201" y="37"/>
                </a:cubicBezTo>
                <a:cubicBezTo>
                  <a:pt x="201" y="37"/>
                  <a:pt x="202" y="36"/>
                  <a:pt x="201" y="36"/>
                </a:cubicBezTo>
                <a:cubicBezTo>
                  <a:pt x="201" y="36"/>
                  <a:pt x="201" y="36"/>
                  <a:pt x="201" y="36"/>
                </a:cubicBezTo>
                <a:cubicBezTo>
                  <a:pt x="202" y="36"/>
                  <a:pt x="202" y="36"/>
                  <a:pt x="203" y="36"/>
                </a:cubicBezTo>
                <a:cubicBezTo>
                  <a:pt x="204" y="38"/>
                  <a:pt x="206" y="40"/>
                  <a:pt x="207" y="42"/>
                </a:cubicBezTo>
                <a:close/>
                <a:moveTo>
                  <a:pt x="202" y="34"/>
                </a:moveTo>
                <a:cubicBezTo>
                  <a:pt x="201" y="34"/>
                  <a:pt x="201" y="34"/>
                  <a:pt x="200" y="34"/>
                </a:cubicBezTo>
                <a:cubicBezTo>
                  <a:pt x="198" y="32"/>
                  <a:pt x="196" y="30"/>
                  <a:pt x="194" y="28"/>
                </a:cubicBezTo>
                <a:cubicBezTo>
                  <a:pt x="197" y="29"/>
                  <a:pt x="200" y="31"/>
                  <a:pt x="202" y="33"/>
                </a:cubicBezTo>
                <a:cubicBezTo>
                  <a:pt x="202" y="33"/>
                  <a:pt x="201" y="34"/>
                  <a:pt x="202" y="34"/>
                </a:cubicBezTo>
                <a:close/>
                <a:moveTo>
                  <a:pt x="194" y="32"/>
                </a:moveTo>
                <a:cubicBezTo>
                  <a:pt x="195" y="32"/>
                  <a:pt x="195" y="32"/>
                  <a:pt x="195" y="32"/>
                </a:cubicBezTo>
                <a:cubicBezTo>
                  <a:pt x="196" y="33"/>
                  <a:pt x="197" y="34"/>
                  <a:pt x="198" y="35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7" y="35"/>
                  <a:pt x="196" y="34"/>
                  <a:pt x="195" y="34"/>
                </a:cubicBezTo>
                <a:cubicBezTo>
                  <a:pt x="193" y="33"/>
                  <a:pt x="191" y="31"/>
                  <a:pt x="189" y="29"/>
                </a:cubicBezTo>
                <a:cubicBezTo>
                  <a:pt x="190" y="29"/>
                  <a:pt x="190" y="29"/>
                  <a:pt x="190" y="29"/>
                </a:cubicBezTo>
                <a:cubicBezTo>
                  <a:pt x="191" y="30"/>
                  <a:pt x="193" y="31"/>
                  <a:pt x="194" y="32"/>
                </a:cubicBezTo>
                <a:close/>
                <a:moveTo>
                  <a:pt x="192" y="33"/>
                </a:moveTo>
                <a:cubicBezTo>
                  <a:pt x="191" y="33"/>
                  <a:pt x="191" y="33"/>
                  <a:pt x="190" y="33"/>
                </a:cubicBezTo>
                <a:cubicBezTo>
                  <a:pt x="190" y="32"/>
                  <a:pt x="190" y="33"/>
                  <a:pt x="190" y="33"/>
                </a:cubicBezTo>
                <a:cubicBezTo>
                  <a:pt x="191" y="34"/>
                  <a:pt x="193" y="35"/>
                  <a:pt x="195" y="36"/>
                </a:cubicBezTo>
                <a:cubicBezTo>
                  <a:pt x="195" y="36"/>
                  <a:pt x="196" y="36"/>
                  <a:pt x="196" y="37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98" y="38"/>
                  <a:pt x="200" y="40"/>
                  <a:pt x="201" y="41"/>
                </a:cubicBezTo>
                <a:cubicBezTo>
                  <a:pt x="203" y="43"/>
                  <a:pt x="204" y="44"/>
                  <a:pt x="205" y="46"/>
                </a:cubicBezTo>
                <a:cubicBezTo>
                  <a:pt x="202" y="42"/>
                  <a:pt x="197" y="39"/>
                  <a:pt x="193" y="36"/>
                </a:cubicBezTo>
                <a:cubicBezTo>
                  <a:pt x="193" y="36"/>
                  <a:pt x="193" y="35"/>
                  <a:pt x="192" y="35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190" y="34"/>
                  <a:pt x="188" y="34"/>
                  <a:pt x="187" y="33"/>
                </a:cubicBezTo>
                <a:cubicBezTo>
                  <a:pt x="187" y="33"/>
                  <a:pt x="186" y="34"/>
                  <a:pt x="187" y="34"/>
                </a:cubicBezTo>
                <a:cubicBezTo>
                  <a:pt x="187" y="34"/>
                  <a:pt x="187" y="34"/>
                  <a:pt x="187" y="35"/>
                </a:cubicBezTo>
                <a:cubicBezTo>
                  <a:pt x="184" y="35"/>
                  <a:pt x="180" y="35"/>
                  <a:pt x="177" y="36"/>
                </a:cubicBezTo>
                <a:cubicBezTo>
                  <a:pt x="178" y="35"/>
                  <a:pt x="180" y="35"/>
                  <a:pt x="181" y="34"/>
                </a:cubicBezTo>
                <a:cubicBezTo>
                  <a:pt x="182" y="34"/>
                  <a:pt x="182" y="33"/>
                  <a:pt x="181" y="33"/>
                </a:cubicBezTo>
                <a:cubicBezTo>
                  <a:pt x="180" y="33"/>
                  <a:pt x="179" y="32"/>
                  <a:pt x="178" y="32"/>
                </a:cubicBezTo>
                <a:cubicBezTo>
                  <a:pt x="179" y="32"/>
                  <a:pt x="179" y="31"/>
                  <a:pt x="178" y="31"/>
                </a:cubicBezTo>
                <a:cubicBezTo>
                  <a:pt x="176" y="30"/>
                  <a:pt x="173" y="29"/>
                  <a:pt x="170" y="28"/>
                </a:cubicBezTo>
                <a:cubicBezTo>
                  <a:pt x="170" y="27"/>
                  <a:pt x="170" y="27"/>
                  <a:pt x="170" y="27"/>
                </a:cubicBezTo>
                <a:cubicBezTo>
                  <a:pt x="168" y="26"/>
                  <a:pt x="166" y="26"/>
                  <a:pt x="164" y="25"/>
                </a:cubicBezTo>
                <a:cubicBezTo>
                  <a:pt x="164" y="25"/>
                  <a:pt x="165" y="24"/>
                  <a:pt x="166" y="23"/>
                </a:cubicBezTo>
                <a:cubicBezTo>
                  <a:pt x="166" y="23"/>
                  <a:pt x="166" y="23"/>
                  <a:pt x="166" y="23"/>
                </a:cubicBezTo>
                <a:cubicBezTo>
                  <a:pt x="173" y="26"/>
                  <a:pt x="180" y="29"/>
                  <a:pt x="186" y="32"/>
                </a:cubicBezTo>
                <a:cubicBezTo>
                  <a:pt x="187" y="32"/>
                  <a:pt x="188" y="31"/>
                  <a:pt x="187" y="30"/>
                </a:cubicBezTo>
                <a:cubicBezTo>
                  <a:pt x="186" y="30"/>
                  <a:pt x="185" y="29"/>
                  <a:pt x="184" y="28"/>
                </a:cubicBezTo>
                <a:cubicBezTo>
                  <a:pt x="185" y="29"/>
                  <a:pt x="186" y="29"/>
                  <a:pt x="187" y="29"/>
                </a:cubicBezTo>
                <a:cubicBezTo>
                  <a:pt x="189" y="30"/>
                  <a:pt x="190" y="32"/>
                  <a:pt x="192" y="33"/>
                </a:cubicBezTo>
                <a:close/>
                <a:moveTo>
                  <a:pt x="167" y="17"/>
                </a:moveTo>
                <a:cubicBezTo>
                  <a:pt x="165" y="15"/>
                  <a:pt x="162" y="14"/>
                  <a:pt x="160" y="12"/>
                </a:cubicBezTo>
                <a:cubicBezTo>
                  <a:pt x="160" y="12"/>
                  <a:pt x="160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ubicBezTo>
                  <a:pt x="164" y="12"/>
                  <a:pt x="166" y="14"/>
                  <a:pt x="169" y="15"/>
                </a:cubicBezTo>
                <a:cubicBezTo>
                  <a:pt x="174" y="18"/>
                  <a:pt x="180" y="23"/>
                  <a:pt x="185" y="26"/>
                </a:cubicBezTo>
                <a:cubicBezTo>
                  <a:pt x="179" y="23"/>
                  <a:pt x="173" y="20"/>
                  <a:pt x="167" y="17"/>
                </a:cubicBezTo>
                <a:close/>
                <a:moveTo>
                  <a:pt x="172" y="13"/>
                </a:moveTo>
                <a:cubicBezTo>
                  <a:pt x="171" y="13"/>
                  <a:pt x="169" y="12"/>
                  <a:pt x="168" y="11"/>
                </a:cubicBezTo>
                <a:cubicBezTo>
                  <a:pt x="169" y="12"/>
                  <a:pt x="171" y="12"/>
                  <a:pt x="173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33" y="12"/>
                </a:moveTo>
                <a:cubicBezTo>
                  <a:pt x="133" y="12"/>
                  <a:pt x="132" y="12"/>
                  <a:pt x="132" y="12"/>
                </a:cubicBezTo>
                <a:cubicBezTo>
                  <a:pt x="131" y="12"/>
                  <a:pt x="129" y="12"/>
                  <a:pt x="128" y="12"/>
                </a:cubicBezTo>
                <a:cubicBezTo>
                  <a:pt x="128" y="12"/>
                  <a:pt x="127" y="12"/>
                  <a:pt x="127" y="12"/>
                </a:cubicBezTo>
                <a:cubicBezTo>
                  <a:pt x="127" y="12"/>
                  <a:pt x="127" y="11"/>
                  <a:pt x="128" y="11"/>
                </a:cubicBezTo>
                <a:cubicBezTo>
                  <a:pt x="130" y="11"/>
                  <a:pt x="131" y="11"/>
                  <a:pt x="133" y="12"/>
                </a:cubicBezTo>
                <a:close/>
                <a:moveTo>
                  <a:pt x="132" y="28"/>
                </a:moveTo>
                <a:cubicBezTo>
                  <a:pt x="132" y="28"/>
                  <a:pt x="131" y="29"/>
                  <a:pt x="130" y="29"/>
                </a:cubicBezTo>
                <a:cubicBezTo>
                  <a:pt x="129" y="29"/>
                  <a:pt x="129" y="29"/>
                  <a:pt x="128" y="29"/>
                </a:cubicBezTo>
                <a:cubicBezTo>
                  <a:pt x="129" y="29"/>
                  <a:pt x="129" y="28"/>
                  <a:pt x="129" y="28"/>
                </a:cubicBezTo>
                <a:cubicBezTo>
                  <a:pt x="129" y="28"/>
                  <a:pt x="129" y="27"/>
                  <a:pt x="128" y="27"/>
                </a:cubicBezTo>
                <a:cubicBezTo>
                  <a:pt x="127" y="28"/>
                  <a:pt x="126" y="28"/>
                  <a:pt x="124" y="29"/>
                </a:cubicBezTo>
                <a:cubicBezTo>
                  <a:pt x="123" y="29"/>
                  <a:pt x="122" y="29"/>
                  <a:pt x="121" y="29"/>
                </a:cubicBezTo>
                <a:cubicBezTo>
                  <a:pt x="122" y="28"/>
                  <a:pt x="124" y="27"/>
                  <a:pt x="125" y="26"/>
                </a:cubicBezTo>
                <a:cubicBezTo>
                  <a:pt x="128" y="27"/>
                  <a:pt x="130" y="27"/>
                  <a:pt x="132" y="28"/>
                </a:cubicBezTo>
                <a:close/>
                <a:moveTo>
                  <a:pt x="124" y="22"/>
                </a:moveTo>
                <a:cubicBezTo>
                  <a:pt x="123" y="22"/>
                  <a:pt x="122" y="22"/>
                  <a:pt x="121" y="22"/>
                </a:cubicBezTo>
                <a:cubicBezTo>
                  <a:pt x="121" y="22"/>
                  <a:pt x="122" y="22"/>
                  <a:pt x="122" y="21"/>
                </a:cubicBezTo>
                <a:cubicBezTo>
                  <a:pt x="123" y="21"/>
                  <a:pt x="125" y="22"/>
                  <a:pt x="126" y="22"/>
                </a:cubicBezTo>
                <a:cubicBezTo>
                  <a:pt x="125" y="22"/>
                  <a:pt x="125" y="22"/>
                  <a:pt x="124" y="22"/>
                </a:cubicBezTo>
                <a:close/>
                <a:moveTo>
                  <a:pt x="123" y="15"/>
                </a:moveTo>
                <a:cubicBezTo>
                  <a:pt x="122" y="16"/>
                  <a:pt x="121" y="16"/>
                  <a:pt x="120" y="17"/>
                </a:cubicBezTo>
                <a:cubicBezTo>
                  <a:pt x="120" y="17"/>
                  <a:pt x="119" y="17"/>
                  <a:pt x="119" y="17"/>
                </a:cubicBezTo>
                <a:cubicBezTo>
                  <a:pt x="121" y="16"/>
                  <a:pt x="122" y="15"/>
                  <a:pt x="124" y="14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4" y="14"/>
                  <a:pt x="125" y="14"/>
                  <a:pt x="126" y="15"/>
                </a:cubicBezTo>
                <a:cubicBezTo>
                  <a:pt x="125" y="15"/>
                  <a:pt x="124" y="15"/>
                  <a:pt x="123" y="15"/>
                </a:cubicBezTo>
                <a:close/>
                <a:moveTo>
                  <a:pt x="125" y="11"/>
                </a:moveTo>
                <a:cubicBezTo>
                  <a:pt x="124" y="11"/>
                  <a:pt x="123" y="11"/>
                  <a:pt x="122" y="11"/>
                </a:cubicBezTo>
                <a:cubicBezTo>
                  <a:pt x="123" y="11"/>
                  <a:pt x="124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14" y="5"/>
                </a:moveTo>
                <a:cubicBezTo>
                  <a:pt x="114" y="5"/>
                  <a:pt x="114" y="5"/>
                  <a:pt x="113" y="5"/>
                </a:cubicBezTo>
                <a:cubicBezTo>
                  <a:pt x="113" y="5"/>
                  <a:pt x="113" y="5"/>
                  <a:pt x="113" y="6"/>
                </a:cubicBezTo>
                <a:cubicBezTo>
                  <a:pt x="111" y="6"/>
                  <a:pt x="110" y="6"/>
                  <a:pt x="108" y="6"/>
                </a:cubicBezTo>
                <a:cubicBezTo>
                  <a:pt x="108" y="6"/>
                  <a:pt x="108" y="6"/>
                  <a:pt x="108" y="6"/>
                </a:cubicBezTo>
                <a:cubicBezTo>
                  <a:pt x="109" y="6"/>
                  <a:pt x="111" y="5"/>
                  <a:pt x="113" y="5"/>
                </a:cubicBezTo>
                <a:cubicBezTo>
                  <a:pt x="114" y="5"/>
                  <a:pt x="114" y="5"/>
                  <a:pt x="115" y="5"/>
                </a:cubicBezTo>
                <a:cubicBezTo>
                  <a:pt x="115" y="5"/>
                  <a:pt x="115" y="5"/>
                  <a:pt x="114" y="5"/>
                </a:cubicBezTo>
                <a:close/>
                <a:moveTo>
                  <a:pt x="99" y="5"/>
                </a:moveTo>
                <a:cubicBezTo>
                  <a:pt x="99" y="5"/>
                  <a:pt x="98" y="5"/>
                  <a:pt x="98" y="5"/>
                </a:cubicBezTo>
                <a:cubicBezTo>
                  <a:pt x="99" y="5"/>
                  <a:pt x="100" y="4"/>
                  <a:pt x="102" y="4"/>
                </a:cubicBezTo>
                <a:cubicBezTo>
                  <a:pt x="101" y="4"/>
                  <a:pt x="100" y="5"/>
                  <a:pt x="99" y="5"/>
                </a:cubicBezTo>
                <a:close/>
                <a:moveTo>
                  <a:pt x="22" y="63"/>
                </a:move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2" y="65"/>
                  <a:pt x="21" y="66"/>
                  <a:pt x="20" y="68"/>
                </a:cubicBezTo>
                <a:cubicBezTo>
                  <a:pt x="19" y="68"/>
                  <a:pt x="19" y="69"/>
                  <a:pt x="18" y="70"/>
                </a:cubicBezTo>
                <a:cubicBezTo>
                  <a:pt x="18" y="70"/>
                  <a:pt x="17" y="70"/>
                  <a:pt x="17" y="70"/>
                </a:cubicBezTo>
                <a:cubicBezTo>
                  <a:pt x="19" y="68"/>
                  <a:pt x="20" y="65"/>
                  <a:pt x="22" y="63"/>
                </a:cubicBezTo>
                <a:close/>
                <a:moveTo>
                  <a:pt x="21" y="78"/>
                </a:moveTo>
                <a:cubicBezTo>
                  <a:pt x="23" y="76"/>
                  <a:pt x="24" y="75"/>
                  <a:pt x="25" y="73"/>
                </a:cubicBezTo>
                <a:cubicBezTo>
                  <a:pt x="24" y="76"/>
                  <a:pt x="22" y="79"/>
                  <a:pt x="20" y="82"/>
                </a:cubicBezTo>
                <a:cubicBezTo>
                  <a:pt x="19" y="83"/>
                  <a:pt x="18" y="84"/>
                  <a:pt x="17" y="85"/>
                </a:cubicBezTo>
                <a:cubicBezTo>
                  <a:pt x="17" y="85"/>
                  <a:pt x="17" y="84"/>
                  <a:pt x="17" y="84"/>
                </a:cubicBezTo>
                <a:cubicBezTo>
                  <a:pt x="17" y="83"/>
                  <a:pt x="17" y="83"/>
                  <a:pt x="16" y="83"/>
                </a:cubicBezTo>
                <a:cubicBezTo>
                  <a:pt x="17" y="82"/>
                  <a:pt x="17" y="81"/>
                  <a:pt x="17" y="80"/>
                </a:cubicBezTo>
                <a:cubicBezTo>
                  <a:pt x="18" y="79"/>
                  <a:pt x="19" y="78"/>
                  <a:pt x="20" y="77"/>
                </a:cubicBezTo>
                <a:cubicBezTo>
                  <a:pt x="20" y="78"/>
                  <a:pt x="21" y="78"/>
                  <a:pt x="21" y="78"/>
                </a:cubicBezTo>
                <a:close/>
                <a:moveTo>
                  <a:pt x="20" y="88"/>
                </a:moveTo>
                <a:cubicBezTo>
                  <a:pt x="20" y="87"/>
                  <a:pt x="20" y="87"/>
                  <a:pt x="20" y="86"/>
                </a:cubicBezTo>
                <a:cubicBezTo>
                  <a:pt x="20" y="85"/>
                  <a:pt x="21" y="85"/>
                  <a:pt x="21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22" y="84"/>
                  <a:pt x="22" y="85"/>
                  <a:pt x="22" y="85"/>
                </a:cubicBezTo>
                <a:cubicBezTo>
                  <a:pt x="21" y="86"/>
                  <a:pt x="21" y="87"/>
                  <a:pt x="20" y="88"/>
                </a:cubicBezTo>
                <a:close/>
                <a:moveTo>
                  <a:pt x="21" y="120"/>
                </a:moveTo>
                <a:cubicBezTo>
                  <a:pt x="19" y="113"/>
                  <a:pt x="18" y="107"/>
                  <a:pt x="17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9" y="102"/>
                  <a:pt x="19" y="105"/>
                  <a:pt x="20" y="108"/>
                </a:cubicBezTo>
                <a:cubicBezTo>
                  <a:pt x="20" y="110"/>
                  <a:pt x="20" y="113"/>
                  <a:pt x="20" y="115"/>
                </a:cubicBezTo>
                <a:cubicBezTo>
                  <a:pt x="20" y="117"/>
                  <a:pt x="21" y="118"/>
                  <a:pt x="21" y="120"/>
                </a:cubicBezTo>
                <a:close/>
                <a:moveTo>
                  <a:pt x="17" y="89"/>
                </a:moveTo>
                <a:cubicBezTo>
                  <a:pt x="17" y="89"/>
                  <a:pt x="17" y="89"/>
                  <a:pt x="18" y="89"/>
                </a:cubicBezTo>
                <a:cubicBezTo>
                  <a:pt x="18" y="91"/>
                  <a:pt x="18" y="93"/>
                  <a:pt x="18" y="95"/>
                </a:cubicBezTo>
                <a:cubicBezTo>
                  <a:pt x="18" y="95"/>
                  <a:pt x="18" y="95"/>
                  <a:pt x="18" y="95"/>
                </a:cubicBezTo>
                <a:cubicBezTo>
                  <a:pt x="18" y="93"/>
                  <a:pt x="17" y="92"/>
                  <a:pt x="17" y="90"/>
                </a:cubicBezTo>
                <a:cubicBezTo>
                  <a:pt x="17" y="90"/>
                  <a:pt x="17" y="90"/>
                  <a:pt x="16" y="89"/>
                </a:cubicBezTo>
                <a:cubicBezTo>
                  <a:pt x="17" y="89"/>
                  <a:pt x="17" y="89"/>
                  <a:pt x="17" y="89"/>
                </a:cubicBezTo>
                <a:close/>
                <a:moveTo>
                  <a:pt x="18" y="114"/>
                </a:moveTo>
                <a:cubicBezTo>
                  <a:pt x="17" y="110"/>
                  <a:pt x="16" y="106"/>
                  <a:pt x="15" y="103"/>
                </a:cubicBezTo>
                <a:cubicBezTo>
                  <a:pt x="15" y="102"/>
                  <a:pt x="16" y="102"/>
                  <a:pt x="16" y="102"/>
                </a:cubicBezTo>
                <a:cubicBezTo>
                  <a:pt x="16" y="106"/>
                  <a:pt x="17" y="110"/>
                  <a:pt x="18" y="114"/>
                </a:cubicBezTo>
                <a:close/>
                <a:moveTo>
                  <a:pt x="15" y="100"/>
                </a:moveTo>
                <a:cubicBezTo>
                  <a:pt x="15" y="98"/>
                  <a:pt x="15" y="96"/>
                  <a:pt x="15" y="93"/>
                </a:cubicBezTo>
                <a:cubicBezTo>
                  <a:pt x="15" y="95"/>
                  <a:pt x="16" y="97"/>
                  <a:pt x="16" y="98"/>
                </a:cubicBezTo>
                <a:cubicBezTo>
                  <a:pt x="15" y="99"/>
                  <a:pt x="15" y="99"/>
                  <a:pt x="15" y="100"/>
                </a:cubicBezTo>
                <a:close/>
                <a:moveTo>
                  <a:pt x="21" y="131"/>
                </a:moveTo>
                <a:cubicBezTo>
                  <a:pt x="21" y="133"/>
                  <a:pt x="22" y="135"/>
                  <a:pt x="22" y="136"/>
                </a:cubicBezTo>
                <a:cubicBezTo>
                  <a:pt x="22" y="136"/>
                  <a:pt x="22" y="136"/>
                  <a:pt x="22" y="135"/>
                </a:cubicBezTo>
                <a:cubicBezTo>
                  <a:pt x="21" y="134"/>
                  <a:pt x="20" y="135"/>
                  <a:pt x="20" y="136"/>
                </a:cubicBezTo>
                <a:cubicBezTo>
                  <a:pt x="21" y="139"/>
                  <a:pt x="22" y="142"/>
                  <a:pt x="23" y="145"/>
                </a:cubicBezTo>
                <a:cubicBezTo>
                  <a:pt x="22" y="143"/>
                  <a:pt x="21" y="141"/>
                  <a:pt x="19" y="140"/>
                </a:cubicBezTo>
                <a:cubicBezTo>
                  <a:pt x="17" y="129"/>
                  <a:pt x="16" y="118"/>
                  <a:pt x="14" y="107"/>
                </a:cubicBezTo>
                <a:cubicBezTo>
                  <a:pt x="16" y="115"/>
                  <a:pt x="19" y="123"/>
                  <a:pt x="21" y="131"/>
                </a:cubicBezTo>
                <a:close/>
                <a:moveTo>
                  <a:pt x="17" y="165"/>
                </a:moveTo>
                <a:cubicBezTo>
                  <a:pt x="17" y="165"/>
                  <a:pt x="17" y="165"/>
                  <a:pt x="17" y="165"/>
                </a:cubicBezTo>
                <a:cubicBezTo>
                  <a:pt x="18" y="167"/>
                  <a:pt x="18" y="168"/>
                  <a:pt x="19" y="170"/>
                </a:cubicBezTo>
                <a:cubicBezTo>
                  <a:pt x="19" y="169"/>
                  <a:pt x="18" y="169"/>
                  <a:pt x="18" y="168"/>
                </a:cubicBezTo>
                <a:cubicBezTo>
                  <a:pt x="17" y="167"/>
                  <a:pt x="17" y="166"/>
                  <a:pt x="16" y="166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65"/>
                  <a:pt x="17" y="165"/>
                  <a:pt x="17" y="165"/>
                </a:cubicBezTo>
                <a:close/>
                <a:moveTo>
                  <a:pt x="19" y="163"/>
                </a:moveTo>
                <a:cubicBezTo>
                  <a:pt x="19" y="163"/>
                  <a:pt x="18" y="163"/>
                  <a:pt x="18" y="163"/>
                </a:cubicBezTo>
                <a:cubicBezTo>
                  <a:pt x="17" y="162"/>
                  <a:pt x="17" y="162"/>
                  <a:pt x="16" y="161"/>
                </a:cubicBezTo>
                <a:cubicBezTo>
                  <a:pt x="16" y="157"/>
                  <a:pt x="15" y="154"/>
                  <a:pt x="15" y="150"/>
                </a:cubicBezTo>
                <a:cubicBezTo>
                  <a:pt x="16" y="155"/>
                  <a:pt x="18" y="160"/>
                  <a:pt x="20" y="164"/>
                </a:cubicBezTo>
                <a:cubicBezTo>
                  <a:pt x="19" y="164"/>
                  <a:pt x="19" y="164"/>
                  <a:pt x="19" y="163"/>
                </a:cubicBezTo>
                <a:close/>
                <a:moveTo>
                  <a:pt x="15" y="169"/>
                </a:moveTo>
                <a:cubicBezTo>
                  <a:pt x="15" y="169"/>
                  <a:pt x="15" y="169"/>
                  <a:pt x="15" y="169"/>
                </a:cubicBezTo>
                <a:cubicBezTo>
                  <a:pt x="14" y="165"/>
                  <a:pt x="13" y="162"/>
                  <a:pt x="11" y="158"/>
                </a:cubicBezTo>
                <a:cubicBezTo>
                  <a:pt x="12" y="160"/>
                  <a:pt x="13" y="162"/>
                  <a:pt x="14" y="164"/>
                </a:cubicBezTo>
                <a:cubicBezTo>
                  <a:pt x="14" y="164"/>
                  <a:pt x="14" y="164"/>
                  <a:pt x="14" y="164"/>
                </a:cubicBezTo>
                <a:cubicBezTo>
                  <a:pt x="15" y="165"/>
                  <a:pt x="15" y="166"/>
                  <a:pt x="16" y="167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68"/>
                  <a:pt x="15" y="168"/>
                  <a:pt x="15" y="169"/>
                </a:cubicBezTo>
                <a:close/>
                <a:moveTo>
                  <a:pt x="8" y="128"/>
                </a:moveTo>
                <a:cubicBezTo>
                  <a:pt x="9" y="129"/>
                  <a:pt x="10" y="128"/>
                  <a:pt x="10" y="128"/>
                </a:cubicBezTo>
                <a:cubicBezTo>
                  <a:pt x="10" y="124"/>
                  <a:pt x="9" y="120"/>
                  <a:pt x="9" y="117"/>
                </a:cubicBezTo>
                <a:cubicBezTo>
                  <a:pt x="9" y="116"/>
                  <a:pt x="10" y="115"/>
                  <a:pt x="10" y="114"/>
                </a:cubicBezTo>
                <a:cubicBezTo>
                  <a:pt x="10" y="121"/>
                  <a:pt x="11" y="129"/>
                  <a:pt x="12" y="137"/>
                </a:cubicBezTo>
                <a:cubicBezTo>
                  <a:pt x="12" y="142"/>
                  <a:pt x="13" y="146"/>
                  <a:pt x="13" y="151"/>
                </a:cubicBezTo>
                <a:cubicBezTo>
                  <a:pt x="12" y="147"/>
                  <a:pt x="11" y="142"/>
                  <a:pt x="10" y="138"/>
                </a:cubicBezTo>
                <a:cubicBezTo>
                  <a:pt x="10" y="136"/>
                  <a:pt x="9" y="134"/>
                  <a:pt x="9" y="133"/>
                </a:cubicBezTo>
                <a:cubicBezTo>
                  <a:pt x="9" y="131"/>
                  <a:pt x="8" y="129"/>
                  <a:pt x="8" y="128"/>
                </a:cubicBezTo>
                <a:cubicBezTo>
                  <a:pt x="8" y="128"/>
                  <a:pt x="8" y="128"/>
                  <a:pt x="8" y="128"/>
                </a:cubicBezTo>
                <a:close/>
                <a:moveTo>
                  <a:pt x="8" y="106"/>
                </a:moveTo>
                <a:cubicBezTo>
                  <a:pt x="8" y="105"/>
                  <a:pt x="9" y="104"/>
                  <a:pt x="9" y="103"/>
                </a:cubicBezTo>
                <a:cubicBezTo>
                  <a:pt x="9" y="105"/>
                  <a:pt x="9" y="108"/>
                  <a:pt x="9" y="111"/>
                </a:cubicBezTo>
                <a:cubicBezTo>
                  <a:pt x="9" y="109"/>
                  <a:pt x="8" y="108"/>
                  <a:pt x="8" y="106"/>
                </a:cubicBezTo>
                <a:close/>
                <a:moveTo>
                  <a:pt x="9" y="99"/>
                </a:moveTo>
                <a:cubicBezTo>
                  <a:pt x="10" y="98"/>
                  <a:pt x="10" y="97"/>
                  <a:pt x="10" y="96"/>
                </a:cubicBezTo>
                <a:cubicBezTo>
                  <a:pt x="10" y="97"/>
                  <a:pt x="11" y="97"/>
                  <a:pt x="11" y="97"/>
                </a:cubicBezTo>
                <a:cubicBezTo>
                  <a:pt x="11" y="99"/>
                  <a:pt x="10" y="101"/>
                  <a:pt x="10" y="103"/>
                </a:cubicBezTo>
                <a:cubicBezTo>
                  <a:pt x="10" y="102"/>
                  <a:pt x="10" y="100"/>
                  <a:pt x="9" y="99"/>
                </a:cubicBezTo>
                <a:close/>
                <a:moveTo>
                  <a:pt x="11" y="149"/>
                </a:moveTo>
                <a:cubicBezTo>
                  <a:pt x="12" y="153"/>
                  <a:pt x="13" y="157"/>
                  <a:pt x="14" y="161"/>
                </a:cubicBezTo>
                <a:cubicBezTo>
                  <a:pt x="13" y="159"/>
                  <a:pt x="12" y="156"/>
                  <a:pt x="11" y="154"/>
                </a:cubicBezTo>
                <a:cubicBezTo>
                  <a:pt x="11" y="152"/>
                  <a:pt x="11" y="150"/>
                  <a:pt x="11" y="149"/>
                </a:cubicBezTo>
                <a:close/>
                <a:moveTo>
                  <a:pt x="14" y="141"/>
                </a:moveTo>
                <a:cubicBezTo>
                  <a:pt x="14" y="140"/>
                  <a:pt x="14" y="139"/>
                  <a:pt x="14" y="138"/>
                </a:cubicBezTo>
                <a:cubicBezTo>
                  <a:pt x="14" y="136"/>
                  <a:pt x="14" y="134"/>
                  <a:pt x="14" y="132"/>
                </a:cubicBezTo>
                <a:cubicBezTo>
                  <a:pt x="14" y="133"/>
                  <a:pt x="14" y="134"/>
                  <a:pt x="15" y="135"/>
                </a:cubicBezTo>
                <a:cubicBezTo>
                  <a:pt x="15" y="138"/>
                  <a:pt x="16" y="141"/>
                  <a:pt x="16" y="143"/>
                </a:cubicBezTo>
                <a:cubicBezTo>
                  <a:pt x="17" y="147"/>
                  <a:pt x="17" y="152"/>
                  <a:pt x="18" y="156"/>
                </a:cubicBezTo>
                <a:cubicBezTo>
                  <a:pt x="17" y="151"/>
                  <a:pt x="15" y="146"/>
                  <a:pt x="14" y="141"/>
                </a:cubicBezTo>
                <a:close/>
                <a:moveTo>
                  <a:pt x="10" y="90"/>
                </a:moveTo>
                <a:cubicBezTo>
                  <a:pt x="10" y="91"/>
                  <a:pt x="9" y="92"/>
                  <a:pt x="8" y="92"/>
                </a:cubicBezTo>
                <a:cubicBezTo>
                  <a:pt x="9" y="91"/>
                  <a:pt x="10" y="89"/>
                  <a:pt x="12" y="88"/>
                </a:cubicBezTo>
                <a:cubicBezTo>
                  <a:pt x="11" y="89"/>
                  <a:pt x="11" y="89"/>
                  <a:pt x="10" y="90"/>
                </a:cubicBezTo>
                <a:close/>
                <a:moveTo>
                  <a:pt x="9" y="93"/>
                </a:moveTo>
                <a:cubicBezTo>
                  <a:pt x="9" y="94"/>
                  <a:pt x="9" y="95"/>
                  <a:pt x="9" y="96"/>
                </a:cubicBezTo>
                <a:cubicBezTo>
                  <a:pt x="8" y="96"/>
                  <a:pt x="8" y="95"/>
                  <a:pt x="8" y="95"/>
                </a:cubicBezTo>
                <a:cubicBezTo>
                  <a:pt x="8" y="95"/>
                  <a:pt x="8" y="95"/>
                  <a:pt x="8" y="95"/>
                </a:cubicBezTo>
                <a:cubicBezTo>
                  <a:pt x="8" y="94"/>
                  <a:pt x="9" y="94"/>
                  <a:pt x="9" y="93"/>
                </a:cubicBezTo>
                <a:close/>
                <a:moveTo>
                  <a:pt x="8" y="116"/>
                </a:moveTo>
                <a:cubicBezTo>
                  <a:pt x="8" y="117"/>
                  <a:pt x="7" y="117"/>
                  <a:pt x="7" y="118"/>
                </a:cubicBezTo>
                <a:cubicBezTo>
                  <a:pt x="7" y="117"/>
                  <a:pt x="7" y="117"/>
                  <a:pt x="7" y="116"/>
                </a:cubicBezTo>
                <a:cubicBezTo>
                  <a:pt x="7" y="115"/>
                  <a:pt x="7" y="113"/>
                  <a:pt x="7" y="112"/>
                </a:cubicBezTo>
                <a:cubicBezTo>
                  <a:pt x="7" y="113"/>
                  <a:pt x="8" y="115"/>
                  <a:pt x="8" y="116"/>
                </a:cubicBezTo>
                <a:close/>
                <a:moveTo>
                  <a:pt x="8" y="144"/>
                </a:moveTo>
                <a:cubicBezTo>
                  <a:pt x="8" y="140"/>
                  <a:pt x="7" y="136"/>
                  <a:pt x="7" y="133"/>
                </a:cubicBezTo>
                <a:cubicBezTo>
                  <a:pt x="7" y="133"/>
                  <a:pt x="7" y="134"/>
                  <a:pt x="7" y="134"/>
                </a:cubicBezTo>
                <a:cubicBezTo>
                  <a:pt x="8" y="137"/>
                  <a:pt x="8" y="141"/>
                  <a:pt x="8" y="144"/>
                </a:cubicBezTo>
                <a:close/>
                <a:moveTo>
                  <a:pt x="9" y="159"/>
                </a:moveTo>
                <a:cubicBezTo>
                  <a:pt x="9" y="158"/>
                  <a:pt x="8" y="157"/>
                  <a:pt x="8" y="157"/>
                </a:cubicBezTo>
                <a:cubicBezTo>
                  <a:pt x="8" y="156"/>
                  <a:pt x="8" y="156"/>
                  <a:pt x="8" y="155"/>
                </a:cubicBezTo>
                <a:cubicBezTo>
                  <a:pt x="8" y="156"/>
                  <a:pt x="9" y="157"/>
                  <a:pt x="9" y="158"/>
                </a:cubicBezTo>
                <a:cubicBezTo>
                  <a:pt x="9" y="158"/>
                  <a:pt x="10" y="158"/>
                  <a:pt x="10" y="158"/>
                </a:cubicBezTo>
                <a:cubicBezTo>
                  <a:pt x="11" y="160"/>
                  <a:pt x="12" y="163"/>
                  <a:pt x="12" y="165"/>
                </a:cubicBezTo>
                <a:cubicBezTo>
                  <a:pt x="12" y="165"/>
                  <a:pt x="12" y="165"/>
                  <a:pt x="12" y="166"/>
                </a:cubicBezTo>
                <a:cubicBezTo>
                  <a:pt x="14" y="171"/>
                  <a:pt x="16" y="176"/>
                  <a:pt x="19" y="181"/>
                </a:cubicBezTo>
                <a:cubicBezTo>
                  <a:pt x="20" y="182"/>
                  <a:pt x="20" y="183"/>
                  <a:pt x="20" y="184"/>
                </a:cubicBezTo>
                <a:cubicBezTo>
                  <a:pt x="20" y="183"/>
                  <a:pt x="20" y="182"/>
                  <a:pt x="19" y="182"/>
                </a:cubicBezTo>
                <a:cubicBezTo>
                  <a:pt x="15" y="174"/>
                  <a:pt x="12" y="166"/>
                  <a:pt x="9" y="159"/>
                </a:cubicBezTo>
                <a:close/>
                <a:moveTo>
                  <a:pt x="18" y="144"/>
                </a:moveTo>
                <a:cubicBezTo>
                  <a:pt x="19" y="145"/>
                  <a:pt x="19" y="145"/>
                  <a:pt x="19" y="146"/>
                </a:cubicBezTo>
                <a:cubicBezTo>
                  <a:pt x="19" y="147"/>
                  <a:pt x="19" y="147"/>
                  <a:pt x="19" y="148"/>
                </a:cubicBezTo>
                <a:cubicBezTo>
                  <a:pt x="21" y="154"/>
                  <a:pt x="23" y="161"/>
                  <a:pt x="25" y="168"/>
                </a:cubicBezTo>
                <a:cubicBezTo>
                  <a:pt x="25" y="168"/>
                  <a:pt x="25" y="169"/>
                  <a:pt x="25" y="169"/>
                </a:cubicBezTo>
                <a:cubicBezTo>
                  <a:pt x="24" y="168"/>
                  <a:pt x="24" y="168"/>
                  <a:pt x="23" y="168"/>
                </a:cubicBezTo>
                <a:cubicBezTo>
                  <a:pt x="22" y="160"/>
                  <a:pt x="20" y="152"/>
                  <a:pt x="18" y="144"/>
                </a:cubicBezTo>
                <a:close/>
                <a:moveTo>
                  <a:pt x="27" y="189"/>
                </a:moveTo>
                <a:cubicBezTo>
                  <a:pt x="28" y="191"/>
                  <a:pt x="29" y="193"/>
                  <a:pt x="30" y="195"/>
                </a:cubicBezTo>
                <a:cubicBezTo>
                  <a:pt x="30" y="195"/>
                  <a:pt x="30" y="195"/>
                  <a:pt x="29" y="195"/>
                </a:cubicBezTo>
                <a:cubicBezTo>
                  <a:pt x="28" y="191"/>
                  <a:pt x="26" y="188"/>
                  <a:pt x="25" y="185"/>
                </a:cubicBezTo>
                <a:cubicBezTo>
                  <a:pt x="25" y="187"/>
                  <a:pt x="26" y="188"/>
                  <a:pt x="27" y="189"/>
                </a:cubicBezTo>
                <a:close/>
                <a:moveTo>
                  <a:pt x="30" y="190"/>
                </a:moveTo>
                <a:cubicBezTo>
                  <a:pt x="29" y="190"/>
                  <a:pt x="29" y="189"/>
                  <a:pt x="29" y="188"/>
                </a:cubicBezTo>
                <a:cubicBezTo>
                  <a:pt x="29" y="189"/>
                  <a:pt x="30" y="190"/>
                  <a:pt x="31" y="191"/>
                </a:cubicBezTo>
                <a:cubicBezTo>
                  <a:pt x="32" y="192"/>
                  <a:pt x="32" y="193"/>
                  <a:pt x="32" y="194"/>
                </a:cubicBezTo>
                <a:cubicBezTo>
                  <a:pt x="32" y="194"/>
                  <a:pt x="32" y="194"/>
                  <a:pt x="32" y="194"/>
                </a:cubicBezTo>
                <a:cubicBezTo>
                  <a:pt x="31" y="193"/>
                  <a:pt x="31" y="192"/>
                  <a:pt x="30" y="190"/>
                </a:cubicBezTo>
                <a:close/>
                <a:moveTo>
                  <a:pt x="31" y="187"/>
                </a:moveTo>
                <a:cubicBezTo>
                  <a:pt x="30" y="185"/>
                  <a:pt x="28" y="182"/>
                  <a:pt x="27" y="180"/>
                </a:cubicBezTo>
                <a:cubicBezTo>
                  <a:pt x="29" y="182"/>
                  <a:pt x="30" y="184"/>
                  <a:pt x="31" y="186"/>
                </a:cubicBezTo>
                <a:cubicBezTo>
                  <a:pt x="31" y="186"/>
                  <a:pt x="31" y="186"/>
                  <a:pt x="32" y="187"/>
                </a:cubicBezTo>
                <a:cubicBezTo>
                  <a:pt x="33" y="189"/>
                  <a:pt x="35" y="192"/>
                  <a:pt x="36" y="195"/>
                </a:cubicBezTo>
                <a:cubicBezTo>
                  <a:pt x="36" y="195"/>
                  <a:pt x="36" y="195"/>
                  <a:pt x="36" y="195"/>
                </a:cubicBezTo>
                <a:cubicBezTo>
                  <a:pt x="36" y="194"/>
                  <a:pt x="35" y="194"/>
                  <a:pt x="35" y="193"/>
                </a:cubicBezTo>
                <a:cubicBezTo>
                  <a:pt x="34" y="192"/>
                  <a:pt x="34" y="192"/>
                  <a:pt x="33" y="191"/>
                </a:cubicBezTo>
                <a:cubicBezTo>
                  <a:pt x="32" y="190"/>
                  <a:pt x="32" y="188"/>
                  <a:pt x="31" y="187"/>
                </a:cubicBezTo>
                <a:close/>
                <a:moveTo>
                  <a:pt x="37" y="206"/>
                </a:moveTo>
                <a:cubicBezTo>
                  <a:pt x="39" y="208"/>
                  <a:pt x="41" y="210"/>
                  <a:pt x="43" y="212"/>
                </a:cubicBezTo>
                <a:cubicBezTo>
                  <a:pt x="42" y="211"/>
                  <a:pt x="41" y="211"/>
                  <a:pt x="40" y="210"/>
                </a:cubicBezTo>
                <a:cubicBezTo>
                  <a:pt x="40" y="210"/>
                  <a:pt x="40" y="210"/>
                  <a:pt x="39" y="209"/>
                </a:cubicBezTo>
                <a:cubicBezTo>
                  <a:pt x="38" y="207"/>
                  <a:pt x="36" y="205"/>
                  <a:pt x="34" y="204"/>
                </a:cubicBezTo>
                <a:cubicBezTo>
                  <a:pt x="35" y="204"/>
                  <a:pt x="36" y="205"/>
                  <a:pt x="37" y="206"/>
                </a:cubicBezTo>
                <a:close/>
                <a:moveTo>
                  <a:pt x="41" y="205"/>
                </a:moveTo>
                <a:cubicBezTo>
                  <a:pt x="41" y="204"/>
                  <a:pt x="40" y="203"/>
                  <a:pt x="40" y="203"/>
                </a:cubicBezTo>
                <a:cubicBezTo>
                  <a:pt x="40" y="203"/>
                  <a:pt x="40" y="203"/>
                  <a:pt x="40" y="203"/>
                </a:cubicBezTo>
                <a:cubicBezTo>
                  <a:pt x="42" y="205"/>
                  <a:pt x="44" y="208"/>
                  <a:pt x="46" y="211"/>
                </a:cubicBezTo>
                <a:cubicBezTo>
                  <a:pt x="45" y="209"/>
                  <a:pt x="43" y="207"/>
                  <a:pt x="41" y="205"/>
                </a:cubicBezTo>
                <a:close/>
                <a:moveTo>
                  <a:pt x="43" y="212"/>
                </a:moveTo>
                <a:cubicBezTo>
                  <a:pt x="44" y="212"/>
                  <a:pt x="44" y="213"/>
                  <a:pt x="45" y="213"/>
                </a:cubicBezTo>
                <a:cubicBezTo>
                  <a:pt x="45" y="213"/>
                  <a:pt x="45" y="213"/>
                  <a:pt x="45" y="213"/>
                </a:cubicBezTo>
                <a:cubicBezTo>
                  <a:pt x="46" y="214"/>
                  <a:pt x="47" y="215"/>
                  <a:pt x="49" y="216"/>
                </a:cubicBezTo>
                <a:cubicBezTo>
                  <a:pt x="47" y="214"/>
                  <a:pt x="45" y="213"/>
                  <a:pt x="43" y="212"/>
                </a:cubicBezTo>
                <a:cubicBezTo>
                  <a:pt x="43" y="212"/>
                  <a:pt x="43" y="212"/>
                  <a:pt x="43" y="212"/>
                </a:cubicBezTo>
                <a:close/>
                <a:moveTo>
                  <a:pt x="44" y="215"/>
                </a:moveTo>
                <a:cubicBezTo>
                  <a:pt x="45" y="215"/>
                  <a:pt x="45" y="215"/>
                  <a:pt x="45" y="216"/>
                </a:cubicBezTo>
                <a:cubicBezTo>
                  <a:pt x="45" y="216"/>
                  <a:pt x="45" y="216"/>
                  <a:pt x="45" y="216"/>
                </a:cubicBezTo>
                <a:cubicBezTo>
                  <a:pt x="45" y="217"/>
                  <a:pt x="46" y="217"/>
                  <a:pt x="46" y="217"/>
                </a:cubicBezTo>
                <a:cubicBezTo>
                  <a:pt x="45" y="216"/>
                  <a:pt x="44" y="216"/>
                  <a:pt x="44" y="215"/>
                </a:cubicBezTo>
                <a:cubicBezTo>
                  <a:pt x="44" y="215"/>
                  <a:pt x="44" y="215"/>
                  <a:pt x="44" y="215"/>
                </a:cubicBezTo>
                <a:close/>
                <a:moveTo>
                  <a:pt x="50" y="222"/>
                </a:moveTo>
                <a:cubicBezTo>
                  <a:pt x="51" y="222"/>
                  <a:pt x="51" y="222"/>
                  <a:pt x="51" y="223"/>
                </a:cubicBezTo>
                <a:cubicBezTo>
                  <a:pt x="49" y="221"/>
                  <a:pt x="47" y="219"/>
                  <a:pt x="45" y="217"/>
                </a:cubicBezTo>
                <a:cubicBezTo>
                  <a:pt x="46" y="219"/>
                  <a:pt x="48" y="220"/>
                  <a:pt x="50" y="222"/>
                </a:cubicBezTo>
                <a:close/>
                <a:moveTo>
                  <a:pt x="73" y="227"/>
                </a:moveTo>
                <a:cubicBezTo>
                  <a:pt x="72" y="226"/>
                  <a:pt x="70" y="226"/>
                  <a:pt x="69" y="225"/>
                </a:cubicBezTo>
                <a:cubicBezTo>
                  <a:pt x="68" y="223"/>
                  <a:pt x="67" y="222"/>
                  <a:pt x="66" y="221"/>
                </a:cubicBezTo>
                <a:cubicBezTo>
                  <a:pt x="74" y="225"/>
                  <a:pt x="81" y="229"/>
                  <a:pt x="88" y="235"/>
                </a:cubicBezTo>
                <a:cubicBezTo>
                  <a:pt x="87" y="235"/>
                  <a:pt x="86" y="234"/>
                  <a:pt x="86" y="234"/>
                </a:cubicBezTo>
                <a:cubicBezTo>
                  <a:pt x="81" y="232"/>
                  <a:pt x="77" y="229"/>
                  <a:pt x="73" y="227"/>
                </a:cubicBezTo>
                <a:close/>
                <a:moveTo>
                  <a:pt x="81" y="225"/>
                </a:moveTo>
                <a:cubicBezTo>
                  <a:pt x="82" y="226"/>
                  <a:pt x="84" y="227"/>
                  <a:pt x="85" y="229"/>
                </a:cubicBezTo>
                <a:cubicBezTo>
                  <a:pt x="84" y="228"/>
                  <a:pt x="83" y="227"/>
                  <a:pt x="81" y="226"/>
                </a:cubicBezTo>
                <a:cubicBezTo>
                  <a:pt x="81" y="226"/>
                  <a:pt x="81" y="226"/>
                  <a:pt x="81" y="225"/>
                </a:cubicBezTo>
                <a:close/>
                <a:moveTo>
                  <a:pt x="82" y="223"/>
                </a:moveTo>
                <a:cubicBezTo>
                  <a:pt x="81" y="223"/>
                  <a:pt x="81" y="223"/>
                  <a:pt x="81" y="224"/>
                </a:cubicBezTo>
                <a:cubicBezTo>
                  <a:pt x="81" y="224"/>
                  <a:pt x="81" y="223"/>
                  <a:pt x="80" y="223"/>
                </a:cubicBezTo>
                <a:cubicBezTo>
                  <a:pt x="79" y="221"/>
                  <a:pt x="78" y="219"/>
                  <a:pt x="77" y="216"/>
                </a:cubicBezTo>
                <a:cubicBezTo>
                  <a:pt x="79" y="218"/>
                  <a:pt x="81" y="220"/>
                  <a:pt x="83" y="222"/>
                </a:cubicBezTo>
                <a:cubicBezTo>
                  <a:pt x="83" y="222"/>
                  <a:pt x="83" y="222"/>
                  <a:pt x="83" y="223"/>
                </a:cubicBezTo>
                <a:cubicBezTo>
                  <a:pt x="86" y="225"/>
                  <a:pt x="89" y="228"/>
                  <a:pt x="93" y="230"/>
                </a:cubicBezTo>
                <a:cubicBezTo>
                  <a:pt x="93" y="230"/>
                  <a:pt x="93" y="230"/>
                  <a:pt x="93" y="231"/>
                </a:cubicBezTo>
                <a:cubicBezTo>
                  <a:pt x="89" y="229"/>
                  <a:pt x="86" y="226"/>
                  <a:pt x="82" y="223"/>
                </a:cubicBezTo>
                <a:close/>
                <a:moveTo>
                  <a:pt x="98" y="240"/>
                </a:moveTo>
                <a:cubicBezTo>
                  <a:pt x="98" y="240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98" y="238"/>
                  <a:pt x="97" y="237"/>
                  <a:pt x="96" y="236"/>
                </a:cubicBezTo>
                <a:cubicBezTo>
                  <a:pt x="97" y="237"/>
                  <a:pt x="97" y="237"/>
                  <a:pt x="98" y="237"/>
                </a:cubicBezTo>
                <a:cubicBezTo>
                  <a:pt x="98" y="237"/>
                  <a:pt x="98" y="238"/>
                  <a:pt x="98" y="238"/>
                </a:cubicBezTo>
                <a:cubicBezTo>
                  <a:pt x="100" y="239"/>
                  <a:pt x="102" y="240"/>
                  <a:pt x="104" y="241"/>
                </a:cubicBezTo>
                <a:cubicBezTo>
                  <a:pt x="102" y="241"/>
                  <a:pt x="101" y="241"/>
                  <a:pt x="99" y="241"/>
                </a:cubicBezTo>
                <a:cubicBezTo>
                  <a:pt x="97" y="239"/>
                  <a:pt x="95" y="238"/>
                  <a:pt x="93" y="237"/>
                </a:cubicBezTo>
                <a:cubicBezTo>
                  <a:pt x="91" y="236"/>
                  <a:pt x="90" y="235"/>
                  <a:pt x="89" y="234"/>
                </a:cubicBezTo>
                <a:cubicBezTo>
                  <a:pt x="92" y="236"/>
                  <a:pt x="95" y="238"/>
                  <a:pt x="98" y="240"/>
                </a:cubicBezTo>
                <a:close/>
                <a:moveTo>
                  <a:pt x="96" y="243"/>
                </a:moveTo>
                <a:cubicBezTo>
                  <a:pt x="99" y="244"/>
                  <a:pt x="102" y="244"/>
                  <a:pt x="105" y="244"/>
                </a:cubicBezTo>
                <a:cubicBezTo>
                  <a:pt x="107" y="245"/>
                  <a:pt x="109" y="245"/>
                  <a:pt x="112" y="246"/>
                </a:cubicBezTo>
                <a:cubicBezTo>
                  <a:pt x="109" y="246"/>
                  <a:pt x="107" y="246"/>
                  <a:pt x="104" y="246"/>
                </a:cubicBezTo>
                <a:cubicBezTo>
                  <a:pt x="101" y="245"/>
                  <a:pt x="99" y="244"/>
                  <a:pt x="96" y="244"/>
                </a:cubicBezTo>
                <a:cubicBezTo>
                  <a:pt x="96" y="244"/>
                  <a:pt x="96" y="243"/>
                  <a:pt x="96" y="243"/>
                </a:cubicBezTo>
                <a:close/>
                <a:moveTo>
                  <a:pt x="109" y="242"/>
                </a:moveTo>
                <a:cubicBezTo>
                  <a:pt x="106" y="241"/>
                  <a:pt x="104" y="240"/>
                  <a:pt x="101" y="238"/>
                </a:cubicBezTo>
                <a:cubicBezTo>
                  <a:pt x="104" y="239"/>
                  <a:pt x="106" y="239"/>
                  <a:pt x="108" y="239"/>
                </a:cubicBezTo>
                <a:cubicBezTo>
                  <a:pt x="110" y="241"/>
                  <a:pt x="113" y="242"/>
                  <a:pt x="115" y="243"/>
                </a:cubicBezTo>
                <a:cubicBezTo>
                  <a:pt x="113" y="243"/>
                  <a:pt x="111" y="243"/>
                  <a:pt x="109" y="242"/>
                </a:cubicBezTo>
                <a:close/>
                <a:moveTo>
                  <a:pt x="122" y="241"/>
                </a:moveTo>
                <a:cubicBezTo>
                  <a:pt x="122" y="241"/>
                  <a:pt x="122" y="240"/>
                  <a:pt x="122" y="240"/>
                </a:cubicBezTo>
                <a:cubicBezTo>
                  <a:pt x="122" y="240"/>
                  <a:pt x="122" y="240"/>
                  <a:pt x="122" y="240"/>
                </a:cubicBezTo>
                <a:cubicBezTo>
                  <a:pt x="123" y="240"/>
                  <a:pt x="124" y="241"/>
                  <a:pt x="125" y="241"/>
                </a:cubicBezTo>
                <a:cubicBezTo>
                  <a:pt x="126" y="241"/>
                  <a:pt x="127" y="240"/>
                  <a:pt x="126" y="240"/>
                </a:cubicBezTo>
                <a:cubicBezTo>
                  <a:pt x="126" y="240"/>
                  <a:pt x="126" y="240"/>
                  <a:pt x="126" y="240"/>
                </a:cubicBezTo>
                <a:cubicBezTo>
                  <a:pt x="129" y="240"/>
                  <a:pt x="131" y="239"/>
                  <a:pt x="134" y="239"/>
                </a:cubicBezTo>
                <a:cubicBezTo>
                  <a:pt x="131" y="240"/>
                  <a:pt x="127" y="241"/>
                  <a:pt x="124" y="242"/>
                </a:cubicBezTo>
                <a:cubicBezTo>
                  <a:pt x="123" y="242"/>
                  <a:pt x="122" y="241"/>
                  <a:pt x="122" y="241"/>
                </a:cubicBezTo>
                <a:close/>
                <a:moveTo>
                  <a:pt x="127" y="244"/>
                </a:moveTo>
                <a:cubicBezTo>
                  <a:pt x="129" y="244"/>
                  <a:pt x="131" y="244"/>
                  <a:pt x="133" y="244"/>
                </a:cubicBezTo>
                <a:cubicBezTo>
                  <a:pt x="131" y="244"/>
                  <a:pt x="129" y="244"/>
                  <a:pt x="127" y="245"/>
                </a:cubicBezTo>
                <a:cubicBezTo>
                  <a:pt x="127" y="244"/>
                  <a:pt x="127" y="244"/>
                  <a:pt x="127" y="244"/>
                </a:cubicBezTo>
                <a:close/>
                <a:moveTo>
                  <a:pt x="127" y="243"/>
                </a:moveTo>
                <a:cubicBezTo>
                  <a:pt x="136" y="240"/>
                  <a:pt x="146" y="238"/>
                  <a:pt x="155" y="237"/>
                </a:cubicBezTo>
                <a:cubicBezTo>
                  <a:pt x="155" y="237"/>
                  <a:pt x="155" y="237"/>
                  <a:pt x="155" y="237"/>
                </a:cubicBezTo>
                <a:cubicBezTo>
                  <a:pt x="146" y="239"/>
                  <a:pt x="137" y="242"/>
                  <a:pt x="127" y="243"/>
                </a:cubicBezTo>
                <a:close/>
                <a:moveTo>
                  <a:pt x="140" y="245"/>
                </a:moveTo>
                <a:cubicBezTo>
                  <a:pt x="143" y="245"/>
                  <a:pt x="145" y="245"/>
                  <a:pt x="148" y="244"/>
                </a:cubicBezTo>
                <a:cubicBezTo>
                  <a:pt x="150" y="244"/>
                  <a:pt x="153" y="244"/>
                  <a:pt x="155" y="243"/>
                </a:cubicBezTo>
                <a:cubicBezTo>
                  <a:pt x="152" y="244"/>
                  <a:pt x="149" y="245"/>
                  <a:pt x="146" y="245"/>
                </a:cubicBezTo>
                <a:cubicBezTo>
                  <a:pt x="144" y="245"/>
                  <a:pt x="142" y="246"/>
                  <a:pt x="140" y="246"/>
                </a:cubicBezTo>
                <a:cubicBezTo>
                  <a:pt x="139" y="246"/>
                  <a:pt x="138" y="246"/>
                  <a:pt x="136" y="246"/>
                </a:cubicBezTo>
                <a:cubicBezTo>
                  <a:pt x="138" y="246"/>
                  <a:pt x="139" y="246"/>
                  <a:pt x="140" y="245"/>
                </a:cubicBezTo>
                <a:close/>
                <a:moveTo>
                  <a:pt x="147" y="243"/>
                </a:moveTo>
                <a:cubicBezTo>
                  <a:pt x="146" y="243"/>
                  <a:pt x="144" y="243"/>
                  <a:pt x="142" y="243"/>
                </a:cubicBezTo>
                <a:cubicBezTo>
                  <a:pt x="150" y="242"/>
                  <a:pt x="157" y="240"/>
                  <a:pt x="164" y="237"/>
                </a:cubicBezTo>
                <a:cubicBezTo>
                  <a:pt x="165" y="237"/>
                  <a:pt x="165" y="236"/>
                  <a:pt x="165" y="236"/>
                </a:cubicBezTo>
                <a:cubicBezTo>
                  <a:pt x="165" y="236"/>
                  <a:pt x="165" y="236"/>
                  <a:pt x="165" y="236"/>
                </a:cubicBezTo>
                <a:cubicBezTo>
                  <a:pt x="165" y="236"/>
                  <a:pt x="166" y="236"/>
                  <a:pt x="166" y="236"/>
                </a:cubicBezTo>
                <a:cubicBezTo>
                  <a:pt x="169" y="236"/>
                  <a:pt x="172" y="235"/>
                  <a:pt x="175" y="234"/>
                </a:cubicBezTo>
                <a:cubicBezTo>
                  <a:pt x="175" y="234"/>
                  <a:pt x="174" y="234"/>
                  <a:pt x="174" y="234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69" y="237"/>
                  <a:pt x="164" y="239"/>
                  <a:pt x="160" y="242"/>
                </a:cubicBezTo>
                <a:cubicBezTo>
                  <a:pt x="160" y="242"/>
                  <a:pt x="159" y="242"/>
                  <a:pt x="159" y="242"/>
                </a:cubicBezTo>
                <a:cubicBezTo>
                  <a:pt x="155" y="242"/>
                  <a:pt x="151" y="242"/>
                  <a:pt x="147" y="243"/>
                </a:cubicBezTo>
                <a:close/>
                <a:moveTo>
                  <a:pt x="168" y="234"/>
                </a:moveTo>
                <a:cubicBezTo>
                  <a:pt x="168" y="234"/>
                  <a:pt x="168" y="233"/>
                  <a:pt x="169" y="233"/>
                </a:cubicBezTo>
                <a:cubicBezTo>
                  <a:pt x="172" y="231"/>
                  <a:pt x="175" y="229"/>
                  <a:pt x="178" y="226"/>
                </a:cubicBezTo>
                <a:cubicBezTo>
                  <a:pt x="182" y="224"/>
                  <a:pt x="186" y="221"/>
                  <a:pt x="190" y="218"/>
                </a:cubicBezTo>
                <a:cubicBezTo>
                  <a:pt x="188" y="220"/>
                  <a:pt x="186" y="223"/>
                  <a:pt x="184" y="225"/>
                </a:cubicBezTo>
                <a:cubicBezTo>
                  <a:pt x="184" y="225"/>
                  <a:pt x="184" y="225"/>
                  <a:pt x="184" y="225"/>
                </a:cubicBezTo>
                <a:cubicBezTo>
                  <a:pt x="183" y="226"/>
                  <a:pt x="182" y="227"/>
                  <a:pt x="181" y="228"/>
                </a:cubicBezTo>
                <a:cubicBezTo>
                  <a:pt x="181" y="228"/>
                  <a:pt x="181" y="228"/>
                  <a:pt x="181" y="229"/>
                </a:cubicBezTo>
                <a:cubicBezTo>
                  <a:pt x="180" y="229"/>
                  <a:pt x="180" y="229"/>
                  <a:pt x="180" y="230"/>
                </a:cubicBezTo>
                <a:cubicBezTo>
                  <a:pt x="176" y="232"/>
                  <a:pt x="172" y="233"/>
                  <a:pt x="168" y="234"/>
                </a:cubicBezTo>
                <a:close/>
                <a:moveTo>
                  <a:pt x="198" y="221"/>
                </a:moveTo>
                <a:cubicBezTo>
                  <a:pt x="198" y="221"/>
                  <a:pt x="199" y="220"/>
                  <a:pt x="199" y="220"/>
                </a:cubicBezTo>
                <a:cubicBezTo>
                  <a:pt x="199" y="220"/>
                  <a:pt x="199" y="220"/>
                  <a:pt x="199" y="221"/>
                </a:cubicBezTo>
                <a:cubicBezTo>
                  <a:pt x="198" y="221"/>
                  <a:pt x="197" y="222"/>
                  <a:pt x="196" y="223"/>
                </a:cubicBezTo>
                <a:cubicBezTo>
                  <a:pt x="196" y="223"/>
                  <a:pt x="196" y="223"/>
                  <a:pt x="196" y="223"/>
                </a:cubicBezTo>
                <a:cubicBezTo>
                  <a:pt x="196" y="222"/>
                  <a:pt x="197" y="222"/>
                  <a:pt x="198" y="221"/>
                </a:cubicBezTo>
                <a:close/>
                <a:moveTo>
                  <a:pt x="192" y="219"/>
                </a:moveTo>
                <a:cubicBezTo>
                  <a:pt x="193" y="218"/>
                  <a:pt x="193" y="218"/>
                  <a:pt x="194" y="217"/>
                </a:cubicBezTo>
                <a:cubicBezTo>
                  <a:pt x="196" y="215"/>
                  <a:pt x="198" y="214"/>
                  <a:pt x="200" y="212"/>
                </a:cubicBezTo>
                <a:cubicBezTo>
                  <a:pt x="197" y="214"/>
                  <a:pt x="195" y="217"/>
                  <a:pt x="192" y="219"/>
                </a:cubicBezTo>
                <a:close/>
                <a:moveTo>
                  <a:pt x="229" y="185"/>
                </a:moveTo>
                <a:cubicBezTo>
                  <a:pt x="231" y="183"/>
                  <a:pt x="232" y="181"/>
                  <a:pt x="233" y="179"/>
                </a:cubicBezTo>
                <a:cubicBezTo>
                  <a:pt x="234" y="177"/>
                  <a:pt x="235" y="175"/>
                  <a:pt x="237" y="172"/>
                </a:cubicBezTo>
                <a:cubicBezTo>
                  <a:pt x="237" y="172"/>
                  <a:pt x="237" y="172"/>
                  <a:pt x="237" y="172"/>
                </a:cubicBezTo>
                <a:cubicBezTo>
                  <a:pt x="236" y="174"/>
                  <a:pt x="236" y="176"/>
                  <a:pt x="235" y="177"/>
                </a:cubicBezTo>
                <a:cubicBezTo>
                  <a:pt x="235" y="178"/>
                  <a:pt x="234" y="179"/>
                  <a:pt x="234" y="180"/>
                </a:cubicBezTo>
                <a:cubicBezTo>
                  <a:pt x="232" y="183"/>
                  <a:pt x="230" y="185"/>
                  <a:pt x="228" y="188"/>
                </a:cubicBezTo>
                <a:cubicBezTo>
                  <a:pt x="229" y="187"/>
                  <a:pt x="229" y="186"/>
                  <a:pt x="229" y="185"/>
                </a:cubicBezTo>
                <a:close/>
                <a:moveTo>
                  <a:pt x="233" y="152"/>
                </a:moveTo>
                <a:cubicBezTo>
                  <a:pt x="234" y="142"/>
                  <a:pt x="235" y="131"/>
                  <a:pt x="236" y="120"/>
                </a:cubicBezTo>
                <a:cubicBezTo>
                  <a:pt x="236" y="120"/>
                  <a:pt x="236" y="120"/>
                  <a:pt x="237" y="120"/>
                </a:cubicBezTo>
                <a:cubicBezTo>
                  <a:pt x="237" y="121"/>
                  <a:pt x="237" y="122"/>
                  <a:pt x="237" y="122"/>
                </a:cubicBezTo>
                <a:cubicBezTo>
                  <a:pt x="237" y="123"/>
                  <a:pt x="237" y="124"/>
                  <a:pt x="237" y="125"/>
                </a:cubicBezTo>
                <a:cubicBezTo>
                  <a:pt x="237" y="134"/>
                  <a:pt x="235" y="143"/>
                  <a:pt x="233" y="152"/>
                </a:cubicBezTo>
                <a:close/>
                <a:moveTo>
                  <a:pt x="237" y="112"/>
                </a:moveTo>
                <a:cubicBezTo>
                  <a:pt x="237" y="112"/>
                  <a:pt x="237" y="111"/>
                  <a:pt x="237" y="110"/>
                </a:cubicBezTo>
                <a:cubicBezTo>
                  <a:pt x="237" y="112"/>
                  <a:pt x="238" y="113"/>
                  <a:pt x="238" y="115"/>
                </a:cubicBezTo>
                <a:cubicBezTo>
                  <a:pt x="238" y="115"/>
                  <a:pt x="238" y="116"/>
                  <a:pt x="238" y="117"/>
                </a:cubicBezTo>
                <a:cubicBezTo>
                  <a:pt x="238" y="115"/>
                  <a:pt x="237" y="114"/>
                  <a:pt x="237" y="112"/>
                </a:cubicBezTo>
                <a:close/>
                <a:moveTo>
                  <a:pt x="236" y="94"/>
                </a:moveTo>
                <a:cubicBezTo>
                  <a:pt x="237" y="98"/>
                  <a:pt x="238" y="101"/>
                  <a:pt x="239" y="105"/>
                </a:cubicBezTo>
                <a:cubicBezTo>
                  <a:pt x="239" y="104"/>
                  <a:pt x="239" y="103"/>
                  <a:pt x="238" y="103"/>
                </a:cubicBezTo>
                <a:cubicBezTo>
                  <a:pt x="238" y="100"/>
                  <a:pt x="237" y="97"/>
                  <a:pt x="236" y="94"/>
                </a:cubicBezTo>
                <a:close/>
                <a:moveTo>
                  <a:pt x="239" y="156"/>
                </a:moveTo>
                <a:cubicBezTo>
                  <a:pt x="239" y="156"/>
                  <a:pt x="239" y="155"/>
                  <a:pt x="240" y="155"/>
                </a:cubicBezTo>
                <a:cubicBezTo>
                  <a:pt x="240" y="156"/>
                  <a:pt x="239" y="157"/>
                  <a:pt x="239" y="158"/>
                </a:cubicBezTo>
                <a:cubicBezTo>
                  <a:pt x="239" y="158"/>
                  <a:pt x="239" y="159"/>
                  <a:pt x="238" y="160"/>
                </a:cubicBezTo>
                <a:cubicBezTo>
                  <a:pt x="239" y="158"/>
                  <a:pt x="239" y="157"/>
                  <a:pt x="239" y="156"/>
                </a:cubicBezTo>
                <a:close/>
                <a:moveTo>
                  <a:pt x="239" y="153"/>
                </a:moveTo>
                <a:cubicBezTo>
                  <a:pt x="239" y="151"/>
                  <a:pt x="239" y="150"/>
                  <a:pt x="240" y="148"/>
                </a:cubicBezTo>
                <a:cubicBezTo>
                  <a:pt x="241" y="140"/>
                  <a:pt x="241" y="132"/>
                  <a:pt x="241" y="124"/>
                </a:cubicBezTo>
                <a:cubicBezTo>
                  <a:pt x="241" y="124"/>
                  <a:pt x="242" y="125"/>
                  <a:pt x="242" y="126"/>
                </a:cubicBezTo>
                <a:cubicBezTo>
                  <a:pt x="242" y="127"/>
                  <a:pt x="243" y="127"/>
                  <a:pt x="243" y="127"/>
                </a:cubicBezTo>
                <a:cubicBezTo>
                  <a:pt x="243" y="127"/>
                  <a:pt x="243" y="127"/>
                  <a:pt x="243" y="127"/>
                </a:cubicBezTo>
                <a:cubicBezTo>
                  <a:pt x="243" y="127"/>
                  <a:pt x="243" y="127"/>
                  <a:pt x="243" y="127"/>
                </a:cubicBezTo>
                <a:cubicBezTo>
                  <a:pt x="243" y="136"/>
                  <a:pt x="242" y="144"/>
                  <a:pt x="240" y="153"/>
                </a:cubicBezTo>
                <a:cubicBezTo>
                  <a:pt x="240" y="153"/>
                  <a:pt x="240" y="153"/>
                  <a:pt x="240" y="153"/>
                </a:cubicBezTo>
                <a:cubicBezTo>
                  <a:pt x="240" y="153"/>
                  <a:pt x="239" y="153"/>
                  <a:pt x="239" y="153"/>
                </a:cubicBezTo>
                <a:close/>
                <a:moveTo>
                  <a:pt x="244" y="139"/>
                </a:moveTo>
                <a:cubicBezTo>
                  <a:pt x="245" y="141"/>
                  <a:pt x="245" y="143"/>
                  <a:pt x="245" y="145"/>
                </a:cubicBezTo>
                <a:cubicBezTo>
                  <a:pt x="245" y="146"/>
                  <a:pt x="245" y="147"/>
                  <a:pt x="244" y="148"/>
                </a:cubicBezTo>
                <a:cubicBezTo>
                  <a:pt x="244" y="148"/>
                  <a:pt x="244" y="148"/>
                  <a:pt x="244" y="148"/>
                </a:cubicBezTo>
                <a:cubicBezTo>
                  <a:pt x="244" y="150"/>
                  <a:pt x="243" y="151"/>
                  <a:pt x="243" y="153"/>
                </a:cubicBezTo>
                <a:cubicBezTo>
                  <a:pt x="243" y="155"/>
                  <a:pt x="242" y="156"/>
                  <a:pt x="242" y="158"/>
                </a:cubicBezTo>
                <a:cubicBezTo>
                  <a:pt x="243" y="152"/>
                  <a:pt x="244" y="145"/>
                  <a:pt x="244" y="139"/>
                </a:cubicBezTo>
                <a:close/>
                <a:moveTo>
                  <a:pt x="245" y="135"/>
                </a:moveTo>
                <a:cubicBezTo>
                  <a:pt x="245" y="132"/>
                  <a:pt x="245" y="129"/>
                  <a:pt x="245" y="126"/>
                </a:cubicBezTo>
                <a:cubicBezTo>
                  <a:pt x="245" y="126"/>
                  <a:pt x="245" y="126"/>
                  <a:pt x="245" y="127"/>
                </a:cubicBezTo>
                <a:cubicBezTo>
                  <a:pt x="245" y="127"/>
                  <a:pt x="245" y="127"/>
                  <a:pt x="246" y="127"/>
                </a:cubicBezTo>
                <a:cubicBezTo>
                  <a:pt x="246" y="131"/>
                  <a:pt x="246" y="135"/>
                  <a:pt x="246" y="140"/>
                </a:cubicBezTo>
                <a:cubicBezTo>
                  <a:pt x="246" y="138"/>
                  <a:pt x="245" y="137"/>
                  <a:pt x="245" y="136"/>
                </a:cubicBezTo>
                <a:cubicBezTo>
                  <a:pt x="245" y="135"/>
                  <a:pt x="245" y="135"/>
                  <a:pt x="245" y="135"/>
                </a:cubicBezTo>
                <a:close/>
                <a:moveTo>
                  <a:pt x="245" y="95"/>
                </a:moveTo>
                <a:cubicBezTo>
                  <a:pt x="247" y="99"/>
                  <a:pt x="248" y="103"/>
                  <a:pt x="248" y="107"/>
                </a:cubicBezTo>
                <a:cubicBezTo>
                  <a:pt x="248" y="103"/>
                  <a:pt x="246" y="99"/>
                  <a:pt x="245" y="95"/>
                </a:cubicBezTo>
                <a:close/>
                <a:moveTo>
                  <a:pt x="247" y="129"/>
                </a:moveTo>
                <a:cubicBezTo>
                  <a:pt x="247" y="129"/>
                  <a:pt x="247" y="129"/>
                  <a:pt x="248" y="128"/>
                </a:cubicBezTo>
                <a:cubicBezTo>
                  <a:pt x="247" y="130"/>
                  <a:pt x="247" y="132"/>
                  <a:pt x="247" y="133"/>
                </a:cubicBezTo>
                <a:cubicBezTo>
                  <a:pt x="247" y="132"/>
                  <a:pt x="247" y="130"/>
                  <a:pt x="247" y="129"/>
                </a:cubicBezTo>
                <a:close/>
                <a:moveTo>
                  <a:pt x="247" y="123"/>
                </a:moveTo>
                <a:cubicBezTo>
                  <a:pt x="247" y="120"/>
                  <a:pt x="247" y="116"/>
                  <a:pt x="247" y="112"/>
                </a:cubicBezTo>
                <a:cubicBezTo>
                  <a:pt x="248" y="114"/>
                  <a:pt x="248" y="117"/>
                  <a:pt x="249" y="119"/>
                </a:cubicBezTo>
                <a:cubicBezTo>
                  <a:pt x="248" y="122"/>
                  <a:pt x="248" y="125"/>
                  <a:pt x="248" y="127"/>
                </a:cubicBezTo>
                <a:cubicBezTo>
                  <a:pt x="248" y="126"/>
                  <a:pt x="247" y="125"/>
                  <a:pt x="247" y="123"/>
                </a:cubicBezTo>
                <a:close/>
                <a:moveTo>
                  <a:pt x="225" y="50"/>
                </a:moveTo>
                <a:cubicBezTo>
                  <a:pt x="223" y="47"/>
                  <a:pt x="220" y="45"/>
                  <a:pt x="218" y="42"/>
                </a:cubicBezTo>
                <a:cubicBezTo>
                  <a:pt x="218" y="42"/>
                  <a:pt x="217" y="42"/>
                  <a:pt x="217" y="43"/>
                </a:cubicBezTo>
                <a:cubicBezTo>
                  <a:pt x="216" y="41"/>
                  <a:pt x="215" y="40"/>
                  <a:pt x="213" y="39"/>
                </a:cubicBezTo>
                <a:cubicBezTo>
                  <a:pt x="213" y="38"/>
                  <a:pt x="212" y="39"/>
                  <a:pt x="212" y="39"/>
                </a:cubicBezTo>
                <a:cubicBezTo>
                  <a:pt x="211" y="39"/>
                  <a:pt x="211" y="38"/>
                  <a:pt x="211" y="38"/>
                </a:cubicBezTo>
                <a:cubicBezTo>
                  <a:pt x="211" y="38"/>
                  <a:pt x="211" y="37"/>
                  <a:pt x="211" y="37"/>
                </a:cubicBezTo>
                <a:cubicBezTo>
                  <a:pt x="210" y="36"/>
                  <a:pt x="208" y="34"/>
                  <a:pt x="207" y="33"/>
                </a:cubicBezTo>
                <a:cubicBezTo>
                  <a:pt x="204" y="29"/>
                  <a:pt x="200" y="26"/>
                  <a:pt x="195" y="24"/>
                </a:cubicBezTo>
                <a:cubicBezTo>
                  <a:pt x="190" y="20"/>
                  <a:pt x="184" y="17"/>
                  <a:pt x="179" y="13"/>
                </a:cubicBezTo>
                <a:cubicBezTo>
                  <a:pt x="192" y="19"/>
                  <a:pt x="204" y="28"/>
                  <a:pt x="215" y="38"/>
                </a:cubicBezTo>
                <a:cubicBezTo>
                  <a:pt x="219" y="42"/>
                  <a:pt x="222" y="46"/>
                  <a:pt x="225" y="50"/>
                </a:cubicBezTo>
                <a:close/>
                <a:moveTo>
                  <a:pt x="178" y="13"/>
                </a:moveTo>
                <a:cubicBezTo>
                  <a:pt x="178" y="13"/>
                  <a:pt x="177" y="13"/>
                  <a:pt x="177" y="13"/>
                </a:cubicBezTo>
                <a:cubicBezTo>
                  <a:pt x="177" y="13"/>
                  <a:pt x="177" y="13"/>
                  <a:pt x="177" y="13"/>
                </a:cubicBezTo>
                <a:cubicBezTo>
                  <a:pt x="177" y="13"/>
                  <a:pt x="177" y="13"/>
                  <a:pt x="177" y="13"/>
                </a:cubicBezTo>
                <a:cubicBezTo>
                  <a:pt x="177" y="13"/>
                  <a:pt x="177" y="13"/>
                  <a:pt x="176" y="13"/>
                </a:cubicBezTo>
                <a:cubicBezTo>
                  <a:pt x="176" y="12"/>
                  <a:pt x="175" y="12"/>
                  <a:pt x="175" y="12"/>
                </a:cubicBezTo>
                <a:cubicBezTo>
                  <a:pt x="174" y="12"/>
                  <a:pt x="174" y="11"/>
                  <a:pt x="173" y="11"/>
                </a:cubicBezTo>
                <a:cubicBezTo>
                  <a:pt x="175" y="11"/>
                  <a:pt x="176" y="12"/>
                  <a:pt x="178" y="13"/>
                </a:cubicBezTo>
                <a:close/>
                <a:moveTo>
                  <a:pt x="128" y="2"/>
                </a:moveTo>
                <a:cubicBezTo>
                  <a:pt x="124" y="2"/>
                  <a:pt x="120" y="2"/>
                  <a:pt x="116" y="3"/>
                </a:cubicBezTo>
                <a:cubicBezTo>
                  <a:pt x="114" y="3"/>
                  <a:pt x="112" y="3"/>
                  <a:pt x="110" y="3"/>
                </a:cubicBezTo>
                <a:cubicBezTo>
                  <a:pt x="116" y="2"/>
                  <a:pt x="121" y="2"/>
                  <a:pt x="126" y="2"/>
                </a:cubicBezTo>
                <a:cubicBezTo>
                  <a:pt x="127" y="2"/>
                  <a:pt x="127" y="2"/>
                  <a:pt x="128" y="2"/>
                </a:cubicBezTo>
                <a:close/>
                <a:moveTo>
                  <a:pt x="8" y="87"/>
                </a:moveTo>
                <a:cubicBezTo>
                  <a:pt x="9" y="86"/>
                  <a:pt x="10" y="84"/>
                  <a:pt x="11" y="83"/>
                </a:cubicBezTo>
                <a:cubicBezTo>
                  <a:pt x="13" y="82"/>
                  <a:pt x="14" y="81"/>
                  <a:pt x="15" y="79"/>
                </a:cubicBezTo>
                <a:cubicBezTo>
                  <a:pt x="16" y="79"/>
                  <a:pt x="15" y="79"/>
                  <a:pt x="15" y="79"/>
                </a:cubicBezTo>
                <a:cubicBezTo>
                  <a:pt x="14" y="79"/>
                  <a:pt x="14" y="80"/>
                  <a:pt x="13" y="81"/>
                </a:cubicBezTo>
                <a:cubicBezTo>
                  <a:pt x="12" y="81"/>
                  <a:pt x="12" y="82"/>
                  <a:pt x="12" y="82"/>
                </a:cubicBezTo>
                <a:cubicBezTo>
                  <a:pt x="14" y="78"/>
                  <a:pt x="17" y="75"/>
                  <a:pt x="19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3"/>
                  <a:pt x="19" y="74"/>
                  <a:pt x="18" y="75"/>
                </a:cubicBezTo>
                <a:cubicBezTo>
                  <a:pt x="17" y="77"/>
                  <a:pt x="17" y="78"/>
                  <a:pt x="16" y="79"/>
                </a:cubicBezTo>
                <a:cubicBezTo>
                  <a:pt x="13" y="83"/>
                  <a:pt x="10" y="87"/>
                  <a:pt x="7" y="92"/>
                </a:cubicBezTo>
                <a:cubicBezTo>
                  <a:pt x="7" y="90"/>
                  <a:pt x="8" y="89"/>
                  <a:pt x="8" y="87"/>
                </a:cubicBezTo>
                <a:close/>
                <a:moveTo>
                  <a:pt x="8" y="166"/>
                </a:moveTo>
                <a:cubicBezTo>
                  <a:pt x="9" y="168"/>
                  <a:pt x="10" y="170"/>
                  <a:pt x="11" y="173"/>
                </a:cubicBezTo>
                <a:cubicBezTo>
                  <a:pt x="11" y="173"/>
                  <a:pt x="11" y="173"/>
                  <a:pt x="11" y="173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3" y="177"/>
                  <a:pt x="15" y="181"/>
                  <a:pt x="17" y="184"/>
                </a:cubicBezTo>
                <a:cubicBezTo>
                  <a:pt x="16" y="183"/>
                  <a:pt x="15" y="182"/>
                  <a:pt x="14" y="180"/>
                </a:cubicBezTo>
                <a:cubicBezTo>
                  <a:pt x="11" y="176"/>
                  <a:pt x="9" y="171"/>
                  <a:pt x="8" y="166"/>
                </a:cubicBezTo>
                <a:close/>
                <a:moveTo>
                  <a:pt x="17" y="188"/>
                </a:moveTo>
                <a:cubicBezTo>
                  <a:pt x="19" y="189"/>
                  <a:pt x="20" y="191"/>
                  <a:pt x="21" y="192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22" y="193"/>
                  <a:pt x="23" y="194"/>
                  <a:pt x="23" y="195"/>
                </a:cubicBezTo>
                <a:cubicBezTo>
                  <a:pt x="24" y="195"/>
                  <a:pt x="24" y="195"/>
                  <a:pt x="24" y="195"/>
                </a:cubicBezTo>
                <a:cubicBezTo>
                  <a:pt x="24" y="195"/>
                  <a:pt x="24" y="195"/>
                  <a:pt x="24" y="196"/>
                </a:cubicBezTo>
                <a:cubicBezTo>
                  <a:pt x="24" y="196"/>
                  <a:pt x="25" y="197"/>
                  <a:pt x="25" y="197"/>
                </a:cubicBezTo>
                <a:cubicBezTo>
                  <a:pt x="28" y="200"/>
                  <a:pt x="30" y="203"/>
                  <a:pt x="33" y="206"/>
                </a:cubicBezTo>
                <a:cubicBezTo>
                  <a:pt x="32" y="206"/>
                  <a:pt x="32" y="207"/>
                  <a:pt x="32" y="207"/>
                </a:cubicBezTo>
                <a:cubicBezTo>
                  <a:pt x="33" y="209"/>
                  <a:pt x="35" y="210"/>
                  <a:pt x="36" y="211"/>
                </a:cubicBezTo>
                <a:cubicBezTo>
                  <a:pt x="36" y="211"/>
                  <a:pt x="36" y="211"/>
                  <a:pt x="36" y="212"/>
                </a:cubicBezTo>
                <a:cubicBezTo>
                  <a:pt x="40" y="216"/>
                  <a:pt x="43" y="220"/>
                  <a:pt x="47" y="223"/>
                </a:cubicBezTo>
                <a:cubicBezTo>
                  <a:pt x="44" y="221"/>
                  <a:pt x="41" y="218"/>
                  <a:pt x="38" y="215"/>
                </a:cubicBezTo>
                <a:cubicBezTo>
                  <a:pt x="30" y="207"/>
                  <a:pt x="23" y="198"/>
                  <a:pt x="17" y="188"/>
                </a:cubicBezTo>
                <a:close/>
                <a:moveTo>
                  <a:pt x="94" y="245"/>
                </a:moveTo>
                <a:cubicBezTo>
                  <a:pt x="95" y="246"/>
                  <a:pt x="96" y="246"/>
                  <a:pt x="97" y="246"/>
                </a:cubicBezTo>
                <a:cubicBezTo>
                  <a:pt x="97" y="246"/>
                  <a:pt x="97" y="247"/>
                  <a:pt x="97" y="247"/>
                </a:cubicBezTo>
                <a:cubicBezTo>
                  <a:pt x="100" y="248"/>
                  <a:pt x="102" y="248"/>
                  <a:pt x="105" y="249"/>
                </a:cubicBezTo>
                <a:cubicBezTo>
                  <a:pt x="105" y="249"/>
                  <a:pt x="105" y="249"/>
                  <a:pt x="105" y="248"/>
                </a:cubicBezTo>
                <a:cubicBezTo>
                  <a:pt x="109" y="249"/>
                  <a:pt x="112" y="249"/>
                  <a:pt x="116" y="249"/>
                </a:cubicBezTo>
                <a:cubicBezTo>
                  <a:pt x="115" y="250"/>
                  <a:pt x="116" y="250"/>
                  <a:pt x="116" y="250"/>
                </a:cubicBezTo>
                <a:cubicBezTo>
                  <a:pt x="119" y="251"/>
                  <a:pt x="121" y="251"/>
                  <a:pt x="123" y="251"/>
                </a:cubicBezTo>
                <a:cubicBezTo>
                  <a:pt x="111" y="251"/>
                  <a:pt x="99" y="249"/>
                  <a:pt x="88" y="245"/>
                </a:cubicBezTo>
                <a:cubicBezTo>
                  <a:pt x="90" y="245"/>
                  <a:pt x="92" y="245"/>
                  <a:pt x="94" y="245"/>
                </a:cubicBezTo>
                <a:close/>
                <a:moveTo>
                  <a:pt x="135" y="251"/>
                </a:moveTo>
                <a:cubicBezTo>
                  <a:pt x="140" y="250"/>
                  <a:pt x="145" y="249"/>
                  <a:pt x="150" y="248"/>
                </a:cubicBezTo>
                <a:cubicBezTo>
                  <a:pt x="151" y="248"/>
                  <a:pt x="150" y="247"/>
                  <a:pt x="150" y="247"/>
                </a:cubicBezTo>
                <a:cubicBezTo>
                  <a:pt x="142" y="249"/>
                  <a:pt x="134" y="250"/>
                  <a:pt x="127" y="250"/>
                </a:cubicBezTo>
                <a:cubicBezTo>
                  <a:pt x="127" y="250"/>
                  <a:pt x="126" y="249"/>
                  <a:pt x="126" y="249"/>
                </a:cubicBezTo>
                <a:cubicBezTo>
                  <a:pt x="120" y="248"/>
                  <a:pt x="114" y="248"/>
                  <a:pt x="108" y="248"/>
                </a:cubicBezTo>
                <a:cubicBezTo>
                  <a:pt x="108" y="247"/>
                  <a:pt x="108" y="247"/>
                  <a:pt x="108" y="247"/>
                </a:cubicBezTo>
                <a:cubicBezTo>
                  <a:pt x="110" y="247"/>
                  <a:pt x="113" y="247"/>
                  <a:pt x="115" y="247"/>
                </a:cubicBezTo>
                <a:cubicBezTo>
                  <a:pt x="115" y="247"/>
                  <a:pt x="115" y="247"/>
                  <a:pt x="115" y="246"/>
                </a:cubicBezTo>
                <a:cubicBezTo>
                  <a:pt x="117" y="246"/>
                  <a:pt x="118" y="247"/>
                  <a:pt x="119" y="24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0" y="247"/>
                  <a:pt x="120" y="247"/>
                  <a:pt x="120" y="247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22" y="247"/>
                  <a:pt x="122" y="247"/>
                  <a:pt x="122" y="247"/>
                </a:cubicBezTo>
                <a:cubicBezTo>
                  <a:pt x="123" y="247"/>
                  <a:pt x="125" y="247"/>
                  <a:pt x="126" y="248"/>
                </a:cubicBezTo>
                <a:cubicBezTo>
                  <a:pt x="126" y="248"/>
                  <a:pt x="126" y="248"/>
                  <a:pt x="127" y="248"/>
                </a:cubicBezTo>
                <a:cubicBezTo>
                  <a:pt x="136" y="248"/>
                  <a:pt x="144" y="247"/>
                  <a:pt x="153" y="246"/>
                </a:cubicBezTo>
                <a:cubicBezTo>
                  <a:pt x="153" y="246"/>
                  <a:pt x="153" y="246"/>
                  <a:pt x="154" y="246"/>
                </a:cubicBezTo>
                <a:cubicBezTo>
                  <a:pt x="154" y="246"/>
                  <a:pt x="154" y="246"/>
                  <a:pt x="154" y="246"/>
                </a:cubicBezTo>
                <a:cubicBezTo>
                  <a:pt x="154" y="246"/>
                  <a:pt x="154" y="246"/>
                  <a:pt x="154" y="246"/>
                </a:cubicBezTo>
                <a:cubicBezTo>
                  <a:pt x="155" y="246"/>
                  <a:pt x="156" y="246"/>
                  <a:pt x="157" y="245"/>
                </a:cubicBezTo>
                <a:cubicBezTo>
                  <a:pt x="157" y="246"/>
                  <a:pt x="158" y="246"/>
                  <a:pt x="159" y="246"/>
                </a:cubicBezTo>
                <a:cubicBezTo>
                  <a:pt x="160" y="246"/>
                  <a:pt x="161" y="245"/>
                  <a:pt x="162" y="244"/>
                </a:cubicBezTo>
                <a:cubicBezTo>
                  <a:pt x="164" y="244"/>
                  <a:pt x="165" y="243"/>
                  <a:pt x="166" y="243"/>
                </a:cubicBezTo>
                <a:cubicBezTo>
                  <a:pt x="168" y="242"/>
                  <a:pt x="170" y="242"/>
                  <a:pt x="171" y="241"/>
                </a:cubicBezTo>
                <a:cubicBezTo>
                  <a:pt x="172" y="241"/>
                  <a:pt x="174" y="240"/>
                  <a:pt x="175" y="240"/>
                </a:cubicBezTo>
                <a:cubicBezTo>
                  <a:pt x="177" y="239"/>
                  <a:pt x="178" y="238"/>
                  <a:pt x="180" y="238"/>
                </a:cubicBezTo>
                <a:cubicBezTo>
                  <a:pt x="180" y="238"/>
                  <a:pt x="180" y="238"/>
                  <a:pt x="181" y="238"/>
                </a:cubicBezTo>
                <a:cubicBezTo>
                  <a:pt x="184" y="236"/>
                  <a:pt x="188" y="234"/>
                  <a:pt x="191" y="232"/>
                </a:cubicBezTo>
                <a:cubicBezTo>
                  <a:pt x="192" y="231"/>
                  <a:pt x="191" y="230"/>
                  <a:pt x="190" y="231"/>
                </a:cubicBezTo>
                <a:cubicBezTo>
                  <a:pt x="193" y="229"/>
                  <a:pt x="195" y="228"/>
                  <a:pt x="197" y="226"/>
                </a:cubicBezTo>
                <a:cubicBezTo>
                  <a:pt x="197" y="226"/>
                  <a:pt x="197" y="226"/>
                  <a:pt x="197" y="226"/>
                </a:cubicBezTo>
                <a:cubicBezTo>
                  <a:pt x="198" y="225"/>
                  <a:pt x="199" y="225"/>
                  <a:pt x="200" y="224"/>
                </a:cubicBezTo>
                <a:cubicBezTo>
                  <a:pt x="200" y="223"/>
                  <a:pt x="201" y="223"/>
                  <a:pt x="201" y="223"/>
                </a:cubicBezTo>
                <a:cubicBezTo>
                  <a:pt x="203" y="221"/>
                  <a:pt x="205" y="220"/>
                  <a:pt x="207" y="218"/>
                </a:cubicBezTo>
                <a:cubicBezTo>
                  <a:pt x="207" y="218"/>
                  <a:pt x="207" y="218"/>
                  <a:pt x="208" y="218"/>
                </a:cubicBezTo>
                <a:cubicBezTo>
                  <a:pt x="207" y="218"/>
                  <a:pt x="207" y="219"/>
                  <a:pt x="206" y="220"/>
                </a:cubicBezTo>
                <a:cubicBezTo>
                  <a:pt x="206" y="220"/>
                  <a:pt x="207" y="221"/>
                  <a:pt x="207" y="221"/>
                </a:cubicBezTo>
                <a:cubicBezTo>
                  <a:pt x="208" y="220"/>
                  <a:pt x="209" y="219"/>
                  <a:pt x="210" y="218"/>
                </a:cubicBezTo>
                <a:cubicBezTo>
                  <a:pt x="210" y="218"/>
                  <a:pt x="211" y="219"/>
                  <a:pt x="211" y="219"/>
                </a:cubicBezTo>
                <a:cubicBezTo>
                  <a:pt x="190" y="237"/>
                  <a:pt x="163" y="249"/>
                  <a:pt x="135" y="251"/>
                </a:cubicBezTo>
                <a:close/>
                <a:moveTo>
                  <a:pt x="215" y="215"/>
                </a:moveTo>
                <a:cubicBezTo>
                  <a:pt x="214" y="215"/>
                  <a:pt x="214" y="215"/>
                  <a:pt x="214" y="216"/>
                </a:cubicBezTo>
                <a:cubicBezTo>
                  <a:pt x="214" y="215"/>
                  <a:pt x="215" y="214"/>
                  <a:pt x="216" y="213"/>
                </a:cubicBezTo>
                <a:cubicBezTo>
                  <a:pt x="220" y="209"/>
                  <a:pt x="224" y="203"/>
                  <a:pt x="227" y="197"/>
                </a:cubicBezTo>
                <a:cubicBezTo>
                  <a:pt x="229" y="196"/>
                  <a:pt x="230" y="195"/>
                  <a:pt x="231" y="194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29" y="193"/>
                  <a:pt x="228" y="193"/>
                  <a:pt x="227" y="194"/>
                </a:cubicBezTo>
                <a:cubicBezTo>
                  <a:pt x="227" y="193"/>
                  <a:pt x="227" y="193"/>
                  <a:pt x="227" y="193"/>
                </a:cubicBezTo>
                <a:cubicBezTo>
                  <a:pt x="227" y="193"/>
                  <a:pt x="228" y="193"/>
                  <a:pt x="228" y="193"/>
                </a:cubicBezTo>
                <a:cubicBezTo>
                  <a:pt x="230" y="192"/>
                  <a:pt x="231" y="190"/>
                  <a:pt x="232" y="188"/>
                </a:cubicBezTo>
                <a:cubicBezTo>
                  <a:pt x="232" y="188"/>
                  <a:pt x="232" y="188"/>
                  <a:pt x="233" y="188"/>
                </a:cubicBezTo>
                <a:cubicBezTo>
                  <a:pt x="233" y="188"/>
                  <a:pt x="233" y="188"/>
                  <a:pt x="233" y="188"/>
                </a:cubicBezTo>
                <a:cubicBezTo>
                  <a:pt x="234" y="187"/>
                  <a:pt x="234" y="185"/>
                  <a:pt x="235" y="184"/>
                </a:cubicBezTo>
                <a:cubicBezTo>
                  <a:pt x="242" y="175"/>
                  <a:pt x="246" y="164"/>
                  <a:pt x="246" y="153"/>
                </a:cubicBezTo>
                <a:cubicBezTo>
                  <a:pt x="246" y="152"/>
                  <a:pt x="246" y="151"/>
                  <a:pt x="246" y="150"/>
                </a:cubicBezTo>
                <a:cubicBezTo>
                  <a:pt x="248" y="145"/>
                  <a:pt x="248" y="140"/>
                  <a:pt x="248" y="134"/>
                </a:cubicBezTo>
                <a:cubicBezTo>
                  <a:pt x="249" y="132"/>
                  <a:pt x="249" y="129"/>
                  <a:pt x="250" y="126"/>
                </a:cubicBezTo>
                <a:cubicBezTo>
                  <a:pt x="250" y="128"/>
                  <a:pt x="250" y="131"/>
                  <a:pt x="250" y="133"/>
                </a:cubicBezTo>
                <a:cubicBezTo>
                  <a:pt x="250" y="134"/>
                  <a:pt x="251" y="134"/>
                  <a:pt x="252" y="133"/>
                </a:cubicBezTo>
                <a:cubicBezTo>
                  <a:pt x="250" y="164"/>
                  <a:pt x="237" y="193"/>
                  <a:pt x="215" y="215"/>
                </a:cubicBezTo>
                <a:close/>
              </a:path>
            </a:pathLst>
          </a:custGeom>
          <a:gradFill flip="none" rotWithShape="1">
            <a:gsLst>
              <a:gs pos="0">
                <a:srgbClr val="185A9D">
                  <a:alpha val="82000"/>
                </a:srgbClr>
              </a:gs>
              <a:gs pos="100000">
                <a:srgbClr val="00D2FF">
                  <a:alpha val="9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 cap="flat" cmpd="sng" algn="ctr">
            <a:noFill/>
            <a:prstDash val="solid"/>
          </a:ln>
          <a:effectLst/>
          <a:extLst/>
        </p:spPr>
        <p:txBody>
          <a:bodyPr anchor="ctr"/>
          <a:lstStyle/>
          <a:p>
            <a:pPr algn="ctr" defTabSz="1218865">
              <a:defRPr/>
            </a:pPr>
            <a:r>
              <a:rPr lang="zh-CN" altLang="en-US" sz="18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商业分析</a:t>
            </a:r>
            <a:endParaRPr lang="zh-CN" altLang="en-US" sz="1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93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3812" y="0"/>
            <a:ext cx="12204700" cy="685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TextBox 1"/>
          <p:cNvSpPr/>
          <p:nvPr/>
        </p:nvSpPr>
        <p:spPr>
          <a:xfrm>
            <a:off x="3575050" y="3573463"/>
            <a:ext cx="4679950" cy="65881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  <a:endParaRPr lang="en-US" altLang="x-none" sz="2000" b="1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algn="ctr">
              <a:spcBef>
                <a:spcPct val="20000"/>
              </a:spcBef>
            </a:pPr>
            <a:r>
              <a:rPr lang="en-US" altLang="x-none" sz="1300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x-none" sz="1300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  <a:endParaRPr lang="zh-CN" altLang="en-US" sz="1300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1268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325" y="2422525"/>
            <a:ext cx="3181350" cy="10048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概况  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1161409437"/>
              </p:ext>
            </p:extLst>
          </p:nvPr>
        </p:nvGraphicFramePr>
        <p:xfrm>
          <a:off x="252582" y="1201301"/>
          <a:ext cx="11658467" cy="5320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24" name="矩形 23"/>
          <p:cNvSpPr/>
          <p:nvPr/>
        </p:nvSpPr>
        <p:spPr>
          <a:xfrm>
            <a:off x="1422215" y="3250411"/>
            <a:ext cx="498589" cy="173101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800" dirty="0">
                <a:latin typeface="Microsoft YaHei" charset="-122"/>
                <a:ea typeface="Microsoft YaHei" charset="-122"/>
                <a:cs typeface="Microsoft YaHei" charset="-122"/>
              </a:rPr>
              <a:t>王博</a:t>
            </a:r>
          </a:p>
        </p:txBody>
      </p:sp>
      <p:sp>
        <p:nvSpPr>
          <p:cNvPr id="25" name="矩形 24"/>
          <p:cNvSpPr/>
          <p:nvPr/>
        </p:nvSpPr>
        <p:spPr>
          <a:xfrm>
            <a:off x="2476177" y="3800451"/>
            <a:ext cx="498589" cy="173101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700" dirty="0">
                <a:latin typeface="Microsoft YaHei" charset="-122"/>
                <a:ea typeface="Microsoft YaHei" charset="-122"/>
                <a:cs typeface="Microsoft YaHei" charset="-122"/>
              </a:rPr>
              <a:t>王晶</a:t>
            </a:r>
          </a:p>
        </p:txBody>
      </p:sp>
      <p:sp>
        <p:nvSpPr>
          <p:cNvPr id="27" name="矩形 26"/>
          <p:cNvSpPr/>
          <p:nvPr/>
        </p:nvSpPr>
        <p:spPr>
          <a:xfrm>
            <a:off x="3365062" y="3809138"/>
            <a:ext cx="498589" cy="173101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700" dirty="0" smtClean="0">
                <a:latin typeface="Microsoft YaHei" charset="-122"/>
                <a:ea typeface="Microsoft YaHei" charset="-122"/>
                <a:cs typeface="Microsoft YaHei" charset="-122"/>
              </a:rPr>
              <a:t>孙健</a:t>
            </a:r>
            <a:endParaRPr lang="zh-CN" altLang="en-US" sz="7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53946" y="3800451"/>
            <a:ext cx="498589" cy="173101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700" dirty="0" smtClean="0">
                <a:latin typeface="Microsoft YaHei" charset="-122"/>
                <a:ea typeface="Microsoft YaHei" charset="-122"/>
                <a:cs typeface="Microsoft YaHei" charset="-122"/>
              </a:rPr>
              <a:t>孙健</a:t>
            </a:r>
            <a:endParaRPr lang="zh-CN" altLang="en-US" sz="7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42830" y="3809470"/>
            <a:ext cx="498589" cy="173101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700" dirty="0">
                <a:latin typeface="Microsoft YaHei" charset="-122"/>
                <a:ea typeface="Microsoft YaHei" charset="-122"/>
                <a:cs typeface="Microsoft YaHei" charset="-122"/>
              </a:rPr>
              <a:t>程凯代</a:t>
            </a:r>
          </a:p>
        </p:txBody>
      </p:sp>
      <p:sp>
        <p:nvSpPr>
          <p:cNvPr id="30" name="矩形 29"/>
          <p:cNvSpPr/>
          <p:nvPr/>
        </p:nvSpPr>
        <p:spPr>
          <a:xfrm>
            <a:off x="6007993" y="3804794"/>
            <a:ext cx="546029" cy="164415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700" dirty="0">
                <a:latin typeface="Microsoft YaHei" charset="-122"/>
                <a:ea typeface="Microsoft YaHei" charset="-122"/>
                <a:cs typeface="Microsoft YaHei" charset="-122"/>
              </a:rPr>
              <a:t>纪成举</a:t>
            </a:r>
          </a:p>
        </p:txBody>
      </p:sp>
      <p:sp>
        <p:nvSpPr>
          <p:cNvPr id="31" name="矩形 30"/>
          <p:cNvSpPr/>
          <p:nvPr/>
        </p:nvSpPr>
        <p:spPr>
          <a:xfrm>
            <a:off x="6861300" y="3804794"/>
            <a:ext cx="555373" cy="164415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700">
                <a:latin typeface="Microsoft YaHei" charset="-122"/>
                <a:ea typeface="Microsoft YaHei" charset="-122"/>
                <a:cs typeface="Microsoft YaHei" charset="-122"/>
              </a:rPr>
              <a:t>王海军代</a:t>
            </a:r>
            <a:endParaRPr lang="zh-CN" altLang="en-US" sz="7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73903" y="3804794"/>
            <a:ext cx="546029" cy="164415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700" dirty="0" smtClean="0">
                <a:latin typeface="Microsoft YaHei" charset="-122"/>
                <a:ea typeface="Microsoft YaHei" charset="-122"/>
                <a:cs typeface="Microsoft YaHei" charset="-122"/>
              </a:rPr>
              <a:t>顾金飞代</a:t>
            </a:r>
            <a:endParaRPr lang="zh-CN" altLang="en-US" sz="7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650923" y="3808806"/>
            <a:ext cx="498589" cy="173101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700" dirty="0" smtClean="0">
                <a:latin typeface="Microsoft YaHei" charset="-122"/>
                <a:ea typeface="Microsoft YaHei" charset="-122"/>
                <a:cs typeface="Microsoft YaHei" charset="-122"/>
              </a:rPr>
              <a:t>闫辉</a:t>
            </a:r>
            <a:endParaRPr lang="zh-CN" altLang="en-US" sz="7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551670" y="3808806"/>
            <a:ext cx="498589" cy="173101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700" dirty="0">
                <a:latin typeface="Microsoft YaHei" charset="-122"/>
                <a:ea typeface="Microsoft YaHei" charset="-122"/>
                <a:cs typeface="Microsoft YaHei" charset="-122"/>
              </a:rPr>
              <a:t>买清清</a:t>
            </a:r>
          </a:p>
        </p:txBody>
      </p:sp>
      <p:sp>
        <p:nvSpPr>
          <p:cNvPr id="38" name="矩形 37"/>
          <p:cNvSpPr/>
          <p:nvPr/>
        </p:nvSpPr>
        <p:spPr>
          <a:xfrm>
            <a:off x="10407490" y="3796108"/>
            <a:ext cx="498589" cy="173101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700" dirty="0">
                <a:latin typeface="Microsoft YaHei" charset="-122"/>
                <a:ea typeface="Microsoft YaHei" charset="-122"/>
                <a:cs typeface="Microsoft YaHei" charset="-122"/>
              </a:rPr>
              <a:t>赵宏代</a:t>
            </a:r>
          </a:p>
        </p:txBody>
      </p:sp>
      <p:sp>
        <p:nvSpPr>
          <p:cNvPr id="39" name="矩形 38"/>
          <p:cNvSpPr/>
          <p:nvPr/>
        </p:nvSpPr>
        <p:spPr>
          <a:xfrm>
            <a:off x="11403115" y="3808806"/>
            <a:ext cx="498589" cy="173101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700" dirty="0">
                <a:latin typeface="Microsoft YaHei" charset="-122"/>
                <a:ea typeface="Microsoft YaHei" charset="-122"/>
                <a:cs typeface="Microsoft YaHei" charset="-122"/>
              </a:rPr>
              <a:t>程凯代</a:t>
            </a:r>
          </a:p>
        </p:txBody>
      </p:sp>
      <p:sp>
        <p:nvSpPr>
          <p:cNvPr id="40" name="矩形 39"/>
          <p:cNvSpPr/>
          <p:nvPr/>
        </p:nvSpPr>
        <p:spPr>
          <a:xfrm>
            <a:off x="9551670" y="3229689"/>
            <a:ext cx="498589" cy="173101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zh-CN" altLang="en-US" sz="800" dirty="0">
                <a:latin typeface="Microsoft YaHei" charset="-122"/>
                <a:ea typeface="Microsoft YaHei" charset="-122"/>
                <a:cs typeface="Microsoft YaHei" charset="-122"/>
              </a:rPr>
              <a:t>顾金飞</a:t>
            </a:r>
          </a:p>
        </p:txBody>
      </p:sp>
      <p:sp>
        <p:nvSpPr>
          <p:cNvPr id="41" name="矩形 40"/>
          <p:cNvSpPr/>
          <p:nvPr/>
        </p:nvSpPr>
        <p:spPr>
          <a:xfrm>
            <a:off x="10482065" y="3229689"/>
            <a:ext cx="498589" cy="173101"/>
          </a:xfrm>
          <a:prstGeom prst="rect">
            <a:avLst/>
          </a:pr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zh-CN" sz="800" dirty="0">
                <a:latin typeface="Microsoft YaHei" charset="-122"/>
                <a:ea typeface="Microsoft YaHei" charset="-122"/>
                <a:cs typeface="Microsoft YaHei" charset="-122"/>
              </a:rPr>
              <a:t>TBH</a:t>
            </a:r>
            <a:endParaRPr lang="zh-CN" altLang="en-US" sz="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 flipV="1">
            <a:off x="1920804" y="4171950"/>
            <a:ext cx="498546" cy="8001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框架 4"/>
          <p:cNvSpPr/>
          <p:nvPr/>
        </p:nvSpPr>
        <p:spPr>
          <a:xfrm>
            <a:off x="1920804" y="3229689"/>
            <a:ext cx="1255458" cy="942261"/>
          </a:xfrm>
          <a:prstGeom prst="frame">
            <a:avLst/>
          </a:prstGeom>
          <a:solidFill>
            <a:srgbClr val="FF0000"/>
          </a:solidFill>
          <a:ln w="0">
            <a:solidFill>
              <a:srgbClr val="FF0000">
                <a:alpha val="5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62049" y="4972050"/>
            <a:ext cx="3590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FF0000"/>
                </a:solidFill>
                <a:latin typeface="Heiti SC Medium" charset="-122"/>
                <a:ea typeface="Heiti SC Medium" charset="-122"/>
                <a:cs typeface="Heiti SC Medium" charset="-122"/>
              </a:rPr>
              <a:t>产品：规划 设计 实现 </a:t>
            </a:r>
          </a:p>
          <a:p>
            <a:r>
              <a:rPr kumimoji="1" lang="zh-CN" altLang="en-US" sz="2800" b="1" dirty="0" smtClean="0">
                <a:solidFill>
                  <a:srgbClr val="FF0000"/>
                </a:solidFill>
                <a:latin typeface="Heiti SC Medium" charset="-122"/>
                <a:ea typeface="Heiti SC Medium" charset="-122"/>
                <a:cs typeface="Heiti SC Medium" charset="-122"/>
              </a:rPr>
              <a:t>项目：落地 跟踪</a:t>
            </a:r>
            <a:endParaRPr kumimoji="1" lang="zh-CN" altLang="en-US" sz="2800" b="1" dirty="0">
              <a:solidFill>
                <a:srgbClr val="FF0000"/>
              </a:solidFill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50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产品经理 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grpSp>
        <p:nvGrpSpPr>
          <p:cNvPr id="107" name="Group 14"/>
          <p:cNvGrpSpPr/>
          <p:nvPr/>
        </p:nvGrpSpPr>
        <p:grpSpPr>
          <a:xfrm>
            <a:off x="5931303" y="3114675"/>
            <a:ext cx="1061000" cy="1214343"/>
            <a:chOff x="5379142" y="2991066"/>
            <a:chExt cx="1414667" cy="1619124"/>
          </a:xfrm>
        </p:grpSpPr>
        <p:sp>
          <p:nvSpPr>
            <p:cNvPr id="108" name="Shape 1723"/>
            <p:cNvSpPr/>
            <p:nvPr/>
          </p:nvSpPr>
          <p:spPr>
            <a:xfrm rot="18900000">
              <a:off x="5379143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Shape 1726"/>
            <p:cNvSpPr/>
            <p:nvPr/>
          </p:nvSpPr>
          <p:spPr>
            <a:xfrm rot="18900000">
              <a:off x="5379142" y="3195523"/>
              <a:ext cx="1414666" cy="1414667"/>
            </a:xfrm>
            <a:prstGeom prst="roundRect">
              <a:avLst>
                <a:gd name="adj" fmla="val 15000"/>
              </a:avLst>
            </a:pr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Group 12"/>
          <p:cNvGrpSpPr/>
          <p:nvPr/>
        </p:nvGrpSpPr>
        <p:grpSpPr>
          <a:xfrm>
            <a:off x="4569849" y="3270932"/>
            <a:ext cx="1061000" cy="1214343"/>
            <a:chOff x="3563871" y="3199409"/>
            <a:chExt cx="1414666" cy="1619124"/>
          </a:xfrm>
        </p:grpSpPr>
        <p:sp>
          <p:nvSpPr>
            <p:cNvPr id="111" name="Shape 1722"/>
            <p:cNvSpPr/>
            <p:nvPr/>
          </p:nvSpPr>
          <p:spPr>
            <a:xfrm rot="8100000">
              <a:off x="3563871" y="3403867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Shape 1729"/>
            <p:cNvSpPr/>
            <p:nvPr/>
          </p:nvSpPr>
          <p:spPr>
            <a:xfrm rot="8100000">
              <a:off x="3563871" y="3199409"/>
              <a:ext cx="1414666" cy="1414667"/>
            </a:xfrm>
            <a:prstGeom prst="roundRect">
              <a:avLst>
                <a:gd name="adj" fmla="val 15000"/>
              </a:avLst>
            </a:pr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Group 11"/>
          <p:cNvGrpSpPr/>
          <p:nvPr/>
        </p:nvGrpSpPr>
        <p:grpSpPr>
          <a:xfrm>
            <a:off x="3204253" y="3114675"/>
            <a:ext cx="1061000" cy="1214343"/>
            <a:chOff x="1743076" y="2991066"/>
            <a:chExt cx="1414666" cy="1619124"/>
          </a:xfrm>
        </p:grpSpPr>
        <p:sp>
          <p:nvSpPr>
            <p:cNvPr id="114" name="Shape 1721"/>
            <p:cNvSpPr/>
            <p:nvPr/>
          </p:nvSpPr>
          <p:spPr>
            <a:xfrm rot="18900000">
              <a:off x="1743076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Shape 1732"/>
            <p:cNvSpPr/>
            <p:nvPr/>
          </p:nvSpPr>
          <p:spPr>
            <a:xfrm rot="18900000">
              <a:off x="1743076" y="3195523"/>
              <a:ext cx="1414666" cy="1414667"/>
            </a:xfrm>
            <a:prstGeom prst="roundRect">
              <a:avLst>
                <a:gd name="adj" fmla="val 15000"/>
              </a:avLst>
            </a:pr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Group 15"/>
          <p:cNvGrpSpPr/>
          <p:nvPr/>
        </p:nvGrpSpPr>
        <p:grpSpPr>
          <a:xfrm>
            <a:off x="7296899" y="3270932"/>
            <a:ext cx="1061000" cy="1214344"/>
            <a:chOff x="7199937" y="3199409"/>
            <a:chExt cx="1414666" cy="1619125"/>
          </a:xfrm>
        </p:grpSpPr>
        <p:sp>
          <p:nvSpPr>
            <p:cNvPr id="117" name="Shape 1724"/>
            <p:cNvSpPr/>
            <p:nvPr/>
          </p:nvSpPr>
          <p:spPr>
            <a:xfrm rot="8100000">
              <a:off x="7199937" y="3403868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Shape 1735"/>
            <p:cNvSpPr/>
            <p:nvPr/>
          </p:nvSpPr>
          <p:spPr>
            <a:xfrm rot="8100000">
              <a:off x="7199937" y="3199409"/>
              <a:ext cx="1414666" cy="1414667"/>
            </a:xfrm>
            <a:prstGeom prst="roundRect">
              <a:avLst>
                <a:gd name="adj" fmla="val 15000"/>
              </a:avLst>
            </a:pr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Text Placeholder 4"/>
          <p:cNvSpPr txBox="1">
            <a:spLocks/>
          </p:cNvSpPr>
          <p:nvPr/>
        </p:nvSpPr>
        <p:spPr>
          <a:xfrm>
            <a:off x="3280696" y="3698105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市场调研</a:t>
            </a:r>
            <a:endParaRPr lang="en-GB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Text Placeholder 4"/>
          <p:cNvSpPr txBox="1">
            <a:spLocks/>
          </p:cNvSpPr>
          <p:nvPr/>
        </p:nvSpPr>
        <p:spPr>
          <a:xfrm>
            <a:off x="4644220" y="3698105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产品定义及设计</a:t>
            </a:r>
            <a:endParaRPr lang="en-GB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Text Placeholder 4"/>
          <p:cNvSpPr txBox="1">
            <a:spLocks/>
          </p:cNvSpPr>
          <p:nvPr/>
        </p:nvSpPr>
        <p:spPr>
          <a:xfrm>
            <a:off x="6007211" y="3698105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产品研发管理</a:t>
            </a:r>
            <a:endParaRPr lang="en-GB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Text Placeholder 4"/>
          <p:cNvSpPr txBox="1">
            <a:spLocks/>
          </p:cNvSpPr>
          <p:nvPr/>
        </p:nvSpPr>
        <p:spPr>
          <a:xfrm>
            <a:off x="7370735" y="3698105"/>
            <a:ext cx="1067876" cy="722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市场及宣介</a:t>
            </a:r>
            <a:endParaRPr lang="en-GB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9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3" grpId="0" build="p"/>
      <p:bldP spid="124" grpId="0" build="p"/>
      <p:bldP spid="12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业务线划分及负责人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37" name="Shape 2012"/>
          <p:cNvSpPr/>
          <p:nvPr/>
        </p:nvSpPr>
        <p:spPr>
          <a:xfrm>
            <a:off x="6383754" y="2505353"/>
            <a:ext cx="2671029" cy="1264960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38" name="Shape 2013"/>
          <p:cNvSpPr/>
          <p:nvPr/>
        </p:nvSpPr>
        <p:spPr>
          <a:xfrm>
            <a:off x="6383754" y="3953210"/>
            <a:ext cx="2671029" cy="1263620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39" name="Shape 2014"/>
          <p:cNvSpPr/>
          <p:nvPr/>
        </p:nvSpPr>
        <p:spPr>
          <a:xfrm>
            <a:off x="2278649" y="3952540"/>
            <a:ext cx="2671029" cy="1264959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40" name="Shape 2015"/>
          <p:cNvSpPr/>
          <p:nvPr/>
        </p:nvSpPr>
        <p:spPr>
          <a:xfrm>
            <a:off x="2278649" y="2505353"/>
            <a:ext cx="2671029" cy="1264960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41" name="Shape 2016"/>
          <p:cNvSpPr/>
          <p:nvPr/>
        </p:nvSpPr>
        <p:spPr>
          <a:xfrm>
            <a:off x="4581131" y="2781084"/>
            <a:ext cx="2165927" cy="2165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/>
          </a:p>
        </p:txBody>
      </p:sp>
      <p:sp>
        <p:nvSpPr>
          <p:cNvPr id="42" name="Shape 2021"/>
          <p:cNvSpPr/>
          <p:nvPr/>
        </p:nvSpPr>
        <p:spPr>
          <a:xfrm>
            <a:off x="2839680" y="2925688"/>
            <a:ext cx="1809573" cy="38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龙炳铖，主要负责打造通用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平台及汉柏自研发应用，包括访客系统、会议、考勤等业务，同时对外输出软件对接能力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Shape 2022"/>
          <p:cNvSpPr/>
          <p:nvPr/>
        </p:nvSpPr>
        <p:spPr>
          <a:xfrm>
            <a:off x="2833835" y="2611878"/>
            <a:ext cx="1401999" cy="30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基础业务线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Shape 2023"/>
          <p:cNvSpPr/>
          <p:nvPr/>
        </p:nvSpPr>
        <p:spPr>
          <a:xfrm>
            <a:off x="2839681" y="4378117"/>
            <a:ext cx="1741450" cy="364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何琳，主要负责基于大数据架构，打造动态人脸识别业务及场景下的平台及应用。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Shape 2024"/>
          <p:cNvSpPr/>
          <p:nvPr/>
        </p:nvSpPr>
        <p:spPr>
          <a:xfrm>
            <a:off x="2833835" y="4085278"/>
            <a:ext cx="1401999" cy="30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数据业务线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2025"/>
          <p:cNvSpPr/>
          <p:nvPr/>
        </p:nvSpPr>
        <p:spPr>
          <a:xfrm>
            <a:off x="6747058" y="2925688"/>
            <a:ext cx="1734500" cy="38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赵俊杰，主要负责打造终端硬件通用系统及应用，对外输出终端软件对接能力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Shape 2026"/>
          <p:cNvSpPr/>
          <p:nvPr/>
        </p:nvSpPr>
        <p:spPr>
          <a:xfrm>
            <a:off x="7079951" y="2611878"/>
            <a:ext cx="1401999" cy="30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终端产品线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Shape 2027"/>
          <p:cNvSpPr/>
          <p:nvPr/>
        </p:nvSpPr>
        <p:spPr>
          <a:xfrm>
            <a:off x="6747059" y="4378119"/>
            <a:ext cx="1734500" cy="36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陈淑伟，基于平台、终端、动态，结合各产品基础能力，打造信息发布产品，为公司创造新的业务增长点。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Shape 2028"/>
          <p:cNvSpPr/>
          <p:nvPr/>
        </p:nvSpPr>
        <p:spPr>
          <a:xfrm>
            <a:off x="7079951" y="4085278"/>
            <a:ext cx="1401999" cy="30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信发业务线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Group 2031"/>
          <p:cNvGrpSpPr/>
          <p:nvPr/>
        </p:nvGrpSpPr>
        <p:grpSpPr>
          <a:xfrm>
            <a:off x="1922666" y="2779526"/>
            <a:ext cx="716614" cy="716614"/>
            <a:chOff x="0" y="0"/>
            <a:chExt cx="1910968" cy="1910968"/>
          </a:xfrm>
        </p:grpSpPr>
        <p:sp>
          <p:nvSpPr>
            <p:cNvPr id="51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52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300"/>
            </a:p>
          </p:txBody>
        </p:sp>
      </p:grpSp>
      <p:grpSp>
        <p:nvGrpSpPr>
          <p:cNvPr id="53" name="Group 2034"/>
          <p:cNvGrpSpPr/>
          <p:nvPr/>
        </p:nvGrpSpPr>
        <p:grpSpPr>
          <a:xfrm>
            <a:off x="1924666" y="4228714"/>
            <a:ext cx="712613" cy="712613"/>
            <a:chOff x="0" y="0"/>
            <a:chExt cx="1900299" cy="1900299"/>
          </a:xfrm>
        </p:grpSpPr>
        <p:sp>
          <p:nvSpPr>
            <p:cNvPr id="54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55" name="Shape 2033"/>
            <p:cNvSpPr/>
            <p:nvPr/>
          </p:nvSpPr>
          <p:spPr>
            <a:xfrm rot="10800000" flipH="1">
              <a:off x="548028" y="596692"/>
              <a:ext cx="804244" cy="70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300"/>
            </a:p>
          </p:txBody>
        </p:sp>
      </p:grpSp>
      <p:sp>
        <p:nvSpPr>
          <p:cNvPr id="56" name="Shape 2035"/>
          <p:cNvSpPr/>
          <p:nvPr/>
        </p:nvSpPr>
        <p:spPr>
          <a:xfrm>
            <a:off x="8694892" y="4228713"/>
            <a:ext cx="712614" cy="712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lvl="0"/>
            <a:endParaRPr sz="1300"/>
          </a:p>
        </p:txBody>
      </p:sp>
      <p:grpSp>
        <p:nvGrpSpPr>
          <p:cNvPr id="57" name="Group 2040"/>
          <p:cNvGrpSpPr/>
          <p:nvPr/>
        </p:nvGrpSpPr>
        <p:grpSpPr>
          <a:xfrm>
            <a:off x="8690911" y="2779526"/>
            <a:ext cx="716614" cy="716614"/>
            <a:chOff x="0" y="0"/>
            <a:chExt cx="1910968" cy="1910968"/>
          </a:xfrm>
        </p:grpSpPr>
        <p:sp>
          <p:nvSpPr>
            <p:cNvPr id="58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59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300"/>
            </a:p>
          </p:txBody>
        </p:sp>
      </p:grpSp>
      <p:sp>
        <p:nvSpPr>
          <p:cNvPr id="60" name="Text Placeholder 5"/>
          <p:cNvSpPr txBox="1">
            <a:spLocks/>
          </p:cNvSpPr>
          <p:nvPr/>
        </p:nvSpPr>
        <p:spPr>
          <a:xfrm>
            <a:off x="4949679" y="3609989"/>
            <a:ext cx="1434074" cy="4752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</a:t>
            </a:r>
            <a:endParaRPr lang="en-GB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Shape 2036"/>
          <p:cNvSpPr/>
          <p:nvPr/>
        </p:nvSpPr>
        <p:spPr>
          <a:xfrm>
            <a:off x="8900403" y="4424168"/>
            <a:ext cx="301592" cy="32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300"/>
          </a:p>
        </p:txBody>
      </p:sp>
    </p:spTree>
    <p:extLst>
      <p:ext uri="{BB962C8B-B14F-4D97-AF65-F5344CB8AC3E}">
        <p14:creationId xmlns:p14="http://schemas.microsoft.com/office/powerpoint/2010/main" val="99764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6" grpId="0" animBg="1"/>
      <p:bldP spid="60" grpId="0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-72571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项目经理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5132" name="内容占位符 5"/>
          <p:cNvSpPr>
            <a:spLocks noGrp="1"/>
          </p:cNvSpPr>
          <p:nvPr>
            <p:ph idx="1"/>
          </p:nvPr>
        </p:nvSpPr>
        <p:spPr>
          <a:xfrm>
            <a:off x="1416050" y="1416050"/>
            <a:ext cx="9012238" cy="4248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indent="0"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en-US" altLang="x-none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898662" y="2718920"/>
            <a:ext cx="3515183" cy="327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项目需求及设计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六边形 66"/>
          <p:cNvSpPr/>
          <p:nvPr/>
        </p:nvSpPr>
        <p:spPr>
          <a:xfrm>
            <a:off x="1752587" y="3587155"/>
            <a:ext cx="1190447" cy="1026114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箭头连接符 67"/>
          <p:cNvCxnSpPr>
            <a:endCxn id="66" idx="1"/>
          </p:cNvCxnSpPr>
          <p:nvPr/>
        </p:nvCxnSpPr>
        <p:spPr>
          <a:xfrm flipV="1">
            <a:off x="2658775" y="2882653"/>
            <a:ext cx="1239887" cy="72259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V="1">
            <a:off x="2915303" y="3633480"/>
            <a:ext cx="983360" cy="4848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67" idx="0"/>
            <a:endCxn id="76" idx="1"/>
          </p:cNvCxnSpPr>
          <p:nvPr/>
        </p:nvCxnSpPr>
        <p:spPr>
          <a:xfrm>
            <a:off x="2943034" y="4100212"/>
            <a:ext cx="981764" cy="486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3924797" y="3533095"/>
            <a:ext cx="3515183" cy="327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项目过程管理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924798" y="4422769"/>
            <a:ext cx="3515183" cy="327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项目问题跟踪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898663" y="5340365"/>
            <a:ext cx="3515183" cy="327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收集需求 推动产品更新迭代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箭头连接符 87"/>
          <p:cNvCxnSpPr>
            <a:stCxn id="67" idx="1"/>
            <a:endCxn id="80" idx="1"/>
          </p:cNvCxnSpPr>
          <p:nvPr/>
        </p:nvCxnSpPr>
        <p:spPr>
          <a:xfrm>
            <a:off x="2686506" y="4613269"/>
            <a:ext cx="1212157" cy="8908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8036669" y="2114322"/>
            <a:ext cx="2133600" cy="4276768"/>
          </a:xfrm>
          <a:prstGeom prst="rect">
            <a:avLst/>
          </a:prstGeom>
          <a:solidFill>
            <a:srgbClr val="C4C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TextBox 33"/>
          <p:cNvSpPr txBox="1"/>
          <p:nvPr/>
        </p:nvSpPr>
        <p:spPr>
          <a:xfrm>
            <a:off x="8231192" y="2589181"/>
            <a:ext cx="1757079" cy="379027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项目总负责人：刘勃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朱凤叶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袭建富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张晖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程佳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廖延安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郭琪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8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0" y="0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目录</a:t>
            </a:r>
          </a:p>
        </p:txBody>
      </p:sp>
      <p:sp>
        <p:nvSpPr>
          <p:cNvPr id="5132" name="内容占位符 5"/>
          <p:cNvSpPr>
            <a:spLocks noGrp="1"/>
          </p:cNvSpPr>
          <p:nvPr>
            <p:ph idx="1"/>
          </p:nvPr>
        </p:nvSpPr>
        <p:spPr>
          <a:xfrm>
            <a:off x="1416050" y="1416050"/>
            <a:ext cx="9012238" cy="42481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indent="0"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buNone/>
            </a:pPr>
            <a:endParaRPr lang="en-US" altLang="x-none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dirty="0">
              <a:solidFill>
                <a:srgbClr val="004798"/>
              </a:solidFill>
              <a:latin typeface="宋体" panose="02010600030101010101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3628162" y="2896463"/>
            <a:ext cx="49316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  <a:sym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 b="1" i="1" dirty="0" smtClean="0">
                <a:solidFill>
                  <a:srgbClr val="595959"/>
                </a:solidFill>
                <a:latin typeface="Arial Black" charset="0"/>
                <a:ea typeface="微软雅黑" charset="0"/>
                <a:sym typeface="Century Gothic" charset="0"/>
              </a:rPr>
              <a:t>2</a:t>
            </a:r>
            <a:r>
              <a:rPr lang="zh-CN" altLang="en-US" sz="3200" b="1" i="1" dirty="0" smtClean="0">
                <a:solidFill>
                  <a:srgbClr val="595959"/>
                </a:solidFill>
                <a:latin typeface="Arial Black" charset="0"/>
                <a:ea typeface="微软雅黑" charset="0"/>
                <a:sym typeface="Century Gothic" charset="0"/>
              </a:rPr>
              <a:t>、</a:t>
            </a:r>
            <a:r>
              <a:rPr lang="en-US" altLang="zh-CN" sz="3200" b="1" i="1" dirty="0" smtClean="0">
                <a:solidFill>
                  <a:srgbClr val="595959"/>
                </a:solidFill>
                <a:latin typeface="Arial Black" charset="0"/>
                <a:ea typeface="微软雅黑" charset="0"/>
                <a:sym typeface="Century Gothic" charset="0"/>
              </a:rPr>
              <a:t>2017</a:t>
            </a:r>
            <a:r>
              <a:rPr lang="zh-CN" altLang="en-US" sz="3200" b="1" i="1" dirty="0" smtClean="0">
                <a:solidFill>
                  <a:srgbClr val="595959"/>
                </a:solidFill>
                <a:latin typeface="Arial Black" charset="0"/>
                <a:ea typeface="微软雅黑" charset="0"/>
                <a:sym typeface="Century Gothic" charset="0"/>
              </a:rPr>
              <a:t>年主要产品及典型应用案例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6404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0941050" y="5165725"/>
            <a:ext cx="12493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2419350" y="0"/>
            <a:ext cx="2024063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9551988" y="549275"/>
            <a:ext cx="1547812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>
            <p:custDataLst>
              <p:tags r:id="rId4"/>
            </p:custDataLst>
          </p:nvPr>
        </p:nvSpPr>
        <p:spPr>
          <a:xfrm>
            <a:off x="-10184" y="-20322"/>
            <a:ext cx="12190413" cy="27813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7"/>
          <p:cNvSpPr/>
          <p:nvPr>
            <p:custDataLst>
              <p:tags r:id="rId5"/>
            </p:custDataLst>
          </p:nvPr>
        </p:nvSpPr>
        <p:spPr>
          <a:xfrm>
            <a:off x="9407525" y="333375"/>
            <a:ext cx="230505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我 们 始 终 领 先</a:t>
            </a:r>
          </a:p>
          <a:p>
            <a:pPr algn="ctr">
              <a:spcBef>
                <a:spcPct val="20000"/>
              </a:spcBef>
            </a:pP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We  lead</a:t>
            </a:r>
            <a:r>
              <a:rPr lang="zh-CN" altLang="en-US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，</a:t>
            </a:r>
            <a:r>
              <a:rPr lang="en-US" altLang="zh-CN" sz="1000">
                <a:solidFill>
                  <a:srgbClr val="8CB3E3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others follow</a:t>
            </a:r>
          </a:p>
        </p:txBody>
      </p:sp>
      <p:pic>
        <p:nvPicPr>
          <p:cNvPr id="5127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14350" y="211138"/>
            <a:ext cx="12604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矩形 19"/>
          <p:cNvSpPr/>
          <p:nvPr>
            <p:custDataLst>
              <p:tags r:id="rId7"/>
            </p:custDataLst>
          </p:nvPr>
        </p:nvSpPr>
        <p:spPr>
          <a:xfrm>
            <a:off x="33338" y="720725"/>
            <a:ext cx="9217025" cy="44450"/>
          </a:xfrm>
          <a:prstGeom prst="rect">
            <a:avLst/>
          </a:prstGeom>
          <a:gradFill rotWithShape="1">
            <a:gsLst>
              <a:gs pos="0">
                <a:srgbClr val="98B4E4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E1E7F5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矩形 20"/>
          <p:cNvSpPr/>
          <p:nvPr>
            <p:custDataLst>
              <p:tags r:id="rId8"/>
            </p:custDataLst>
          </p:nvPr>
        </p:nvSpPr>
        <p:spPr>
          <a:xfrm>
            <a:off x="11712575" y="720725"/>
            <a:ext cx="477838" cy="44450"/>
          </a:xfrm>
          <a:prstGeom prst="rect">
            <a:avLst/>
          </a:prstGeom>
          <a:gradFill rotWithShape="1">
            <a:gsLst>
              <a:gs pos="0">
                <a:srgbClr val="E1E7F5">
                  <a:alpha val="100000"/>
                </a:srgbClr>
              </a:gs>
              <a:gs pos="50000">
                <a:srgbClr val="C0D0ED">
                  <a:alpha val="100000"/>
                </a:srgbClr>
              </a:gs>
              <a:gs pos="100000">
                <a:srgbClr val="98B4E4">
                  <a:alpha val="100000"/>
                </a:srgbClr>
              </a:gs>
            </a:gsLst>
            <a:lin ang="10800000" scaled="1"/>
            <a:tileRect/>
          </a:gradFill>
          <a:ln w="25400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30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0" y="4171950"/>
            <a:ext cx="1341438" cy="268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1" name="标题 1"/>
          <p:cNvSpPr>
            <a:spLocks noGrp="1"/>
          </p:cNvSpPr>
          <p:nvPr>
            <p:ph type="title"/>
          </p:nvPr>
        </p:nvSpPr>
        <p:spPr>
          <a:xfrm>
            <a:off x="514350" y="989013"/>
            <a:ext cx="11050588" cy="803275"/>
          </a:xfrm>
          <a:noFill/>
          <a:ln>
            <a:noFill/>
          </a:ln>
        </p:spPr>
        <p:txBody>
          <a:bodyPr anchor="t"/>
          <a:lstStyle/>
          <a:p>
            <a:pPr algn="l"/>
            <a:r>
              <a:rPr lang="zh-CN" altLang="en-US" sz="3200" b="1" kern="1200" dirty="0" smtClean="0">
                <a:solidFill>
                  <a:srgbClr val="004798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charset="0"/>
              </a:rPr>
              <a:t>概况</a:t>
            </a:r>
            <a:endParaRPr lang="zh-CN" altLang="en-US" sz="3200" b="1" kern="1200" dirty="0">
              <a:solidFill>
                <a:srgbClr val="004798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Calibri" panose="020F05020202040302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94432" y="3744262"/>
            <a:ext cx="2717581" cy="1084868"/>
          </a:xfrm>
          <a:prstGeom prst="rect">
            <a:avLst/>
          </a:prstGeom>
          <a:noFill/>
        </p:spPr>
        <p:txBody>
          <a:bodyPr wrap="square" lIns="121876" tIns="60938" rIns="121876" bIns="60938" rtlCol="0">
            <a:spAutoFit/>
          </a:bodyPr>
          <a:lstStyle/>
          <a:p>
            <a:pPr defTabSz="1218865" fontAlgn="base">
              <a:lnSpc>
                <a:spcPts val="250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汉柏构建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65" fontAlgn="base">
              <a:lnSpc>
                <a:spcPts val="250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人脸为入口的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“人脸识别生态</a:t>
            </a: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”；</a:t>
            </a:r>
          </a:p>
        </p:txBody>
      </p:sp>
      <p:sp>
        <p:nvSpPr>
          <p:cNvPr id="14" name="Freeform 195"/>
          <p:cNvSpPr>
            <a:spLocks/>
          </p:cNvSpPr>
          <p:nvPr/>
        </p:nvSpPr>
        <p:spPr bwMode="auto">
          <a:xfrm flipV="1">
            <a:off x="6654148" y="4665385"/>
            <a:ext cx="2796500" cy="325914"/>
          </a:xfrm>
          <a:custGeom>
            <a:avLst/>
            <a:gdLst/>
            <a:ahLst/>
            <a:cxnLst>
              <a:cxn ang="0">
                <a:pos x="5" y="158"/>
              </a:cxn>
              <a:cxn ang="0">
                <a:pos x="0" y="153"/>
              </a:cxn>
              <a:cxn ang="0">
                <a:pos x="151" y="0"/>
              </a:cxn>
              <a:cxn ang="0">
                <a:pos x="1061" y="0"/>
              </a:cxn>
              <a:cxn ang="0">
                <a:pos x="1061" y="9"/>
              </a:cxn>
              <a:cxn ang="0">
                <a:pos x="156" y="9"/>
              </a:cxn>
              <a:cxn ang="0">
                <a:pos x="5" y="158"/>
              </a:cxn>
            </a:cxnLst>
            <a:rect l="0" t="0" r="r" b="b"/>
            <a:pathLst>
              <a:path w="1061" h="158">
                <a:moveTo>
                  <a:pt x="5" y="158"/>
                </a:moveTo>
                <a:lnTo>
                  <a:pt x="0" y="153"/>
                </a:lnTo>
                <a:lnTo>
                  <a:pt x="151" y="0"/>
                </a:lnTo>
                <a:lnTo>
                  <a:pt x="1061" y="0"/>
                </a:lnTo>
                <a:lnTo>
                  <a:pt x="1061" y="9"/>
                </a:lnTo>
                <a:lnTo>
                  <a:pt x="156" y="9"/>
                </a:lnTo>
                <a:lnTo>
                  <a:pt x="5" y="158"/>
                </a:lnTo>
                <a:close/>
              </a:path>
            </a:pathLst>
          </a:custGeom>
          <a:solidFill>
            <a:srgbClr val="000000">
              <a:lumMod val="95000"/>
              <a:lumOff val="5000"/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/>
          <a:p>
            <a:pPr algn="ctr" defTabSz="12188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000" b="1" kern="0">
              <a:solidFill>
                <a:srgbClr val="000000"/>
              </a:solidFill>
              <a:latin typeface="Century Gothic" panose="020B0502020202020204" pitchFamily="34" charset="0"/>
              <a:ea typeface="黑体" pitchFamily="49" charset="-122"/>
            </a:endParaRPr>
          </a:p>
        </p:txBody>
      </p:sp>
      <p:sp>
        <p:nvSpPr>
          <p:cNvPr id="15" name="Freeform 41"/>
          <p:cNvSpPr>
            <a:spLocks noEditPoints="1"/>
          </p:cNvSpPr>
          <p:nvPr/>
        </p:nvSpPr>
        <p:spPr bwMode="auto">
          <a:xfrm>
            <a:off x="7752705" y="5141796"/>
            <a:ext cx="682911" cy="656800"/>
          </a:xfrm>
          <a:custGeom>
            <a:avLst/>
            <a:gdLst>
              <a:gd name="T0" fmla="*/ 419 w 628"/>
              <a:gd name="T1" fmla="*/ 232 h 600"/>
              <a:gd name="T2" fmla="*/ 411 w 628"/>
              <a:gd name="T3" fmla="*/ 249 h 600"/>
              <a:gd name="T4" fmla="*/ 408 w 628"/>
              <a:gd name="T5" fmla="*/ 261 h 600"/>
              <a:gd name="T6" fmla="*/ 409 w 628"/>
              <a:gd name="T7" fmla="*/ 283 h 600"/>
              <a:gd name="T8" fmla="*/ 417 w 628"/>
              <a:gd name="T9" fmla="*/ 305 h 600"/>
              <a:gd name="T10" fmla="*/ 424 w 628"/>
              <a:gd name="T11" fmla="*/ 315 h 600"/>
              <a:gd name="T12" fmla="*/ 441 w 628"/>
              <a:gd name="T13" fmla="*/ 330 h 600"/>
              <a:gd name="T14" fmla="*/ 453 w 628"/>
              <a:gd name="T15" fmla="*/ 335 h 600"/>
              <a:gd name="T16" fmla="*/ 478 w 628"/>
              <a:gd name="T17" fmla="*/ 200 h 600"/>
              <a:gd name="T18" fmla="*/ 449 w 628"/>
              <a:gd name="T19" fmla="*/ 207 h 600"/>
              <a:gd name="T20" fmla="*/ 433 w 628"/>
              <a:gd name="T21" fmla="*/ 216 h 600"/>
              <a:gd name="T22" fmla="*/ 425 w 628"/>
              <a:gd name="T23" fmla="*/ 224 h 600"/>
              <a:gd name="T24" fmla="*/ 384 w 628"/>
              <a:gd name="T25" fmla="*/ 70 h 600"/>
              <a:gd name="T26" fmla="*/ 314 w 628"/>
              <a:gd name="T27" fmla="*/ 140 h 600"/>
              <a:gd name="T28" fmla="*/ 379 w 628"/>
              <a:gd name="T29" fmla="*/ 283 h 600"/>
              <a:gd name="T30" fmla="*/ 379 w 628"/>
              <a:gd name="T31" fmla="*/ 254 h 600"/>
              <a:gd name="T32" fmla="*/ 359 w 628"/>
              <a:gd name="T33" fmla="*/ 154 h 600"/>
              <a:gd name="T34" fmla="*/ 249 w 628"/>
              <a:gd name="T35" fmla="*/ 270 h 600"/>
              <a:gd name="T36" fmla="*/ 314 w 628"/>
              <a:gd name="T37" fmla="*/ 396 h 600"/>
              <a:gd name="T38" fmla="*/ 282 w 628"/>
              <a:gd name="T39" fmla="*/ 400 h 600"/>
              <a:gd name="T40" fmla="*/ 267 w 628"/>
              <a:gd name="T41" fmla="*/ 382 h 600"/>
              <a:gd name="T42" fmla="*/ 257 w 628"/>
              <a:gd name="T43" fmla="*/ 374 h 600"/>
              <a:gd name="T44" fmla="*/ 214 w 628"/>
              <a:gd name="T45" fmla="*/ 356 h 600"/>
              <a:gd name="T46" fmla="*/ 195 w 628"/>
              <a:gd name="T47" fmla="*/ 354 h 600"/>
              <a:gd name="T48" fmla="*/ 0 w 628"/>
              <a:gd name="T49" fmla="*/ 600 h 600"/>
              <a:gd name="T50" fmla="*/ 83 w 628"/>
              <a:gd name="T51" fmla="*/ 454 h 600"/>
              <a:gd name="T52" fmla="*/ 216 w 628"/>
              <a:gd name="T53" fmla="*/ 454 h 600"/>
              <a:gd name="T54" fmla="*/ 301 w 628"/>
              <a:gd name="T55" fmla="*/ 600 h 600"/>
              <a:gd name="T56" fmla="*/ 282 w 628"/>
              <a:gd name="T57" fmla="*/ 400 h 600"/>
              <a:gd name="T58" fmla="*/ 433 w 628"/>
              <a:gd name="T59" fmla="*/ 354 h 600"/>
              <a:gd name="T60" fmla="*/ 413 w 628"/>
              <a:gd name="T61" fmla="*/ 356 h 600"/>
              <a:gd name="T62" fmla="*/ 361 w 628"/>
              <a:gd name="T63" fmla="*/ 382 h 600"/>
              <a:gd name="T64" fmla="*/ 353 w 628"/>
              <a:gd name="T65" fmla="*/ 391 h 600"/>
              <a:gd name="T66" fmla="*/ 389 w 628"/>
              <a:gd name="T67" fmla="*/ 600 h 600"/>
              <a:gd name="T68" fmla="*/ 410 w 628"/>
              <a:gd name="T69" fmla="*/ 600 h 600"/>
              <a:gd name="T70" fmla="*/ 564 w 628"/>
              <a:gd name="T71" fmla="*/ 454 h 600"/>
              <a:gd name="T72" fmla="*/ 628 w 628"/>
              <a:gd name="T73" fmla="*/ 460 h 600"/>
              <a:gd name="T74" fmla="*/ 150 w 628"/>
              <a:gd name="T75" fmla="*/ 340 h 600"/>
              <a:gd name="T76" fmla="*/ 186 w 628"/>
              <a:gd name="T77" fmla="*/ 330 h 600"/>
              <a:gd name="T78" fmla="*/ 196 w 628"/>
              <a:gd name="T79" fmla="*/ 323 h 600"/>
              <a:gd name="T80" fmla="*/ 216 w 628"/>
              <a:gd name="T81" fmla="*/ 295 h 600"/>
              <a:gd name="T82" fmla="*/ 219 w 628"/>
              <a:gd name="T83" fmla="*/ 282 h 600"/>
              <a:gd name="T84" fmla="*/ 219 w 628"/>
              <a:gd name="T85" fmla="*/ 258 h 600"/>
              <a:gd name="T86" fmla="*/ 214 w 628"/>
              <a:gd name="T87" fmla="*/ 241 h 600"/>
              <a:gd name="T88" fmla="*/ 208 w 628"/>
              <a:gd name="T89" fmla="*/ 231 h 600"/>
              <a:gd name="T90" fmla="*/ 195 w 628"/>
              <a:gd name="T91" fmla="*/ 217 h 600"/>
              <a:gd name="T92" fmla="*/ 186 w 628"/>
              <a:gd name="T93" fmla="*/ 210 h 600"/>
              <a:gd name="T94" fmla="*/ 150 w 628"/>
              <a:gd name="T95" fmla="*/ 20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28" h="600">
                <a:moveTo>
                  <a:pt x="425" y="224"/>
                </a:moveTo>
                <a:cubicBezTo>
                  <a:pt x="423" y="227"/>
                  <a:pt x="421" y="229"/>
                  <a:pt x="419" y="231"/>
                </a:cubicBezTo>
                <a:cubicBezTo>
                  <a:pt x="419" y="231"/>
                  <a:pt x="419" y="232"/>
                  <a:pt x="419" y="232"/>
                </a:cubicBezTo>
                <a:cubicBezTo>
                  <a:pt x="418" y="234"/>
                  <a:pt x="416" y="237"/>
                  <a:pt x="415" y="239"/>
                </a:cubicBezTo>
                <a:cubicBezTo>
                  <a:pt x="415" y="240"/>
                  <a:pt x="414" y="240"/>
                  <a:pt x="414" y="241"/>
                </a:cubicBezTo>
                <a:cubicBezTo>
                  <a:pt x="413" y="244"/>
                  <a:pt x="412" y="247"/>
                  <a:pt x="411" y="249"/>
                </a:cubicBezTo>
                <a:cubicBezTo>
                  <a:pt x="411" y="250"/>
                  <a:pt x="411" y="250"/>
                  <a:pt x="411" y="250"/>
                </a:cubicBezTo>
                <a:cubicBezTo>
                  <a:pt x="410" y="253"/>
                  <a:pt x="409" y="255"/>
                  <a:pt x="409" y="258"/>
                </a:cubicBezTo>
                <a:cubicBezTo>
                  <a:pt x="409" y="259"/>
                  <a:pt x="409" y="260"/>
                  <a:pt x="408" y="261"/>
                </a:cubicBezTo>
                <a:cubicBezTo>
                  <a:pt x="408" y="264"/>
                  <a:pt x="408" y="267"/>
                  <a:pt x="408" y="270"/>
                </a:cubicBezTo>
                <a:cubicBezTo>
                  <a:pt x="408" y="274"/>
                  <a:pt x="408" y="278"/>
                  <a:pt x="409" y="281"/>
                </a:cubicBezTo>
                <a:cubicBezTo>
                  <a:pt x="409" y="282"/>
                  <a:pt x="409" y="283"/>
                  <a:pt x="409" y="283"/>
                </a:cubicBezTo>
                <a:cubicBezTo>
                  <a:pt x="410" y="287"/>
                  <a:pt x="411" y="290"/>
                  <a:pt x="412" y="293"/>
                </a:cubicBezTo>
                <a:cubicBezTo>
                  <a:pt x="412" y="294"/>
                  <a:pt x="412" y="295"/>
                  <a:pt x="412" y="295"/>
                </a:cubicBezTo>
                <a:cubicBezTo>
                  <a:pt x="414" y="298"/>
                  <a:pt x="415" y="301"/>
                  <a:pt x="417" y="305"/>
                </a:cubicBezTo>
                <a:cubicBezTo>
                  <a:pt x="417" y="305"/>
                  <a:pt x="417" y="305"/>
                  <a:pt x="418" y="306"/>
                </a:cubicBezTo>
                <a:cubicBezTo>
                  <a:pt x="420" y="309"/>
                  <a:pt x="422" y="312"/>
                  <a:pt x="424" y="315"/>
                </a:cubicBezTo>
                <a:cubicBezTo>
                  <a:pt x="424" y="315"/>
                  <a:pt x="424" y="315"/>
                  <a:pt x="424" y="315"/>
                </a:cubicBezTo>
                <a:cubicBezTo>
                  <a:pt x="427" y="318"/>
                  <a:pt x="429" y="320"/>
                  <a:pt x="432" y="323"/>
                </a:cubicBezTo>
                <a:cubicBezTo>
                  <a:pt x="432" y="323"/>
                  <a:pt x="432" y="323"/>
                  <a:pt x="432" y="323"/>
                </a:cubicBezTo>
                <a:cubicBezTo>
                  <a:pt x="435" y="326"/>
                  <a:pt x="438" y="328"/>
                  <a:pt x="441" y="330"/>
                </a:cubicBezTo>
                <a:cubicBezTo>
                  <a:pt x="442" y="330"/>
                  <a:pt x="442" y="330"/>
                  <a:pt x="442" y="330"/>
                </a:cubicBezTo>
                <a:cubicBezTo>
                  <a:pt x="446" y="332"/>
                  <a:pt x="449" y="334"/>
                  <a:pt x="452" y="335"/>
                </a:cubicBezTo>
                <a:cubicBezTo>
                  <a:pt x="453" y="335"/>
                  <a:pt x="453" y="335"/>
                  <a:pt x="453" y="335"/>
                </a:cubicBezTo>
                <a:cubicBezTo>
                  <a:pt x="461" y="338"/>
                  <a:pt x="469" y="340"/>
                  <a:pt x="478" y="340"/>
                </a:cubicBezTo>
                <a:cubicBezTo>
                  <a:pt x="516" y="340"/>
                  <a:pt x="547" y="309"/>
                  <a:pt x="547" y="270"/>
                </a:cubicBezTo>
                <a:cubicBezTo>
                  <a:pt x="547" y="232"/>
                  <a:pt x="516" y="200"/>
                  <a:pt x="478" y="200"/>
                </a:cubicBezTo>
                <a:cubicBezTo>
                  <a:pt x="468" y="200"/>
                  <a:pt x="458" y="202"/>
                  <a:pt x="450" y="206"/>
                </a:cubicBezTo>
                <a:cubicBezTo>
                  <a:pt x="450" y="206"/>
                  <a:pt x="450" y="206"/>
                  <a:pt x="450" y="206"/>
                </a:cubicBezTo>
                <a:cubicBezTo>
                  <a:pt x="449" y="206"/>
                  <a:pt x="449" y="206"/>
                  <a:pt x="449" y="207"/>
                </a:cubicBezTo>
                <a:cubicBezTo>
                  <a:pt x="446" y="208"/>
                  <a:pt x="444" y="209"/>
                  <a:pt x="442" y="210"/>
                </a:cubicBezTo>
                <a:cubicBezTo>
                  <a:pt x="441" y="211"/>
                  <a:pt x="441" y="211"/>
                  <a:pt x="440" y="211"/>
                </a:cubicBezTo>
                <a:cubicBezTo>
                  <a:pt x="438" y="213"/>
                  <a:pt x="435" y="215"/>
                  <a:pt x="433" y="216"/>
                </a:cubicBezTo>
                <a:cubicBezTo>
                  <a:pt x="433" y="217"/>
                  <a:pt x="432" y="217"/>
                  <a:pt x="432" y="217"/>
                </a:cubicBezTo>
                <a:cubicBezTo>
                  <a:pt x="430" y="219"/>
                  <a:pt x="428" y="221"/>
                  <a:pt x="426" y="223"/>
                </a:cubicBezTo>
                <a:cubicBezTo>
                  <a:pt x="426" y="223"/>
                  <a:pt x="425" y="224"/>
                  <a:pt x="425" y="224"/>
                </a:cubicBezTo>
                <a:close/>
                <a:moveTo>
                  <a:pt x="314" y="140"/>
                </a:moveTo>
                <a:lnTo>
                  <a:pt x="314" y="140"/>
                </a:lnTo>
                <a:cubicBezTo>
                  <a:pt x="353" y="140"/>
                  <a:pt x="384" y="108"/>
                  <a:pt x="384" y="70"/>
                </a:cubicBezTo>
                <a:cubicBezTo>
                  <a:pt x="384" y="31"/>
                  <a:pt x="353" y="0"/>
                  <a:pt x="314" y="0"/>
                </a:cubicBezTo>
                <a:cubicBezTo>
                  <a:pt x="275" y="0"/>
                  <a:pt x="244" y="31"/>
                  <a:pt x="244" y="70"/>
                </a:cubicBezTo>
                <a:cubicBezTo>
                  <a:pt x="244" y="108"/>
                  <a:pt x="275" y="140"/>
                  <a:pt x="314" y="140"/>
                </a:cubicBezTo>
                <a:close/>
                <a:moveTo>
                  <a:pt x="379" y="336"/>
                </a:moveTo>
                <a:lnTo>
                  <a:pt x="379" y="336"/>
                </a:lnTo>
                <a:lnTo>
                  <a:pt x="379" y="283"/>
                </a:lnTo>
                <a:cubicBezTo>
                  <a:pt x="379" y="279"/>
                  <a:pt x="378" y="274"/>
                  <a:pt x="378" y="270"/>
                </a:cubicBezTo>
                <a:cubicBezTo>
                  <a:pt x="378" y="266"/>
                  <a:pt x="379" y="262"/>
                  <a:pt x="379" y="257"/>
                </a:cubicBezTo>
                <a:lnTo>
                  <a:pt x="379" y="254"/>
                </a:lnTo>
                <a:lnTo>
                  <a:pt x="380" y="254"/>
                </a:lnTo>
                <a:cubicBezTo>
                  <a:pt x="385" y="223"/>
                  <a:pt x="404" y="197"/>
                  <a:pt x="431" y="183"/>
                </a:cubicBezTo>
                <a:cubicBezTo>
                  <a:pt x="412" y="165"/>
                  <a:pt x="387" y="154"/>
                  <a:pt x="359" y="154"/>
                </a:cubicBezTo>
                <a:lnTo>
                  <a:pt x="269" y="154"/>
                </a:lnTo>
                <a:cubicBezTo>
                  <a:pt x="241" y="154"/>
                  <a:pt x="216" y="165"/>
                  <a:pt x="197" y="183"/>
                </a:cubicBezTo>
                <a:cubicBezTo>
                  <a:pt x="228" y="199"/>
                  <a:pt x="249" y="232"/>
                  <a:pt x="249" y="270"/>
                </a:cubicBezTo>
                <a:cubicBezTo>
                  <a:pt x="249" y="278"/>
                  <a:pt x="249" y="286"/>
                  <a:pt x="247" y="293"/>
                </a:cubicBezTo>
                <a:lnTo>
                  <a:pt x="247" y="335"/>
                </a:lnTo>
                <a:cubicBezTo>
                  <a:pt x="276" y="347"/>
                  <a:pt x="299" y="369"/>
                  <a:pt x="314" y="396"/>
                </a:cubicBezTo>
                <a:cubicBezTo>
                  <a:pt x="328" y="369"/>
                  <a:pt x="351" y="348"/>
                  <a:pt x="379" y="336"/>
                </a:cubicBezTo>
                <a:close/>
                <a:moveTo>
                  <a:pt x="282" y="400"/>
                </a:moveTo>
                <a:lnTo>
                  <a:pt x="282" y="400"/>
                </a:lnTo>
                <a:cubicBezTo>
                  <a:pt x="280" y="397"/>
                  <a:pt x="278" y="394"/>
                  <a:pt x="275" y="391"/>
                </a:cubicBezTo>
                <a:cubicBezTo>
                  <a:pt x="275" y="390"/>
                  <a:pt x="274" y="390"/>
                  <a:pt x="274" y="390"/>
                </a:cubicBezTo>
                <a:cubicBezTo>
                  <a:pt x="272" y="387"/>
                  <a:pt x="270" y="385"/>
                  <a:pt x="267" y="382"/>
                </a:cubicBezTo>
                <a:cubicBezTo>
                  <a:pt x="267" y="382"/>
                  <a:pt x="266" y="382"/>
                  <a:pt x="266" y="381"/>
                </a:cubicBezTo>
                <a:cubicBezTo>
                  <a:pt x="263" y="379"/>
                  <a:pt x="261" y="377"/>
                  <a:pt x="258" y="375"/>
                </a:cubicBezTo>
                <a:cubicBezTo>
                  <a:pt x="257" y="374"/>
                  <a:pt x="257" y="374"/>
                  <a:pt x="257" y="374"/>
                </a:cubicBezTo>
                <a:cubicBezTo>
                  <a:pt x="247" y="367"/>
                  <a:pt x="237" y="362"/>
                  <a:pt x="225" y="359"/>
                </a:cubicBezTo>
                <a:cubicBezTo>
                  <a:pt x="223" y="358"/>
                  <a:pt x="220" y="357"/>
                  <a:pt x="218" y="357"/>
                </a:cubicBezTo>
                <a:cubicBezTo>
                  <a:pt x="217" y="356"/>
                  <a:pt x="215" y="356"/>
                  <a:pt x="214" y="356"/>
                </a:cubicBezTo>
                <a:cubicBezTo>
                  <a:pt x="212" y="356"/>
                  <a:pt x="210" y="355"/>
                  <a:pt x="208" y="355"/>
                </a:cubicBezTo>
                <a:cubicBezTo>
                  <a:pt x="207" y="355"/>
                  <a:pt x="206" y="355"/>
                  <a:pt x="205" y="355"/>
                </a:cubicBezTo>
                <a:cubicBezTo>
                  <a:pt x="202" y="354"/>
                  <a:pt x="199" y="354"/>
                  <a:pt x="195" y="354"/>
                </a:cubicBezTo>
                <a:lnTo>
                  <a:pt x="105" y="354"/>
                </a:lnTo>
                <a:cubicBezTo>
                  <a:pt x="47" y="354"/>
                  <a:pt x="0" y="401"/>
                  <a:pt x="0" y="460"/>
                </a:cubicBezTo>
                <a:lnTo>
                  <a:pt x="0" y="600"/>
                </a:lnTo>
                <a:lnTo>
                  <a:pt x="62" y="600"/>
                </a:lnTo>
                <a:lnTo>
                  <a:pt x="62" y="454"/>
                </a:lnTo>
                <a:lnTo>
                  <a:pt x="83" y="454"/>
                </a:lnTo>
                <a:lnTo>
                  <a:pt x="83" y="600"/>
                </a:lnTo>
                <a:lnTo>
                  <a:pt x="216" y="600"/>
                </a:lnTo>
                <a:lnTo>
                  <a:pt x="216" y="454"/>
                </a:lnTo>
                <a:lnTo>
                  <a:pt x="237" y="454"/>
                </a:lnTo>
                <a:lnTo>
                  <a:pt x="237" y="600"/>
                </a:lnTo>
                <a:lnTo>
                  <a:pt x="301" y="600"/>
                </a:lnTo>
                <a:lnTo>
                  <a:pt x="301" y="460"/>
                </a:lnTo>
                <a:cubicBezTo>
                  <a:pt x="301" y="438"/>
                  <a:pt x="294" y="417"/>
                  <a:pt x="282" y="400"/>
                </a:cubicBezTo>
                <a:cubicBezTo>
                  <a:pt x="282" y="400"/>
                  <a:pt x="282" y="400"/>
                  <a:pt x="282" y="400"/>
                </a:cubicBezTo>
                <a:close/>
                <a:moveTo>
                  <a:pt x="523" y="354"/>
                </a:moveTo>
                <a:lnTo>
                  <a:pt x="523" y="354"/>
                </a:lnTo>
                <a:lnTo>
                  <a:pt x="433" y="354"/>
                </a:lnTo>
                <a:cubicBezTo>
                  <a:pt x="429" y="354"/>
                  <a:pt x="426" y="354"/>
                  <a:pt x="423" y="355"/>
                </a:cubicBezTo>
                <a:cubicBezTo>
                  <a:pt x="422" y="355"/>
                  <a:pt x="421" y="355"/>
                  <a:pt x="420" y="355"/>
                </a:cubicBezTo>
                <a:cubicBezTo>
                  <a:pt x="418" y="355"/>
                  <a:pt x="415" y="356"/>
                  <a:pt x="413" y="356"/>
                </a:cubicBezTo>
                <a:cubicBezTo>
                  <a:pt x="412" y="356"/>
                  <a:pt x="411" y="356"/>
                  <a:pt x="410" y="357"/>
                </a:cubicBezTo>
                <a:cubicBezTo>
                  <a:pt x="408" y="357"/>
                  <a:pt x="405" y="358"/>
                  <a:pt x="403" y="358"/>
                </a:cubicBezTo>
                <a:cubicBezTo>
                  <a:pt x="387" y="363"/>
                  <a:pt x="373" y="371"/>
                  <a:pt x="361" y="382"/>
                </a:cubicBezTo>
                <a:cubicBezTo>
                  <a:pt x="361" y="382"/>
                  <a:pt x="361" y="383"/>
                  <a:pt x="361" y="383"/>
                </a:cubicBezTo>
                <a:cubicBezTo>
                  <a:pt x="358" y="385"/>
                  <a:pt x="356" y="388"/>
                  <a:pt x="353" y="390"/>
                </a:cubicBezTo>
                <a:cubicBezTo>
                  <a:pt x="353" y="391"/>
                  <a:pt x="353" y="391"/>
                  <a:pt x="353" y="391"/>
                </a:cubicBezTo>
                <a:cubicBezTo>
                  <a:pt x="337" y="410"/>
                  <a:pt x="327" y="433"/>
                  <a:pt x="327" y="460"/>
                </a:cubicBezTo>
                <a:lnTo>
                  <a:pt x="327" y="600"/>
                </a:lnTo>
                <a:lnTo>
                  <a:pt x="389" y="600"/>
                </a:lnTo>
                <a:lnTo>
                  <a:pt x="389" y="454"/>
                </a:lnTo>
                <a:lnTo>
                  <a:pt x="410" y="454"/>
                </a:lnTo>
                <a:lnTo>
                  <a:pt x="410" y="600"/>
                </a:lnTo>
                <a:lnTo>
                  <a:pt x="543" y="600"/>
                </a:lnTo>
                <a:lnTo>
                  <a:pt x="543" y="454"/>
                </a:lnTo>
                <a:lnTo>
                  <a:pt x="564" y="454"/>
                </a:lnTo>
                <a:lnTo>
                  <a:pt x="564" y="600"/>
                </a:lnTo>
                <a:lnTo>
                  <a:pt x="628" y="600"/>
                </a:lnTo>
                <a:lnTo>
                  <a:pt x="628" y="460"/>
                </a:lnTo>
                <a:cubicBezTo>
                  <a:pt x="628" y="401"/>
                  <a:pt x="581" y="354"/>
                  <a:pt x="523" y="354"/>
                </a:cubicBezTo>
                <a:close/>
                <a:moveTo>
                  <a:pt x="150" y="340"/>
                </a:moveTo>
                <a:lnTo>
                  <a:pt x="150" y="340"/>
                </a:lnTo>
                <a:cubicBezTo>
                  <a:pt x="159" y="340"/>
                  <a:pt x="167" y="338"/>
                  <a:pt x="175" y="335"/>
                </a:cubicBezTo>
                <a:cubicBezTo>
                  <a:pt x="175" y="335"/>
                  <a:pt x="175" y="335"/>
                  <a:pt x="176" y="335"/>
                </a:cubicBezTo>
                <a:cubicBezTo>
                  <a:pt x="179" y="334"/>
                  <a:pt x="183" y="332"/>
                  <a:pt x="186" y="330"/>
                </a:cubicBezTo>
                <a:cubicBezTo>
                  <a:pt x="186" y="330"/>
                  <a:pt x="186" y="330"/>
                  <a:pt x="186" y="330"/>
                </a:cubicBezTo>
                <a:cubicBezTo>
                  <a:pt x="190" y="328"/>
                  <a:pt x="193" y="326"/>
                  <a:pt x="196" y="323"/>
                </a:cubicBezTo>
                <a:cubicBezTo>
                  <a:pt x="196" y="323"/>
                  <a:pt x="196" y="323"/>
                  <a:pt x="196" y="323"/>
                </a:cubicBezTo>
                <a:cubicBezTo>
                  <a:pt x="202" y="318"/>
                  <a:pt x="206" y="312"/>
                  <a:pt x="210" y="306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3" y="302"/>
                  <a:pt x="214" y="298"/>
                  <a:pt x="216" y="295"/>
                </a:cubicBezTo>
                <a:cubicBezTo>
                  <a:pt x="216" y="295"/>
                  <a:pt x="216" y="294"/>
                  <a:pt x="216" y="293"/>
                </a:cubicBezTo>
                <a:cubicBezTo>
                  <a:pt x="217" y="290"/>
                  <a:pt x="218" y="287"/>
                  <a:pt x="219" y="283"/>
                </a:cubicBezTo>
                <a:cubicBezTo>
                  <a:pt x="219" y="283"/>
                  <a:pt x="219" y="282"/>
                  <a:pt x="219" y="282"/>
                </a:cubicBezTo>
                <a:cubicBezTo>
                  <a:pt x="220" y="278"/>
                  <a:pt x="220" y="274"/>
                  <a:pt x="220" y="270"/>
                </a:cubicBezTo>
                <a:cubicBezTo>
                  <a:pt x="220" y="267"/>
                  <a:pt x="220" y="264"/>
                  <a:pt x="220" y="261"/>
                </a:cubicBezTo>
                <a:cubicBezTo>
                  <a:pt x="219" y="260"/>
                  <a:pt x="219" y="259"/>
                  <a:pt x="219" y="258"/>
                </a:cubicBezTo>
                <a:cubicBezTo>
                  <a:pt x="219" y="255"/>
                  <a:pt x="218" y="253"/>
                  <a:pt x="217" y="250"/>
                </a:cubicBezTo>
                <a:cubicBezTo>
                  <a:pt x="217" y="250"/>
                  <a:pt x="217" y="250"/>
                  <a:pt x="217" y="249"/>
                </a:cubicBezTo>
                <a:cubicBezTo>
                  <a:pt x="216" y="247"/>
                  <a:pt x="215" y="244"/>
                  <a:pt x="214" y="241"/>
                </a:cubicBezTo>
                <a:cubicBezTo>
                  <a:pt x="214" y="240"/>
                  <a:pt x="213" y="240"/>
                  <a:pt x="213" y="239"/>
                </a:cubicBezTo>
                <a:cubicBezTo>
                  <a:pt x="212" y="237"/>
                  <a:pt x="210" y="234"/>
                  <a:pt x="209" y="231"/>
                </a:cubicBezTo>
                <a:lnTo>
                  <a:pt x="208" y="231"/>
                </a:lnTo>
                <a:cubicBezTo>
                  <a:pt x="207" y="229"/>
                  <a:pt x="205" y="226"/>
                  <a:pt x="203" y="224"/>
                </a:cubicBezTo>
                <a:cubicBezTo>
                  <a:pt x="203" y="224"/>
                  <a:pt x="202" y="223"/>
                  <a:pt x="202" y="223"/>
                </a:cubicBezTo>
                <a:cubicBezTo>
                  <a:pt x="200" y="221"/>
                  <a:pt x="198" y="219"/>
                  <a:pt x="195" y="217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193" y="215"/>
                  <a:pt x="190" y="213"/>
                  <a:pt x="188" y="211"/>
                </a:cubicBezTo>
                <a:cubicBezTo>
                  <a:pt x="187" y="211"/>
                  <a:pt x="187" y="211"/>
                  <a:pt x="186" y="210"/>
                </a:cubicBezTo>
                <a:cubicBezTo>
                  <a:pt x="184" y="209"/>
                  <a:pt x="181" y="208"/>
                  <a:pt x="179" y="206"/>
                </a:cubicBezTo>
                <a:cubicBezTo>
                  <a:pt x="179" y="206"/>
                  <a:pt x="178" y="206"/>
                  <a:pt x="178" y="206"/>
                </a:cubicBezTo>
                <a:cubicBezTo>
                  <a:pt x="170" y="202"/>
                  <a:pt x="160" y="200"/>
                  <a:pt x="150" y="200"/>
                </a:cubicBezTo>
                <a:cubicBezTo>
                  <a:pt x="112" y="200"/>
                  <a:pt x="81" y="232"/>
                  <a:pt x="81" y="270"/>
                </a:cubicBezTo>
                <a:cubicBezTo>
                  <a:pt x="81" y="309"/>
                  <a:pt x="112" y="340"/>
                  <a:pt x="150" y="340"/>
                </a:cubicBezTo>
                <a:close/>
              </a:path>
            </a:pathLst>
          </a:custGeom>
          <a:solidFill>
            <a:srgbClr val="0067B4"/>
          </a:solidFill>
          <a:ln>
            <a:noFill/>
          </a:ln>
          <a:extLst/>
        </p:spPr>
        <p:txBody>
          <a:bodyPr vert="horz" wrap="square" lIns="91394" tIns="45696" rIns="91394" bIns="45696" numCol="1" anchor="t" anchorCtr="0" compatLnSpc="1">
            <a:prstTxWarp prst="textNoShape">
              <a:avLst/>
            </a:prstTxWarp>
          </a:bodyPr>
          <a:lstStyle/>
          <a:p>
            <a:pPr algn="ctr" defTabSz="1218865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20" name="组合 81"/>
          <p:cNvGrpSpPr/>
          <p:nvPr/>
        </p:nvGrpSpPr>
        <p:grpSpPr>
          <a:xfrm>
            <a:off x="2121939" y="1783999"/>
            <a:ext cx="4885451" cy="4887833"/>
            <a:chOff x="2667794" y="896144"/>
            <a:chExt cx="3962400" cy="3964867"/>
          </a:xfrm>
        </p:grpSpPr>
        <p:grpSp>
          <p:nvGrpSpPr>
            <p:cNvPr id="21" name="组合 83"/>
            <p:cNvGrpSpPr/>
            <p:nvPr/>
          </p:nvGrpSpPr>
          <p:grpSpPr>
            <a:xfrm>
              <a:off x="2667794" y="896144"/>
              <a:ext cx="3962400" cy="3964867"/>
              <a:chOff x="2439194" y="667544"/>
              <a:chExt cx="4535828" cy="45386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439194" y="667544"/>
                <a:ext cx="4535828" cy="4538652"/>
              </a:xfrm>
              <a:prstGeom prst="ellipse">
                <a:avLst/>
              </a:prstGeom>
              <a:gradFill flip="none" rotWithShape="1">
                <a:gsLst>
                  <a:gs pos="0">
                    <a:srgbClr val="185A9D">
                      <a:alpha val="82000"/>
                    </a:srgbClr>
                  </a:gs>
                  <a:gs pos="100000">
                    <a:srgbClr val="00D2FF">
                      <a:alpha val="9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285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1218865">
                  <a:defRPr/>
                </a:pPr>
                <a:endParaRPr lang="zh-CN" altLang="en-US" sz="1800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" name="组合 91"/>
              <p:cNvGrpSpPr/>
              <p:nvPr/>
            </p:nvGrpSpPr>
            <p:grpSpPr>
              <a:xfrm>
                <a:off x="2819160" y="1031870"/>
                <a:ext cx="3775896" cy="3810000"/>
                <a:chOff x="2669134" y="1058594"/>
                <a:chExt cx="3775896" cy="3810000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2669134" y="1058594"/>
                  <a:ext cx="3775896" cy="3810000"/>
                </a:xfrm>
                <a:prstGeom prst="ellipse">
                  <a:avLst/>
                </a:prstGeom>
                <a:solidFill>
                  <a:srgbClr val="172B4B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865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kern="0">
                    <a:solidFill>
                      <a:srgbClr val="FFFFFF"/>
                    </a:solidFill>
                    <a:latin typeface="Palatino Linotype"/>
                    <a:ea typeface="宋体"/>
                  </a:endParaRPr>
                </a:p>
              </p:txBody>
            </p:sp>
            <p:grpSp>
              <p:nvGrpSpPr>
                <p:cNvPr id="34" name="组合 96"/>
                <p:cNvGrpSpPr/>
                <p:nvPr/>
              </p:nvGrpSpPr>
              <p:grpSpPr>
                <a:xfrm>
                  <a:off x="3200771" y="1673345"/>
                  <a:ext cx="2767866" cy="2482029"/>
                  <a:chOff x="3200771" y="1673345"/>
                  <a:chExt cx="2767866" cy="2482029"/>
                </a:xfrm>
              </p:grpSpPr>
              <p:sp>
                <p:nvSpPr>
                  <p:cNvPr id="47" name="MH_SubTitle_6"/>
                  <p:cNvSpPr>
                    <a:spLocks noEditPoints="1"/>
                  </p:cNvSpPr>
                  <p:nvPr>
                    <p:custDataLst>
                      <p:tags r:id="rId10"/>
                    </p:custDataLst>
                  </p:nvPr>
                </p:nvSpPr>
                <p:spPr bwMode="auto">
                  <a:xfrm>
                    <a:off x="3200771" y="2605892"/>
                    <a:ext cx="613362" cy="616934"/>
                  </a:xfrm>
                  <a:custGeom>
                    <a:avLst/>
                    <a:gdLst>
                      <a:gd name="T0" fmla="*/ 209 w 252"/>
                      <a:gd name="T1" fmla="*/ 213 h 253"/>
                      <a:gd name="T2" fmla="*/ 14 w 252"/>
                      <a:gd name="T3" fmla="*/ 121 h 253"/>
                      <a:gd name="T4" fmla="*/ 231 w 252"/>
                      <a:gd name="T5" fmla="*/ 154 h 253"/>
                      <a:gd name="T6" fmla="*/ 25 w 252"/>
                      <a:gd name="T7" fmla="*/ 68 h 253"/>
                      <a:gd name="T8" fmla="*/ 193 w 252"/>
                      <a:gd name="T9" fmla="*/ 42 h 253"/>
                      <a:gd name="T10" fmla="*/ 119 w 252"/>
                      <a:gd name="T11" fmla="*/ 214 h 253"/>
                      <a:gd name="T12" fmla="*/ 25 w 252"/>
                      <a:gd name="T13" fmla="*/ 88 h 253"/>
                      <a:gd name="T14" fmla="*/ 119 w 252"/>
                      <a:gd name="T15" fmla="*/ 206 h 253"/>
                      <a:gd name="T16" fmla="*/ 34 w 252"/>
                      <a:gd name="T17" fmla="*/ 86 h 253"/>
                      <a:gd name="T18" fmla="*/ 112 w 252"/>
                      <a:gd name="T19" fmla="*/ 36 h 253"/>
                      <a:gd name="T20" fmla="*/ 195 w 252"/>
                      <a:gd name="T21" fmla="*/ 164 h 253"/>
                      <a:gd name="T22" fmla="*/ 115 w 252"/>
                      <a:gd name="T23" fmla="*/ 73 h 253"/>
                      <a:gd name="T24" fmla="*/ 138 w 252"/>
                      <a:gd name="T25" fmla="*/ 148 h 253"/>
                      <a:gd name="T26" fmla="*/ 174 w 252"/>
                      <a:gd name="T27" fmla="*/ 120 h 253"/>
                      <a:gd name="T28" fmla="*/ 172 w 252"/>
                      <a:gd name="T29" fmla="*/ 97 h 253"/>
                      <a:gd name="T30" fmla="*/ 184 w 252"/>
                      <a:gd name="T31" fmla="*/ 97 h 253"/>
                      <a:gd name="T32" fmla="*/ 98 w 252"/>
                      <a:gd name="T33" fmla="*/ 131 h 253"/>
                      <a:gd name="T34" fmla="*/ 150 w 252"/>
                      <a:gd name="T35" fmla="*/ 160 h 253"/>
                      <a:gd name="T36" fmla="*/ 193 w 252"/>
                      <a:gd name="T37" fmla="*/ 106 h 253"/>
                      <a:gd name="T38" fmla="*/ 163 w 252"/>
                      <a:gd name="T39" fmla="*/ 82 h 253"/>
                      <a:gd name="T40" fmla="*/ 55 w 252"/>
                      <a:gd name="T41" fmla="*/ 122 h 253"/>
                      <a:gd name="T42" fmla="*/ 55 w 252"/>
                      <a:gd name="T43" fmla="*/ 83 h 253"/>
                      <a:gd name="T44" fmla="*/ 86 w 252"/>
                      <a:gd name="T45" fmla="*/ 66 h 253"/>
                      <a:gd name="T46" fmla="*/ 66 w 252"/>
                      <a:gd name="T47" fmla="*/ 112 h 253"/>
                      <a:gd name="T48" fmla="*/ 93 w 252"/>
                      <a:gd name="T49" fmla="*/ 90 h 253"/>
                      <a:gd name="T50" fmla="*/ 45 w 252"/>
                      <a:gd name="T51" fmla="*/ 101 h 253"/>
                      <a:gd name="T52" fmla="*/ 59 w 252"/>
                      <a:gd name="T53" fmla="*/ 92 h 253"/>
                      <a:gd name="T54" fmla="*/ 77 w 252"/>
                      <a:gd name="T55" fmla="*/ 125 h 253"/>
                      <a:gd name="T56" fmla="*/ 118 w 252"/>
                      <a:gd name="T57" fmla="*/ 159 h 253"/>
                      <a:gd name="T58" fmla="*/ 159 w 252"/>
                      <a:gd name="T59" fmla="*/ 173 h 253"/>
                      <a:gd name="T60" fmla="*/ 200 w 252"/>
                      <a:gd name="T61" fmla="*/ 94 h 253"/>
                      <a:gd name="T62" fmla="*/ 142 w 252"/>
                      <a:gd name="T63" fmla="*/ 49 h 253"/>
                      <a:gd name="T64" fmla="*/ 104 w 252"/>
                      <a:gd name="T65" fmla="*/ 36 h 253"/>
                      <a:gd name="T66" fmla="*/ 37 w 252"/>
                      <a:gd name="T67" fmla="*/ 111 h 253"/>
                      <a:gd name="T68" fmla="*/ 49 w 252"/>
                      <a:gd name="T69" fmla="*/ 162 h 253"/>
                      <a:gd name="T70" fmla="*/ 80 w 252"/>
                      <a:gd name="T71" fmla="*/ 140 h 253"/>
                      <a:gd name="T72" fmla="*/ 103 w 252"/>
                      <a:gd name="T73" fmla="*/ 196 h 253"/>
                      <a:gd name="T74" fmla="*/ 158 w 252"/>
                      <a:gd name="T75" fmla="*/ 184 h 253"/>
                      <a:gd name="T76" fmla="*/ 217 w 252"/>
                      <a:gd name="T77" fmla="*/ 158 h 253"/>
                      <a:gd name="T78" fmla="*/ 203 w 252"/>
                      <a:gd name="T79" fmla="*/ 62 h 253"/>
                      <a:gd name="T80" fmla="*/ 143 w 252"/>
                      <a:gd name="T81" fmla="*/ 15 h 253"/>
                      <a:gd name="T82" fmla="*/ 103 w 252"/>
                      <a:gd name="T83" fmla="*/ 32 h 253"/>
                      <a:gd name="T84" fmla="*/ 30 w 252"/>
                      <a:gd name="T85" fmla="*/ 94 h 253"/>
                      <a:gd name="T86" fmla="*/ 67 w 252"/>
                      <a:gd name="T87" fmla="*/ 201 h 253"/>
                      <a:gd name="T88" fmla="*/ 92 w 252"/>
                      <a:gd name="T89" fmla="*/ 183 h 253"/>
                      <a:gd name="T90" fmla="*/ 125 w 252"/>
                      <a:gd name="T91" fmla="*/ 225 h 253"/>
                      <a:gd name="T92" fmla="*/ 183 w 252"/>
                      <a:gd name="T93" fmla="*/ 199 h 253"/>
                      <a:gd name="T94" fmla="*/ 218 w 252"/>
                      <a:gd name="T95" fmla="*/ 77 h 253"/>
                      <a:gd name="T96" fmla="*/ 160 w 252"/>
                      <a:gd name="T97" fmla="*/ 8 h 253"/>
                      <a:gd name="T98" fmla="*/ 41 w 252"/>
                      <a:gd name="T99" fmla="*/ 38 h 253"/>
                      <a:gd name="T100" fmla="*/ 29 w 252"/>
                      <a:gd name="T101" fmla="*/ 148 h 253"/>
                      <a:gd name="T102" fmla="*/ 70 w 252"/>
                      <a:gd name="T103" fmla="*/ 228 h 253"/>
                      <a:gd name="T104" fmla="*/ 95 w 252"/>
                      <a:gd name="T105" fmla="*/ 221 h 253"/>
                      <a:gd name="T106" fmla="*/ 147 w 252"/>
                      <a:gd name="T107" fmla="*/ 229 h 253"/>
                      <a:gd name="T108" fmla="*/ 226 w 252"/>
                      <a:gd name="T109" fmla="*/ 151 h 253"/>
                      <a:gd name="T110" fmla="*/ 225 w 252"/>
                      <a:gd name="T111" fmla="*/ 66 h 253"/>
                      <a:gd name="T112" fmla="*/ 185 w 252"/>
                      <a:gd name="T113" fmla="*/ 26 h 253"/>
                      <a:gd name="T114" fmla="*/ 18 w 252"/>
                      <a:gd name="T115" fmla="*/ 95 h 253"/>
                      <a:gd name="T116" fmla="*/ 8 w 252"/>
                      <a:gd name="T117" fmla="*/ 116 h 253"/>
                      <a:gd name="T118" fmla="*/ 81 w 252"/>
                      <a:gd name="T119" fmla="*/ 225 h 253"/>
                      <a:gd name="T120" fmla="*/ 181 w 252"/>
                      <a:gd name="T121" fmla="*/ 229 h 253"/>
                      <a:gd name="T122" fmla="*/ 213 w 252"/>
                      <a:gd name="T123" fmla="*/ 39 h 253"/>
                      <a:gd name="T124" fmla="*/ 126 w 252"/>
                      <a:gd name="T125" fmla="*/ 248 h 2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endParaRPr lang="zh-CN" altLang="en-US" sz="1800" kern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8" name="MH_SubTitle_1"/>
                  <p:cNvSpPr>
                    <a:spLocks noEditPoints="1"/>
                  </p:cNvSpPr>
                  <p:nvPr>
                    <p:custDataLst>
                      <p:tags r:id="rId11"/>
                    </p:custDataLst>
                  </p:nvPr>
                </p:nvSpPr>
                <p:spPr bwMode="auto">
                  <a:xfrm>
                    <a:off x="3739099" y="1673345"/>
                    <a:ext cx="613362" cy="616934"/>
                  </a:xfrm>
                  <a:custGeom>
                    <a:avLst/>
                    <a:gdLst>
                      <a:gd name="T0" fmla="*/ 678640 w 252"/>
                      <a:gd name="T1" fmla="*/ 692327 h 253"/>
                      <a:gd name="T2" fmla="*/ 45459 w 252"/>
                      <a:gd name="T3" fmla="*/ 393294 h 253"/>
                      <a:gd name="T4" fmla="*/ 750075 w 252"/>
                      <a:gd name="T5" fmla="*/ 500556 h 253"/>
                      <a:gd name="T6" fmla="*/ 81177 w 252"/>
                      <a:gd name="T7" fmla="*/ 221025 h 253"/>
                      <a:gd name="T8" fmla="*/ 626686 w 252"/>
                      <a:gd name="T9" fmla="*/ 136515 h 253"/>
                      <a:gd name="T10" fmla="*/ 386402 w 252"/>
                      <a:gd name="T11" fmla="*/ 695578 h 253"/>
                      <a:gd name="T12" fmla="*/ 81177 w 252"/>
                      <a:gd name="T13" fmla="*/ 286032 h 253"/>
                      <a:gd name="T14" fmla="*/ 386402 w 252"/>
                      <a:gd name="T15" fmla="*/ 669575 h 253"/>
                      <a:gd name="T16" fmla="*/ 110401 w 252"/>
                      <a:gd name="T17" fmla="*/ 279531 h 253"/>
                      <a:gd name="T18" fmla="*/ 363673 w 252"/>
                      <a:gd name="T19" fmla="*/ 117013 h 253"/>
                      <a:gd name="T20" fmla="*/ 633180 w 252"/>
                      <a:gd name="T21" fmla="*/ 533060 h 253"/>
                      <a:gd name="T22" fmla="*/ 373414 w 252"/>
                      <a:gd name="T23" fmla="*/ 237277 h 253"/>
                      <a:gd name="T24" fmla="*/ 448097 w 252"/>
                      <a:gd name="T25" fmla="*/ 481054 h 253"/>
                      <a:gd name="T26" fmla="*/ 564992 w 252"/>
                      <a:gd name="T27" fmla="*/ 390044 h 253"/>
                      <a:gd name="T28" fmla="*/ 558498 w 252"/>
                      <a:gd name="T29" fmla="*/ 315285 h 253"/>
                      <a:gd name="T30" fmla="*/ 597463 w 252"/>
                      <a:gd name="T31" fmla="*/ 315285 h 253"/>
                      <a:gd name="T32" fmla="*/ 318214 w 252"/>
                      <a:gd name="T33" fmla="*/ 425798 h 253"/>
                      <a:gd name="T34" fmla="*/ 487062 w 252"/>
                      <a:gd name="T35" fmla="*/ 520058 h 253"/>
                      <a:gd name="T36" fmla="*/ 626686 w 252"/>
                      <a:gd name="T37" fmla="*/ 344539 h 253"/>
                      <a:gd name="T38" fmla="*/ 529274 w 252"/>
                      <a:gd name="T39" fmla="*/ 266530 h 253"/>
                      <a:gd name="T40" fmla="*/ 178589 w 252"/>
                      <a:gd name="T41" fmla="*/ 396544 h 253"/>
                      <a:gd name="T42" fmla="*/ 178589 w 252"/>
                      <a:gd name="T43" fmla="*/ 269780 h 253"/>
                      <a:gd name="T44" fmla="*/ 279249 w 252"/>
                      <a:gd name="T45" fmla="*/ 214524 h 253"/>
                      <a:gd name="T46" fmla="*/ 214307 w 252"/>
                      <a:gd name="T47" fmla="*/ 364041 h 253"/>
                      <a:gd name="T48" fmla="*/ 301978 w 252"/>
                      <a:gd name="T49" fmla="*/ 292533 h 253"/>
                      <a:gd name="T50" fmla="*/ 146119 w 252"/>
                      <a:gd name="T51" fmla="*/ 328287 h 253"/>
                      <a:gd name="T52" fmla="*/ 191578 w 252"/>
                      <a:gd name="T53" fmla="*/ 299033 h 253"/>
                      <a:gd name="T54" fmla="*/ 250025 w 252"/>
                      <a:gd name="T55" fmla="*/ 406295 h 253"/>
                      <a:gd name="T56" fmla="*/ 383155 w 252"/>
                      <a:gd name="T57" fmla="*/ 516808 h 253"/>
                      <a:gd name="T58" fmla="*/ 516286 w 252"/>
                      <a:gd name="T59" fmla="*/ 562313 h 253"/>
                      <a:gd name="T60" fmla="*/ 649416 w 252"/>
                      <a:gd name="T61" fmla="*/ 305534 h 253"/>
                      <a:gd name="T62" fmla="*/ 461085 w 252"/>
                      <a:gd name="T63" fmla="*/ 159268 h 253"/>
                      <a:gd name="T64" fmla="*/ 337696 w 252"/>
                      <a:gd name="T65" fmla="*/ 117013 h 253"/>
                      <a:gd name="T66" fmla="*/ 120142 w 252"/>
                      <a:gd name="T67" fmla="*/ 360790 h 253"/>
                      <a:gd name="T68" fmla="*/ 159107 w 252"/>
                      <a:gd name="T69" fmla="*/ 526559 h 253"/>
                      <a:gd name="T70" fmla="*/ 259766 w 252"/>
                      <a:gd name="T71" fmla="*/ 455051 h 253"/>
                      <a:gd name="T72" fmla="*/ 334449 w 252"/>
                      <a:gd name="T73" fmla="*/ 637071 h 253"/>
                      <a:gd name="T74" fmla="*/ 513039 w 252"/>
                      <a:gd name="T75" fmla="*/ 598067 h 253"/>
                      <a:gd name="T76" fmla="*/ 704616 w 252"/>
                      <a:gd name="T77" fmla="*/ 513557 h 253"/>
                      <a:gd name="T78" fmla="*/ 659157 w 252"/>
                      <a:gd name="T79" fmla="*/ 201523 h 253"/>
                      <a:gd name="T80" fmla="*/ 464332 w 252"/>
                      <a:gd name="T81" fmla="*/ 48755 h 253"/>
                      <a:gd name="T82" fmla="*/ 334449 w 252"/>
                      <a:gd name="T83" fmla="*/ 104012 h 253"/>
                      <a:gd name="T84" fmla="*/ 97412 w 252"/>
                      <a:gd name="T85" fmla="*/ 305534 h 253"/>
                      <a:gd name="T86" fmla="*/ 217554 w 252"/>
                      <a:gd name="T87" fmla="*/ 653323 h 253"/>
                      <a:gd name="T88" fmla="*/ 298731 w 252"/>
                      <a:gd name="T89" fmla="*/ 594817 h 253"/>
                      <a:gd name="T90" fmla="*/ 405885 w 252"/>
                      <a:gd name="T91" fmla="*/ 731332 h 253"/>
                      <a:gd name="T92" fmla="*/ 594216 w 252"/>
                      <a:gd name="T93" fmla="*/ 646822 h 253"/>
                      <a:gd name="T94" fmla="*/ 707863 w 252"/>
                      <a:gd name="T95" fmla="*/ 250278 h 253"/>
                      <a:gd name="T96" fmla="*/ 519533 w 252"/>
                      <a:gd name="T97" fmla="*/ 26003 h 253"/>
                      <a:gd name="T98" fmla="*/ 133130 w 252"/>
                      <a:gd name="T99" fmla="*/ 123514 h 253"/>
                      <a:gd name="T100" fmla="*/ 94165 w 252"/>
                      <a:gd name="T101" fmla="*/ 481054 h 253"/>
                      <a:gd name="T102" fmla="*/ 227296 w 252"/>
                      <a:gd name="T103" fmla="*/ 741083 h 253"/>
                      <a:gd name="T104" fmla="*/ 308473 w 252"/>
                      <a:gd name="T105" fmla="*/ 718330 h 253"/>
                      <a:gd name="T106" fmla="*/ 477321 w 252"/>
                      <a:gd name="T107" fmla="*/ 744333 h 253"/>
                      <a:gd name="T108" fmla="*/ 733840 w 252"/>
                      <a:gd name="T109" fmla="*/ 490805 h 253"/>
                      <a:gd name="T110" fmla="*/ 730593 w 252"/>
                      <a:gd name="T111" fmla="*/ 214524 h 253"/>
                      <a:gd name="T112" fmla="*/ 600710 w 252"/>
                      <a:gd name="T113" fmla="*/ 84509 h 253"/>
                      <a:gd name="T114" fmla="*/ 58447 w 252"/>
                      <a:gd name="T115" fmla="*/ 308785 h 253"/>
                      <a:gd name="T116" fmla="*/ 25977 w 252"/>
                      <a:gd name="T117" fmla="*/ 377042 h 253"/>
                      <a:gd name="T118" fmla="*/ 263013 w 252"/>
                      <a:gd name="T119" fmla="*/ 731332 h 253"/>
                      <a:gd name="T120" fmla="*/ 587721 w 252"/>
                      <a:gd name="T121" fmla="*/ 744333 h 253"/>
                      <a:gd name="T122" fmla="*/ 691628 w 252"/>
                      <a:gd name="T123" fmla="*/ 126764 h 253"/>
                      <a:gd name="T124" fmla="*/ 409132 w 252"/>
                      <a:gd name="T125" fmla="*/ 806090 h 253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252"/>
                      <a:gd name="T190" fmla="*/ 0 h 253"/>
                      <a:gd name="T191" fmla="*/ 252 w 252"/>
                      <a:gd name="T192" fmla="*/ 253 h 253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  <a:ex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endParaRPr lang="zh-CN" altLang="en-US" sz="1800" kern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9" name="MH_SubTitle_2"/>
                  <p:cNvSpPr>
                    <a:spLocks noEditPoints="1"/>
                  </p:cNvSpPr>
                  <p:nvPr>
                    <p:custDataLst>
                      <p:tags r:id="rId12"/>
                    </p:custDataLst>
                  </p:nvPr>
                </p:nvSpPr>
                <p:spPr bwMode="auto">
                  <a:xfrm>
                    <a:off x="4815757" y="1673345"/>
                    <a:ext cx="613362" cy="616934"/>
                  </a:xfrm>
                  <a:custGeom>
                    <a:avLst/>
                    <a:gdLst>
                      <a:gd name="T0" fmla="*/ 678640 w 252"/>
                      <a:gd name="T1" fmla="*/ 692327 h 253"/>
                      <a:gd name="T2" fmla="*/ 45459 w 252"/>
                      <a:gd name="T3" fmla="*/ 393294 h 253"/>
                      <a:gd name="T4" fmla="*/ 750075 w 252"/>
                      <a:gd name="T5" fmla="*/ 500556 h 253"/>
                      <a:gd name="T6" fmla="*/ 81177 w 252"/>
                      <a:gd name="T7" fmla="*/ 221025 h 253"/>
                      <a:gd name="T8" fmla="*/ 626686 w 252"/>
                      <a:gd name="T9" fmla="*/ 136515 h 253"/>
                      <a:gd name="T10" fmla="*/ 386402 w 252"/>
                      <a:gd name="T11" fmla="*/ 695578 h 253"/>
                      <a:gd name="T12" fmla="*/ 81177 w 252"/>
                      <a:gd name="T13" fmla="*/ 286032 h 253"/>
                      <a:gd name="T14" fmla="*/ 386402 w 252"/>
                      <a:gd name="T15" fmla="*/ 669575 h 253"/>
                      <a:gd name="T16" fmla="*/ 110401 w 252"/>
                      <a:gd name="T17" fmla="*/ 279531 h 253"/>
                      <a:gd name="T18" fmla="*/ 363673 w 252"/>
                      <a:gd name="T19" fmla="*/ 117013 h 253"/>
                      <a:gd name="T20" fmla="*/ 633180 w 252"/>
                      <a:gd name="T21" fmla="*/ 533060 h 253"/>
                      <a:gd name="T22" fmla="*/ 373414 w 252"/>
                      <a:gd name="T23" fmla="*/ 237277 h 253"/>
                      <a:gd name="T24" fmla="*/ 448097 w 252"/>
                      <a:gd name="T25" fmla="*/ 481054 h 253"/>
                      <a:gd name="T26" fmla="*/ 564992 w 252"/>
                      <a:gd name="T27" fmla="*/ 390044 h 253"/>
                      <a:gd name="T28" fmla="*/ 558498 w 252"/>
                      <a:gd name="T29" fmla="*/ 315285 h 253"/>
                      <a:gd name="T30" fmla="*/ 597463 w 252"/>
                      <a:gd name="T31" fmla="*/ 315285 h 253"/>
                      <a:gd name="T32" fmla="*/ 318214 w 252"/>
                      <a:gd name="T33" fmla="*/ 425798 h 253"/>
                      <a:gd name="T34" fmla="*/ 487062 w 252"/>
                      <a:gd name="T35" fmla="*/ 520058 h 253"/>
                      <a:gd name="T36" fmla="*/ 626686 w 252"/>
                      <a:gd name="T37" fmla="*/ 344539 h 253"/>
                      <a:gd name="T38" fmla="*/ 529274 w 252"/>
                      <a:gd name="T39" fmla="*/ 266530 h 253"/>
                      <a:gd name="T40" fmla="*/ 178589 w 252"/>
                      <a:gd name="T41" fmla="*/ 396544 h 253"/>
                      <a:gd name="T42" fmla="*/ 178589 w 252"/>
                      <a:gd name="T43" fmla="*/ 269780 h 253"/>
                      <a:gd name="T44" fmla="*/ 279249 w 252"/>
                      <a:gd name="T45" fmla="*/ 214524 h 253"/>
                      <a:gd name="T46" fmla="*/ 214307 w 252"/>
                      <a:gd name="T47" fmla="*/ 364041 h 253"/>
                      <a:gd name="T48" fmla="*/ 301978 w 252"/>
                      <a:gd name="T49" fmla="*/ 292533 h 253"/>
                      <a:gd name="T50" fmla="*/ 146119 w 252"/>
                      <a:gd name="T51" fmla="*/ 328287 h 253"/>
                      <a:gd name="T52" fmla="*/ 191578 w 252"/>
                      <a:gd name="T53" fmla="*/ 299033 h 253"/>
                      <a:gd name="T54" fmla="*/ 250025 w 252"/>
                      <a:gd name="T55" fmla="*/ 406295 h 253"/>
                      <a:gd name="T56" fmla="*/ 383155 w 252"/>
                      <a:gd name="T57" fmla="*/ 516808 h 253"/>
                      <a:gd name="T58" fmla="*/ 516286 w 252"/>
                      <a:gd name="T59" fmla="*/ 562313 h 253"/>
                      <a:gd name="T60" fmla="*/ 649416 w 252"/>
                      <a:gd name="T61" fmla="*/ 305534 h 253"/>
                      <a:gd name="T62" fmla="*/ 461085 w 252"/>
                      <a:gd name="T63" fmla="*/ 159268 h 253"/>
                      <a:gd name="T64" fmla="*/ 337696 w 252"/>
                      <a:gd name="T65" fmla="*/ 117013 h 253"/>
                      <a:gd name="T66" fmla="*/ 120142 w 252"/>
                      <a:gd name="T67" fmla="*/ 360790 h 253"/>
                      <a:gd name="T68" fmla="*/ 159107 w 252"/>
                      <a:gd name="T69" fmla="*/ 526559 h 253"/>
                      <a:gd name="T70" fmla="*/ 259766 w 252"/>
                      <a:gd name="T71" fmla="*/ 455051 h 253"/>
                      <a:gd name="T72" fmla="*/ 334449 w 252"/>
                      <a:gd name="T73" fmla="*/ 637071 h 253"/>
                      <a:gd name="T74" fmla="*/ 513039 w 252"/>
                      <a:gd name="T75" fmla="*/ 598067 h 253"/>
                      <a:gd name="T76" fmla="*/ 704616 w 252"/>
                      <a:gd name="T77" fmla="*/ 513557 h 253"/>
                      <a:gd name="T78" fmla="*/ 659157 w 252"/>
                      <a:gd name="T79" fmla="*/ 201523 h 253"/>
                      <a:gd name="T80" fmla="*/ 464332 w 252"/>
                      <a:gd name="T81" fmla="*/ 48755 h 253"/>
                      <a:gd name="T82" fmla="*/ 334449 w 252"/>
                      <a:gd name="T83" fmla="*/ 104012 h 253"/>
                      <a:gd name="T84" fmla="*/ 97412 w 252"/>
                      <a:gd name="T85" fmla="*/ 305534 h 253"/>
                      <a:gd name="T86" fmla="*/ 217554 w 252"/>
                      <a:gd name="T87" fmla="*/ 653323 h 253"/>
                      <a:gd name="T88" fmla="*/ 298731 w 252"/>
                      <a:gd name="T89" fmla="*/ 594817 h 253"/>
                      <a:gd name="T90" fmla="*/ 405885 w 252"/>
                      <a:gd name="T91" fmla="*/ 731332 h 253"/>
                      <a:gd name="T92" fmla="*/ 594216 w 252"/>
                      <a:gd name="T93" fmla="*/ 646822 h 253"/>
                      <a:gd name="T94" fmla="*/ 707863 w 252"/>
                      <a:gd name="T95" fmla="*/ 250278 h 253"/>
                      <a:gd name="T96" fmla="*/ 519533 w 252"/>
                      <a:gd name="T97" fmla="*/ 26003 h 253"/>
                      <a:gd name="T98" fmla="*/ 133130 w 252"/>
                      <a:gd name="T99" fmla="*/ 123514 h 253"/>
                      <a:gd name="T100" fmla="*/ 94165 w 252"/>
                      <a:gd name="T101" fmla="*/ 481054 h 253"/>
                      <a:gd name="T102" fmla="*/ 227296 w 252"/>
                      <a:gd name="T103" fmla="*/ 741083 h 253"/>
                      <a:gd name="T104" fmla="*/ 308473 w 252"/>
                      <a:gd name="T105" fmla="*/ 718330 h 253"/>
                      <a:gd name="T106" fmla="*/ 477321 w 252"/>
                      <a:gd name="T107" fmla="*/ 744333 h 253"/>
                      <a:gd name="T108" fmla="*/ 733840 w 252"/>
                      <a:gd name="T109" fmla="*/ 490805 h 253"/>
                      <a:gd name="T110" fmla="*/ 730593 w 252"/>
                      <a:gd name="T111" fmla="*/ 214524 h 253"/>
                      <a:gd name="T112" fmla="*/ 600710 w 252"/>
                      <a:gd name="T113" fmla="*/ 84509 h 253"/>
                      <a:gd name="T114" fmla="*/ 58447 w 252"/>
                      <a:gd name="T115" fmla="*/ 308785 h 253"/>
                      <a:gd name="T116" fmla="*/ 25977 w 252"/>
                      <a:gd name="T117" fmla="*/ 377042 h 253"/>
                      <a:gd name="T118" fmla="*/ 263013 w 252"/>
                      <a:gd name="T119" fmla="*/ 731332 h 253"/>
                      <a:gd name="T120" fmla="*/ 587721 w 252"/>
                      <a:gd name="T121" fmla="*/ 744333 h 253"/>
                      <a:gd name="T122" fmla="*/ 691628 w 252"/>
                      <a:gd name="T123" fmla="*/ 126764 h 253"/>
                      <a:gd name="T124" fmla="*/ 409132 w 252"/>
                      <a:gd name="T125" fmla="*/ 806090 h 253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252"/>
                      <a:gd name="T190" fmla="*/ 0 h 253"/>
                      <a:gd name="T191" fmla="*/ 252 w 252"/>
                      <a:gd name="T192" fmla="*/ 253 h 253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  <a:ex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r>
                      <a:rPr lang="zh-CN" altLang="en-US" sz="1800" kern="0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衣</a:t>
                    </a:r>
                  </a:p>
                </p:txBody>
              </p:sp>
              <p:sp>
                <p:nvSpPr>
                  <p:cNvPr id="50" name="MH_SubTitle_3"/>
                  <p:cNvSpPr>
                    <a:spLocks noEditPoints="1"/>
                  </p:cNvSpPr>
                  <p:nvPr>
                    <p:custDataLst>
                      <p:tags r:id="rId13"/>
                    </p:custDataLst>
                  </p:nvPr>
                </p:nvSpPr>
                <p:spPr bwMode="auto">
                  <a:xfrm>
                    <a:off x="5354085" y="2605892"/>
                    <a:ext cx="614552" cy="616934"/>
                  </a:xfrm>
                  <a:custGeom>
                    <a:avLst/>
                    <a:gdLst>
                      <a:gd name="T0" fmla="*/ 209 w 252"/>
                      <a:gd name="T1" fmla="*/ 213 h 253"/>
                      <a:gd name="T2" fmla="*/ 14 w 252"/>
                      <a:gd name="T3" fmla="*/ 121 h 253"/>
                      <a:gd name="T4" fmla="*/ 231 w 252"/>
                      <a:gd name="T5" fmla="*/ 154 h 253"/>
                      <a:gd name="T6" fmla="*/ 25 w 252"/>
                      <a:gd name="T7" fmla="*/ 68 h 253"/>
                      <a:gd name="T8" fmla="*/ 193 w 252"/>
                      <a:gd name="T9" fmla="*/ 42 h 253"/>
                      <a:gd name="T10" fmla="*/ 119 w 252"/>
                      <a:gd name="T11" fmla="*/ 214 h 253"/>
                      <a:gd name="T12" fmla="*/ 25 w 252"/>
                      <a:gd name="T13" fmla="*/ 88 h 253"/>
                      <a:gd name="T14" fmla="*/ 119 w 252"/>
                      <a:gd name="T15" fmla="*/ 206 h 253"/>
                      <a:gd name="T16" fmla="*/ 34 w 252"/>
                      <a:gd name="T17" fmla="*/ 86 h 253"/>
                      <a:gd name="T18" fmla="*/ 112 w 252"/>
                      <a:gd name="T19" fmla="*/ 36 h 253"/>
                      <a:gd name="T20" fmla="*/ 195 w 252"/>
                      <a:gd name="T21" fmla="*/ 164 h 253"/>
                      <a:gd name="T22" fmla="*/ 115 w 252"/>
                      <a:gd name="T23" fmla="*/ 73 h 253"/>
                      <a:gd name="T24" fmla="*/ 138 w 252"/>
                      <a:gd name="T25" fmla="*/ 148 h 253"/>
                      <a:gd name="T26" fmla="*/ 174 w 252"/>
                      <a:gd name="T27" fmla="*/ 120 h 253"/>
                      <a:gd name="T28" fmla="*/ 172 w 252"/>
                      <a:gd name="T29" fmla="*/ 97 h 253"/>
                      <a:gd name="T30" fmla="*/ 184 w 252"/>
                      <a:gd name="T31" fmla="*/ 97 h 253"/>
                      <a:gd name="T32" fmla="*/ 98 w 252"/>
                      <a:gd name="T33" fmla="*/ 131 h 253"/>
                      <a:gd name="T34" fmla="*/ 150 w 252"/>
                      <a:gd name="T35" fmla="*/ 160 h 253"/>
                      <a:gd name="T36" fmla="*/ 193 w 252"/>
                      <a:gd name="T37" fmla="*/ 106 h 253"/>
                      <a:gd name="T38" fmla="*/ 163 w 252"/>
                      <a:gd name="T39" fmla="*/ 82 h 253"/>
                      <a:gd name="T40" fmla="*/ 55 w 252"/>
                      <a:gd name="T41" fmla="*/ 122 h 253"/>
                      <a:gd name="T42" fmla="*/ 55 w 252"/>
                      <a:gd name="T43" fmla="*/ 83 h 253"/>
                      <a:gd name="T44" fmla="*/ 86 w 252"/>
                      <a:gd name="T45" fmla="*/ 66 h 253"/>
                      <a:gd name="T46" fmla="*/ 66 w 252"/>
                      <a:gd name="T47" fmla="*/ 112 h 253"/>
                      <a:gd name="T48" fmla="*/ 93 w 252"/>
                      <a:gd name="T49" fmla="*/ 90 h 253"/>
                      <a:gd name="T50" fmla="*/ 45 w 252"/>
                      <a:gd name="T51" fmla="*/ 101 h 253"/>
                      <a:gd name="T52" fmla="*/ 59 w 252"/>
                      <a:gd name="T53" fmla="*/ 92 h 253"/>
                      <a:gd name="T54" fmla="*/ 77 w 252"/>
                      <a:gd name="T55" fmla="*/ 125 h 253"/>
                      <a:gd name="T56" fmla="*/ 118 w 252"/>
                      <a:gd name="T57" fmla="*/ 159 h 253"/>
                      <a:gd name="T58" fmla="*/ 159 w 252"/>
                      <a:gd name="T59" fmla="*/ 173 h 253"/>
                      <a:gd name="T60" fmla="*/ 200 w 252"/>
                      <a:gd name="T61" fmla="*/ 94 h 253"/>
                      <a:gd name="T62" fmla="*/ 142 w 252"/>
                      <a:gd name="T63" fmla="*/ 49 h 253"/>
                      <a:gd name="T64" fmla="*/ 104 w 252"/>
                      <a:gd name="T65" fmla="*/ 36 h 253"/>
                      <a:gd name="T66" fmla="*/ 37 w 252"/>
                      <a:gd name="T67" fmla="*/ 111 h 253"/>
                      <a:gd name="T68" fmla="*/ 49 w 252"/>
                      <a:gd name="T69" fmla="*/ 162 h 253"/>
                      <a:gd name="T70" fmla="*/ 80 w 252"/>
                      <a:gd name="T71" fmla="*/ 140 h 253"/>
                      <a:gd name="T72" fmla="*/ 103 w 252"/>
                      <a:gd name="T73" fmla="*/ 196 h 253"/>
                      <a:gd name="T74" fmla="*/ 158 w 252"/>
                      <a:gd name="T75" fmla="*/ 184 h 253"/>
                      <a:gd name="T76" fmla="*/ 217 w 252"/>
                      <a:gd name="T77" fmla="*/ 158 h 253"/>
                      <a:gd name="T78" fmla="*/ 203 w 252"/>
                      <a:gd name="T79" fmla="*/ 62 h 253"/>
                      <a:gd name="T80" fmla="*/ 143 w 252"/>
                      <a:gd name="T81" fmla="*/ 15 h 253"/>
                      <a:gd name="T82" fmla="*/ 103 w 252"/>
                      <a:gd name="T83" fmla="*/ 32 h 253"/>
                      <a:gd name="T84" fmla="*/ 30 w 252"/>
                      <a:gd name="T85" fmla="*/ 94 h 253"/>
                      <a:gd name="T86" fmla="*/ 67 w 252"/>
                      <a:gd name="T87" fmla="*/ 201 h 253"/>
                      <a:gd name="T88" fmla="*/ 92 w 252"/>
                      <a:gd name="T89" fmla="*/ 183 h 253"/>
                      <a:gd name="T90" fmla="*/ 125 w 252"/>
                      <a:gd name="T91" fmla="*/ 225 h 253"/>
                      <a:gd name="T92" fmla="*/ 183 w 252"/>
                      <a:gd name="T93" fmla="*/ 199 h 253"/>
                      <a:gd name="T94" fmla="*/ 218 w 252"/>
                      <a:gd name="T95" fmla="*/ 77 h 253"/>
                      <a:gd name="T96" fmla="*/ 160 w 252"/>
                      <a:gd name="T97" fmla="*/ 8 h 253"/>
                      <a:gd name="T98" fmla="*/ 41 w 252"/>
                      <a:gd name="T99" fmla="*/ 38 h 253"/>
                      <a:gd name="T100" fmla="*/ 29 w 252"/>
                      <a:gd name="T101" fmla="*/ 148 h 253"/>
                      <a:gd name="T102" fmla="*/ 70 w 252"/>
                      <a:gd name="T103" fmla="*/ 228 h 253"/>
                      <a:gd name="T104" fmla="*/ 95 w 252"/>
                      <a:gd name="T105" fmla="*/ 221 h 253"/>
                      <a:gd name="T106" fmla="*/ 147 w 252"/>
                      <a:gd name="T107" fmla="*/ 229 h 253"/>
                      <a:gd name="T108" fmla="*/ 226 w 252"/>
                      <a:gd name="T109" fmla="*/ 151 h 253"/>
                      <a:gd name="T110" fmla="*/ 225 w 252"/>
                      <a:gd name="T111" fmla="*/ 66 h 253"/>
                      <a:gd name="T112" fmla="*/ 185 w 252"/>
                      <a:gd name="T113" fmla="*/ 26 h 253"/>
                      <a:gd name="T114" fmla="*/ 18 w 252"/>
                      <a:gd name="T115" fmla="*/ 95 h 253"/>
                      <a:gd name="T116" fmla="*/ 8 w 252"/>
                      <a:gd name="T117" fmla="*/ 116 h 253"/>
                      <a:gd name="T118" fmla="*/ 81 w 252"/>
                      <a:gd name="T119" fmla="*/ 225 h 253"/>
                      <a:gd name="T120" fmla="*/ 181 w 252"/>
                      <a:gd name="T121" fmla="*/ 229 h 253"/>
                      <a:gd name="T122" fmla="*/ 213 w 252"/>
                      <a:gd name="T123" fmla="*/ 39 h 253"/>
                      <a:gd name="T124" fmla="*/ 126 w 252"/>
                      <a:gd name="T125" fmla="*/ 248 h 2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endParaRPr lang="zh-CN" altLang="en-US" sz="1800" kern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1" name="MH_SubTitle_4"/>
                  <p:cNvSpPr>
                    <a:spLocks noEditPoints="1"/>
                  </p:cNvSpPr>
                  <p:nvPr>
                    <p:custDataLst>
                      <p:tags r:id="rId14"/>
                    </p:custDataLst>
                  </p:nvPr>
                </p:nvSpPr>
                <p:spPr bwMode="auto">
                  <a:xfrm>
                    <a:off x="4815757" y="3538440"/>
                    <a:ext cx="613362" cy="616934"/>
                  </a:xfrm>
                  <a:custGeom>
                    <a:avLst/>
                    <a:gdLst>
                      <a:gd name="T0" fmla="*/ 209 w 252"/>
                      <a:gd name="T1" fmla="*/ 213 h 253"/>
                      <a:gd name="T2" fmla="*/ 14 w 252"/>
                      <a:gd name="T3" fmla="*/ 121 h 253"/>
                      <a:gd name="T4" fmla="*/ 231 w 252"/>
                      <a:gd name="T5" fmla="*/ 154 h 253"/>
                      <a:gd name="T6" fmla="*/ 25 w 252"/>
                      <a:gd name="T7" fmla="*/ 68 h 253"/>
                      <a:gd name="T8" fmla="*/ 193 w 252"/>
                      <a:gd name="T9" fmla="*/ 42 h 253"/>
                      <a:gd name="T10" fmla="*/ 119 w 252"/>
                      <a:gd name="T11" fmla="*/ 214 h 253"/>
                      <a:gd name="T12" fmla="*/ 25 w 252"/>
                      <a:gd name="T13" fmla="*/ 88 h 253"/>
                      <a:gd name="T14" fmla="*/ 119 w 252"/>
                      <a:gd name="T15" fmla="*/ 206 h 253"/>
                      <a:gd name="T16" fmla="*/ 34 w 252"/>
                      <a:gd name="T17" fmla="*/ 86 h 253"/>
                      <a:gd name="T18" fmla="*/ 112 w 252"/>
                      <a:gd name="T19" fmla="*/ 36 h 253"/>
                      <a:gd name="T20" fmla="*/ 195 w 252"/>
                      <a:gd name="T21" fmla="*/ 164 h 253"/>
                      <a:gd name="T22" fmla="*/ 115 w 252"/>
                      <a:gd name="T23" fmla="*/ 73 h 253"/>
                      <a:gd name="T24" fmla="*/ 138 w 252"/>
                      <a:gd name="T25" fmla="*/ 148 h 253"/>
                      <a:gd name="T26" fmla="*/ 174 w 252"/>
                      <a:gd name="T27" fmla="*/ 120 h 253"/>
                      <a:gd name="T28" fmla="*/ 172 w 252"/>
                      <a:gd name="T29" fmla="*/ 97 h 253"/>
                      <a:gd name="T30" fmla="*/ 184 w 252"/>
                      <a:gd name="T31" fmla="*/ 97 h 253"/>
                      <a:gd name="T32" fmla="*/ 98 w 252"/>
                      <a:gd name="T33" fmla="*/ 131 h 253"/>
                      <a:gd name="T34" fmla="*/ 150 w 252"/>
                      <a:gd name="T35" fmla="*/ 160 h 253"/>
                      <a:gd name="T36" fmla="*/ 193 w 252"/>
                      <a:gd name="T37" fmla="*/ 106 h 253"/>
                      <a:gd name="T38" fmla="*/ 163 w 252"/>
                      <a:gd name="T39" fmla="*/ 82 h 253"/>
                      <a:gd name="T40" fmla="*/ 55 w 252"/>
                      <a:gd name="T41" fmla="*/ 122 h 253"/>
                      <a:gd name="T42" fmla="*/ 55 w 252"/>
                      <a:gd name="T43" fmla="*/ 83 h 253"/>
                      <a:gd name="T44" fmla="*/ 86 w 252"/>
                      <a:gd name="T45" fmla="*/ 66 h 253"/>
                      <a:gd name="T46" fmla="*/ 66 w 252"/>
                      <a:gd name="T47" fmla="*/ 112 h 253"/>
                      <a:gd name="T48" fmla="*/ 93 w 252"/>
                      <a:gd name="T49" fmla="*/ 90 h 253"/>
                      <a:gd name="T50" fmla="*/ 45 w 252"/>
                      <a:gd name="T51" fmla="*/ 101 h 253"/>
                      <a:gd name="T52" fmla="*/ 59 w 252"/>
                      <a:gd name="T53" fmla="*/ 92 h 253"/>
                      <a:gd name="T54" fmla="*/ 77 w 252"/>
                      <a:gd name="T55" fmla="*/ 125 h 253"/>
                      <a:gd name="T56" fmla="*/ 118 w 252"/>
                      <a:gd name="T57" fmla="*/ 159 h 253"/>
                      <a:gd name="T58" fmla="*/ 159 w 252"/>
                      <a:gd name="T59" fmla="*/ 173 h 253"/>
                      <a:gd name="T60" fmla="*/ 200 w 252"/>
                      <a:gd name="T61" fmla="*/ 94 h 253"/>
                      <a:gd name="T62" fmla="*/ 142 w 252"/>
                      <a:gd name="T63" fmla="*/ 49 h 253"/>
                      <a:gd name="T64" fmla="*/ 104 w 252"/>
                      <a:gd name="T65" fmla="*/ 36 h 253"/>
                      <a:gd name="T66" fmla="*/ 37 w 252"/>
                      <a:gd name="T67" fmla="*/ 111 h 253"/>
                      <a:gd name="T68" fmla="*/ 49 w 252"/>
                      <a:gd name="T69" fmla="*/ 162 h 253"/>
                      <a:gd name="T70" fmla="*/ 80 w 252"/>
                      <a:gd name="T71" fmla="*/ 140 h 253"/>
                      <a:gd name="T72" fmla="*/ 103 w 252"/>
                      <a:gd name="T73" fmla="*/ 196 h 253"/>
                      <a:gd name="T74" fmla="*/ 158 w 252"/>
                      <a:gd name="T75" fmla="*/ 184 h 253"/>
                      <a:gd name="T76" fmla="*/ 217 w 252"/>
                      <a:gd name="T77" fmla="*/ 158 h 253"/>
                      <a:gd name="T78" fmla="*/ 203 w 252"/>
                      <a:gd name="T79" fmla="*/ 62 h 253"/>
                      <a:gd name="T80" fmla="*/ 143 w 252"/>
                      <a:gd name="T81" fmla="*/ 15 h 253"/>
                      <a:gd name="T82" fmla="*/ 103 w 252"/>
                      <a:gd name="T83" fmla="*/ 32 h 253"/>
                      <a:gd name="T84" fmla="*/ 30 w 252"/>
                      <a:gd name="T85" fmla="*/ 94 h 253"/>
                      <a:gd name="T86" fmla="*/ 67 w 252"/>
                      <a:gd name="T87" fmla="*/ 201 h 253"/>
                      <a:gd name="T88" fmla="*/ 92 w 252"/>
                      <a:gd name="T89" fmla="*/ 183 h 253"/>
                      <a:gd name="T90" fmla="*/ 125 w 252"/>
                      <a:gd name="T91" fmla="*/ 225 h 253"/>
                      <a:gd name="T92" fmla="*/ 183 w 252"/>
                      <a:gd name="T93" fmla="*/ 199 h 253"/>
                      <a:gd name="T94" fmla="*/ 218 w 252"/>
                      <a:gd name="T95" fmla="*/ 77 h 253"/>
                      <a:gd name="T96" fmla="*/ 160 w 252"/>
                      <a:gd name="T97" fmla="*/ 8 h 253"/>
                      <a:gd name="T98" fmla="*/ 41 w 252"/>
                      <a:gd name="T99" fmla="*/ 38 h 253"/>
                      <a:gd name="T100" fmla="*/ 29 w 252"/>
                      <a:gd name="T101" fmla="*/ 148 h 253"/>
                      <a:gd name="T102" fmla="*/ 70 w 252"/>
                      <a:gd name="T103" fmla="*/ 228 h 253"/>
                      <a:gd name="T104" fmla="*/ 95 w 252"/>
                      <a:gd name="T105" fmla="*/ 221 h 253"/>
                      <a:gd name="T106" fmla="*/ 147 w 252"/>
                      <a:gd name="T107" fmla="*/ 229 h 253"/>
                      <a:gd name="T108" fmla="*/ 226 w 252"/>
                      <a:gd name="T109" fmla="*/ 151 h 253"/>
                      <a:gd name="T110" fmla="*/ 225 w 252"/>
                      <a:gd name="T111" fmla="*/ 66 h 253"/>
                      <a:gd name="T112" fmla="*/ 185 w 252"/>
                      <a:gd name="T113" fmla="*/ 26 h 253"/>
                      <a:gd name="T114" fmla="*/ 18 w 252"/>
                      <a:gd name="T115" fmla="*/ 95 h 253"/>
                      <a:gd name="T116" fmla="*/ 8 w 252"/>
                      <a:gd name="T117" fmla="*/ 116 h 253"/>
                      <a:gd name="T118" fmla="*/ 81 w 252"/>
                      <a:gd name="T119" fmla="*/ 225 h 253"/>
                      <a:gd name="T120" fmla="*/ 181 w 252"/>
                      <a:gd name="T121" fmla="*/ 229 h 253"/>
                      <a:gd name="T122" fmla="*/ 213 w 252"/>
                      <a:gd name="T123" fmla="*/ 39 h 253"/>
                      <a:gd name="T124" fmla="*/ 126 w 252"/>
                      <a:gd name="T125" fmla="*/ 248 h 2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r>
                      <a:rPr lang="zh-CN" altLang="en-US" sz="1800" kern="0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住</a:t>
                    </a:r>
                  </a:p>
                </p:txBody>
              </p:sp>
              <p:sp>
                <p:nvSpPr>
                  <p:cNvPr id="52" name="MH_SubTitle_5"/>
                  <p:cNvSpPr>
                    <a:spLocks noEditPoints="1"/>
                  </p:cNvSpPr>
                  <p:nvPr>
                    <p:custDataLst>
                      <p:tags r:id="rId15"/>
                    </p:custDataLst>
                  </p:nvPr>
                </p:nvSpPr>
                <p:spPr bwMode="auto">
                  <a:xfrm>
                    <a:off x="3739099" y="3538440"/>
                    <a:ext cx="613362" cy="616934"/>
                  </a:xfrm>
                  <a:custGeom>
                    <a:avLst/>
                    <a:gdLst>
                      <a:gd name="T0" fmla="*/ 209 w 252"/>
                      <a:gd name="T1" fmla="*/ 213 h 253"/>
                      <a:gd name="T2" fmla="*/ 14 w 252"/>
                      <a:gd name="T3" fmla="*/ 121 h 253"/>
                      <a:gd name="T4" fmla="*/ 231 w 252"/>
                      <a:gd name="T5" fmla="*/ 154 h 253"/>
                      <a:gd name="T6" fmla="*/ 25 w 252"/>
                      <a:gd name="T7" fmla="*/ 68 h 253"/>
                      <a:gd name="T8" fmla="*/ 193 w 252"/>
                      <a:gd name="T9" fmla="*/ 42 h 253"/>
                      <a:gd name="T10" fmla="*/ 119 w 252"/>
                      <a:gd name="T11" fmla="*/ 214 h 253"/>
                      <a:gd name="T12" fmla="*/ 25 w 252"/>
                      <a:gd name="T13" fmla="*/ 88 h 253"/>
                      <a:gd name="T14" fmla="*/ 119 w 252"/>
                      <a:gd name="T15" fmla="*/ 206 h 253"/>
                      <a:gd name="T16" fmla="*/ 34 w 252"/>
                      <a:gd name="T17" fmla="*/ 86 h 253"/>
                      <a:gd name="T18" fmla="*/ 112 w 252"/>
                      <a:gd name="T19" fmla="*/ 36 h 253"/>
                      <a:gd name="T20" fmla="*/ 195 w 252"/>
                      <a:gd name="T21" fmla="*/ 164 h 253"/>
                      <a:gd name="T22" fmla="*/ 115 w 252"/>
                      <a:gd name="T23" fmla="*/ 73 h 253"/>
                      <a:gd name="T24" fmla="*/ 138 w 252"/>
                      <a:gd name="T25" fmla="*/ 148 h 253"/>
                      <a:gd name="T26" fmla="*/ 174 w 252"/>
                      <a:gd name="T27" fmla="*/ 120 h 253"/>
                      <a:gd name="T28" fmla="*/ 172 w 252"/>
                      <a:gd name="T29" fmla="*/ 97 h 253"/>
                      <a:gd name="T30" fmla="*/ 184 w 252"/>
                      <a:gd name="T31" fmla="*/ 97 h 253"/>
                      <a:gd name="T32" fmla="*/ 98 w 252"/>
                      <a:gd name="T33" fmla="*/ 131 h 253"/>
                      <a:gd name="T34" fmla="*/ 150 w 252"/>
                      <a:gd name="T35" fmla="*/ 160 h 253"/>
                      <a:gd name="T36" fmla="*/ 193 w 252"/>
                      <a:gd name="T37" fmla="*/ 106 h 253"/>
                      <a:gd name="T38" fmla="*/ 163 w 252"/>
                      <a:gd name="T39" fmla="*/ 82 h 253"/>
                      <a:gd name="T40" fmla="*/ 55 w 252"/>
                      <a:gd name="T41" fmla="*/ 122 h 253"/>
                      <a:gd name="T42" fmla="*/ 55 w 252"/>
                      <a:gd name="T43" fmla="*/ 83 h 253"/>
                      <a:gd name="T44" fmla="*/ 86 w 252"/>
                      <a:gd name="T45" fmla="*/ 66 h 253"/>
                      <a:gd name="T46" fmla="*/ 66 w 252"/>
                      <a:gd name="T47" fmla="*/ 112 h 253"/>
                      <a:gd name="T48" fmla="*/ 93 w 252"/>
                      <a:gd name="T49" fmla="*/ 90 h 253"/>
                      <a:gd name="T50" fmla="*/ 45 w 252"/>
                      <a:gd name="T51" fmla="*/ 101 h 253"/>
                      <a:gd name="T52" fmla="*/ 59 w 252"/>
                      <a:gd name="T53" fmla="*/ 92 h 253"/>
                      <a:gd name="T54" fmla="*/ 77 w 252"/>
                      <a:gd name="T55" fmla="*/ 125 h 253"/>
                      <a:gd name="T56" fmla="*/ 118 w 252"/>
                      <a:gd name="T57" fmla="*/ 159 h 253"/>
                      <a:gd name="T58" fmla="*/ 159 w 252"/>
                      <a:gd name="T59" fmla="*/ 173 h 253"/>
                      <a:gd name="T60" fmla="*/ 200 w 252"/>
                      <a:gd name="T61" fmla="*/ 94 h 253"/>
                      <a:gd name="T62" fmla="*/ 142 w 252"/>
                      <a:gd name="T63" fmla="*/ 49 h 253"/>
                      <a:gd name="T64" fmla="*/ 104 w 252"/>
                      <a:gd name="T65" fmla="*/ 36 h 253"/>
                      <a:gd name="T66" fmla="*/ 37 w 252"/>
                      <a:gd name="T67" fmla="*/ 111 h 253"/>
                      <a:gd name="T68" fmla="*/ 49 w 252"/>
                      <a:gd name="T69" fmla="*/ 162 h 253"/>
                      <a:gd name="T70" fmla="*/ 80 w 252"/>
                      <a:gd name="T71" fmla="*/ 140 h 253"/>
                      <a:gd name="T72" fmla="*/ 103 w 252"/>
                      <a:gd name="T73" fmla="*/ 196 h 253"/>
                      <a:gd name="T74" fmla="*/ 158 w 252"/>
                      <a:gd name="T75" fmla="*/ 184 h 253"/>
                      <a:gd name="T76" fmla="*/ 217 w 252"/>
                      <a:gd name="T77" fmla="*/ 158 h 253"/>
                      <a:gd name="T78" fmla="*/ 203 w 252"/>
                      <a:gd name="T79" fmla="*/ 62 h 253"/>
                      <a:gd name="T80" fmla="*/ 143 w 252"/>
                      <a:gd name="T81" fmla="*/ 15 h 253"/>
                      <a:gd name="T82" fmla="*/ 103 w 252"/>
                      <a:gd name="T83" fmla="*/ 32 h 253"/>
                      <a:gd name="T84" fmla="*/ 30 w 252"/>
                      <a:gd name="T85" fmla="*/ 94 h 253"/>
                      <a:gd name="T86" fmla="*/ 67 w 252"/>
                      <a:gd name="T87" fmla="*/ 201 h 253"/>
                      <a:gd name="T88" fmla="*/ 92 w 252"/>
                      <a:gd name="T89" fmla="*/ 183 h 253"/>
                      <a:gd name="T90" fmla="*/ 125 w 252"/>
                      <a:gd name="T91" fmla="*/ 225 h 253"/>
                      <a:gd name="T92" fmla="*/ 183 w 252"/>
                      <a:gd name="T93" fmla="*/ 199 h 253"/>
                      <a:gd name="T94" fmla="*/ 218 w 252"/>
                      <a:gd name="T95" fmla="*/ 77 h 253"/>
                      <a:gd name="T96" fmla="*/ 160 w 252"/>
                      <a:gd name="T97" fmla="*/ 8 h 253"/>
                      <a:gd name="T98" fmla="*/ 41 w 252"/>
                      <a:gd name="T99" fmla="*/ 38 h 253"/>
                      <a:gd name="T100" fmla="*/ 29 w 252"/>
                      <a:gd name="T101" fmla="*/ 148 h 253"/>
                      <a:gd name="T102" fmla="*/ 70 w 252"/>
                      <a:gd name="T103" fmla="*/ 228 h 253"/>
                      <a:gd name="T104" fmla="*/ 95 w 252"/>
                      <a:gd name="T105" fmla="*/ 221 h 253"/>
                      <a:gd name="T106" fmla="*/ 147 w 252"/>
                      <a:gd name="T107" fmla="*/ 229 h 253"/>
                      <a:gd name="T108" fmla="*/ 226 w 252"/>
                      <a:gd name="T109" fmla="*/ 151 h 253"/>
                      <a:gd name="T110" fmla="*/ 225 w 252"/>
                      <a:gd name="T111" fmla="*/ 66 h 253"/>
                      <a:gd name="T112" fmla="*/ 185 w 252"/>
                      <a:gd name="T113" fmla="*/ 26 h 253"/>
                      <a:gd name="T114" fmla="*/ 18 w 252"/>
                      <a:gd name="T115" fmla="*/ 95 h 253"/>
                      <a:gd name="T116" fmla="*/ 8 w 252"/>
                      <a:gd name="T117" fmla="*/ 116 h 253"/>
                      <a:gd name="T118" fmla="*/ 81 w 252"/>
                      <a:gd name="T119" fmla="*/ 225 h 253"/>
                      <a:gd name="T120" fmla="*/ 181 w 252"/>
                      <a:gd name="T121" fmla="*/ 229 h 253"/>
                      <a:gd name="T122" fmla="*/ 213 w 252"/>
                      <a:gd name="T123" fmla="*/ 39 h 253"/>
                      <a:gd name="T124" fmla="*/ 126 w 252"/>
                      <a:gd name="T125" fmla="*/ 248 h 2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52" h="253">
                        <a:moveTo>
                          <a:pt x="243" y="78"/>
                        </a:moveTo>
                        <a:cubicBezTo>
                          <a:pt x="237" y="63"/>
                          <a:pt x="227" y="49"/>
                          <a:pt x="216" y="37"/>
                        </a:cubicBezTo>
                        <a:cubicBezTo>
                          <a:pt x="204" y="25"/>
                          <a:pt x="190" y="16"/>
                          <a:pt x="175" y="9"/>
                        </a:cubicBezTo>
                        <a:cubicBezTo>
                          <a:pt x="160" y="3"/>
                          <a:pt x="143" y="0"/>
                          <a:pt x="126" y="0"/>
                        </a:cubicBezTo>
                        <a:cubicBezTo>
                          <a:pt x="93" y="0"/>
                          <a:pt x="60" y="13"/>
                          <a:pt x="37" y="37"/>
                        </a:cubicBezTo>
                        <a:cubicBezTo>
                          <a:pt x="23" y="51"/>
                          <a:pt x="13" y="68"/>
                          <a:pt x="7" y="86"/>
                        </a:cubicBezTo>
                        <a:cubicBezTo>
                          <a:pt x="6" y="88"/>
                          <a:pt x="5" y="89"/>
                          <a:pt x="5" y="90"/>
                        </a:cubicBezTo>
                        <a:cubicBezTo>
                          <a:pt x="4" y="90"/>
                          <a:pt x="4" y="91"/>
                          <a:pt x="4" y="91"/>
                        </a:cubicBezTo>
                        <a:cubicBezTo>
                          <a:pt x="3" y="92"/>
                          <a:pt x="3" y="92"/>
                          <a:pt x="3" y="92"/>
                        </a:cubicBezTo>
                        <a:cubicBezTo>
                          <a:pt x="3" y="93"/>
                          <a:pt x="3" y="93"/>
                          <a:pt x="3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92"/>
                          <a:pt x="4" y="92"/>
                          <a:pt x="4" y="92"/>
                        </a:cubicBezTo>
                        <a:cubicBezTo>
                          <a:pt x="5" y="92"/>
                          <a:pt x="5" y="91"/>
                          <a:pt x="5" y="91"/>
                        </a:cubicBezTo>
                        <a:cubicBezTo>
                          <a:pt x="5" y="92"/>
                          <a:pt x="5" y="93"/>
                          <a:pt x="4" y="95"/>
                        </a:cubicBezTo>
                        <a:cubicBezTo>
                          <a:pt x="4" y="95"/>
                          <a:pt x="4" y="95"/>
                          <a:pt x="4" y="96"/>
                        </a:cubicBezTo>
                        <a:cubicBezTo>
                          <a:pt x="3" y="96"/>
                          <a:pt x="3" y="97"/>
                          <a:pt x="4" y="97"/>
                        </a:cubicBezTo>
                        <a:cubicBezTo>
                          <a:pt x="1" y="106"/>
                          <a:pt x="0" y="116"/>
                          <a:pt x="0" y="126"/>
                        </a:cubicBezTo>
                        <a:cubicBezTo>
                          <a:pt x="0" y="143"/>
                          <a:pt x="4" y="159"/>
                          <a:pt x="10" y="175"/>
                        </a:cubicBezTo>
                        <a:cubicBezTo>
                          <a:pt x="11" y="176"/>
                          <a:pt x="12" y="178"/>
                          <a:pt x="13" y="180"/>
                        </a:cubicBezTo>
                        <a:cubicBezTo>
                          <a:pt x="12" y="180"/>
                          <a:pt x="12" y="181"/>
                          <a:pt x="12" y="181"/>
                        </a:cubicBezTo>
                        <a:cubicBezTo>
                          <a:pt x="13" y="182"/>
                          <a:pt x="14" y="183"/>
                          <a:pt x="14" y="184"/>
                        </a:cubicBezTo>
                        <a:cubicBezTo>
                          <a:pt x="20" y="195"/>
                          <a:pt x="28" y="206"/>
                          <a:pt x="37" y="215"/>
                        </a:cubicBezTo>
                        <a:cubicBezTo>
                          <a:pt x="37" y="215"/>
                          <a:pt x="37" y="215"/>
                          <a:pt x="37" y="215"/>
                        </a:cubicBezTo>
                        <a:cubicBezTo>
                          <a:pt x="37" y="216"/>
                          <a:pt x="37" y="216"/>
                          <a:pt x="37" y="217"/>
                        </a:cubicBezTo>
                        <a:cubicBezTo>
                          <a:pt x="39" y="219"/>
                          <a:pt x="42" y="221"/>
                          <a:pt x="44" y="223"/>
                        </a:cubicBezTo>
                        <a:cubicBezTo>
                          <a:pt x="47" y="225"/>
                          <a:pt x="50" y="227"/>
                          <a:pt x="54" y="229"/>
                        </a:cubicBezTo>
                        <a:cubicBezTo>
                          <a:pt x="60" y="234"/>
                          <a:pt x="68" y="238"/>
                          <a:pt x="76" y="242"/>
                        </a:cubicBezTo>
                        <a:cubicBezTo>
                          <a:pt x="76" y="242"/>
                          <a:pt x="76" y="242"/>
                          <a:pt x="76" y="242"/>
                        </a:cubicBezTo>
                        <a:cubicBezTo>
                          <a:pt x="77" y="243"/>
                          <a:pt x="78" y="243"/>
                          <a:pt x="80" y="243"/>
                        </a:cubicBezTo>
                        <a:cubicBezTo>
                          <a:pt x="95" y="249"/>
                          <a:pt x="110" y="253"/>
                          <a:pt x="126" y="253"/>
                        </a:cubicBezTo>
                        <a:cubicBezTo>
                          <a:pt x="143" y="253"/>
                          <a:pt x="160" y="250"/>
                          <a:pt x="175" y="243"/>
                        </a:cubicBezTo>
                        <a:cubicBezTo>
                          <a:pt x="190" y="237"/>
                          <a:pt x="204" y="227"/>
                          <a:pt x="216" y="216"/>
                        </a:cubicBezTo>
                        <a:cubicBezTo>
                          <a:pt x="227" y="204"/>
                          <a:pt x="237" y="190"/>
                          <a:pt x="243" y="175"/>
                        </a:cubicBezTo>
                        <a:cubicBezTo>
                          <a:pt x="249" y="159"/>
                          <a:pt x="252" y="143"/>
                          <a:pt x="252" y="126"/>
                        </a:cubicBezTo>
                        <a:cubicBezTo>
                          <a:pt x="252" y="110"/>
                          <a:pt x="249" y="93"/>
                          <a:pt x="243" y="78"/>
                        </a:cubicBezTo>
                        <a:close/>
                        <a:moveTo>
                          <a:pt x="252" y="126"/>
                        </a:moveTo>
                        <a:cubicBezTo>
                          <a:pt x="252" y="128"/>
                          <a:pt x="252" y="130"/>
                          <a:pt x="252" y="132"/>
                        </a:cubicBezTo>
                        <a:cubicBezTo>
                          <a:pt x="252" y="127"/>
                          <a:pt x="251" y="122"/>
                          <a:pt x="250" y="116"/>
                        </a:cubicBezTo>
                        <a:cubicBezTo>
                          <a:pt x="251" y="107"/>
                          <a:pt x="249" y="97"/>
                          <a:pt x="243" y="90"/>
                        </a:cubicBezTo>
                        <a:cubicBezTo>
                          <a:pt x="243" y="83"/>
                          <a:pt x="241" y="77"/>
                          <a:pt x="238" y="72"/>
                        </a:cubicBezTo>
                        <a:cubicBezTo>
                          <a:pt x="238" y="72"/>
                          <a:pt x="238" y="72"/>
                          <a:pt x="237" y="72"/>
                        </a:cubicBezTo>
                        <a:cubicBezTo>
                          <a:pt x="237" y="72"/>
                          <a:pt x="237" y="71"/>
                          <a:pt x="237" y="71"/>
                        </a:cubicBezTo>
                        <a:cubicBezTo>
                          <a:pt x="237" y="69"/>
                          <a:pt x="236" y="67"/>
                          <a:pt x="235" y="65"/>
                        </a:cubicBezTo>
                        <a:cubicBezTo>
                          <a:pt x="246" y="84"/>
                          <a:pt x="252" y="105"/>
                          <a:pt x="252" y="126"/>
                        </a:cubicBezTo>
                        <a:close/>
                        <a:moveTo>
                          <a:pt x="226" y="192"/>
                        </a:moveTo>
                        <a:cubicBezTo>
                          <a:pt x="223" y="195"/>
                          <a:pt x="223" y="195"/>
                          <a:pt x="223" y="195"/>
                        </a:cubicBezTo>
                        <a:cubicBezTo>
                          <a:pt x="223" y="195"/>
                          <a:pt x="222" y="196"/>
                          <a:pt x="222" y="196"/>
                        </a:cubicBezTo>
                        <a:cubicBezTo>
                          <a:pt x="222" y="196"/>
                          <a:pt x="222" y="195"/>
                          <a:pt x="222" y="195"/>
                        </a:cubicBezTo>
                        <a:cubicBezTo>
                          <a:pt x="223" y="194"/>
                          <a:pt x="223" y="193"/>
                          <a:pt x="224" y="192"/>
                        </a:cubicBezTo>
                        <a:cubicBezTo>
                          <a:pt x="224" y="192"/>
                          <a:pt x="224" y="192"/>
                          <a:pt x="224" y="191"/>
                        </a:cubicBezTo>
                        <a:cubicBezTo>
                          <a:pt x="225" y="190"/>
                          <a:pt x="226" y="189"/>
                          <a:pt x="227" y="188"/>
                        </a:cubicBezTo>
                        <a:cubicBezTo>
                          <a:pt x="226" y="190"/>
                          <a:pt x="226" y="191"/>
                          <a:pt x="226" y="192"/>
                        </a:cubicBezTo>
                        <a:close/>
                        <a:moveTo>
                          <a:pt x="227" y="194"/>
                        </a:moveTo>
                        <a:cubicBezTo>
                          <a:pt x="227" y="195"/>
                          <a:pt x="226" y="195"/>
                          <a:pt x="226" y="196"/>
                        </a:cubicBezTo>
                        <a:cubicBezTo>
                          <a:pt x="226" y="196"/>
                          <a:pt x="226" y="196"/>
                          <a:pt x="226" y="196"/>
                        </a:cubicBezTo>
                        <a:cubicBezTo>
                          <a:pt x="226" y="195"/>
                          <a:pt x="226" y="195"/>
                          <a:pt x="226" y="195"/>
                        </a:cubicBezTo>
                        <a:cubicBezTo>
                          <a:pt x="227" y="195"/>
                          <a:pt x="227" y="194"/>
                          <a:pt x="227" y="194"/>
                        </a:cubicBezTo>
                        <a:close/>
                        <a:moveTo>
                          <a:pt x="220" y="193"/>
                        </a:moveTo>
                        <a:cubicBezTo>
                          <a:pt x="222" y="191"/>
                          <a:pt x="224" y="188"/>
                          <a:pt x="225" y="185"/>
                        </a:cubicBezTo>
                        <a:cubicBezTo>
                          <a:pt x="224" y="188"/>
                          <a:pt x="223" y="190"/>
                          <a:pt x="222" y="192"/>
                        </a:cubicBezTo>
                        <a:cubicBezTo>
                          <a:pt x="221" y="192"/>
                          <a:pt x="221" y="193"/>
                          <a:pt x="220" y="193"/>
                        </a:cubicBezTo>
                        <a:close/>
                        <a:moveTo>
                          <a:pt x="217" y="197"/>
                        </a:moveTo>
                        <a:cubicBezTo>
                          <a:pt x="217" y="197"/>
                          <a:pt x="217" y="197"/>
                          <a:pt x="217" y="197"/>
                        </a:cubicBezTo>
                        <a:cubicBezTo>
                          <a:pt x="216" y="199"/>
                          <a:pt x="216" y="200"/>
                          <a:pt x="215" y="201"/>
                        </a:cubicBezTo>
                        <a:cubicBezTo>
                          <a:pt x="214" y="202"/>
                          <a:pt x="213" y="204"/>
                          <a:pt x="212" y="205"/>
                        </a:cubicBezTo>
                        <a:cubicBezTo>
                          <a:pt x="212" y="205"/>
                          <a:pt x="211" y="205"/>
                          <a:pt x="211" y="205"/>
                        </a:cubicBezTo>
                        <a:cubicBezTo>
                          <a:pt x="208" y="207"/>
                          <a:pt x="204" y="210"/>
                          <a:pt x="201" y="213"/>
                        </a:cubicBezTo>
                        <a:cubicBezTo>
                          <a:pt x="205" y="209"/>
                          <a:pt x="209" y="205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200"/>
                          <a:pt x="212" y="200"/>
                          <a:pt x="212" y="200"/>
                        </a:cubicBezTo>
                        <a:cubicBezTo>
                          <a:pt x="212" y="199"/>
                          <a:pt x="212" y="199"/>
                          <a:pt x="211" y="199"/>
                        </a:cubicBezTo>
                        <a:cubicBezTo>
                          <a:pt x="211" y="199"/>
                          <a:pt x="211" y="198"/>
                          <a:pt x="212" y="198"/>
                        </a:cubicBezTo>
                        <a:cubicBezTo>
                          <a:pt x="217" y="192"/>
                          <a:pt x="222" y="186"/>
                          <a:pt x="225" y="179"/>
                        </a:cubicBezTo>
                        <a:cubicBezTo>
                          <a:pt x="227" y="176"/>
                          <a:pt x="229" y="173"/>
                          <a:pt x="231" y="170"/>
                        </a:cubicBezTo>
                        <a:cubicBezTo>
                          <a:pt x="230" y="172"/>
                          <a:pt x="230" y="174"/>
                          <a:pt x="229" y="177"/>
                        </a:cubicBezTo>
                        <a:cubicBezTo>
                          <a:pt x="225" y="183"/>
                          <a:pt x="221" y="190"/>
                          <a:pt x="217" y="197"/>
                        </a:cubicBezTo>
                        <a:close/>
                        <a:moveTo>
                          <a:pt x="208" y="213"/>
                        </a:moveTo>
                        <a:cubicBezTo>
                          <a:pt x="209" y="213"/>
                          <a:pt x="209" y="212"/>
                          <a:pt x="210" y="212"/>
                        </a:cubicBezTo>
                        <a:cubicBezTo>
                          <a:pt x="210" y="212"/>
                          <a:pt x="209" y="213"/>
                          <a:pt x="209" y="213"/>
                        </a:cubicBezTo>
                        <a:cubicBezTo>
                          <a:pt x="209" y="213"/>
                          <a:pt x="209" y="213"/>
                          <a:pt x="209" y="213"/>
                        </a:cubicBezTo>
                        <a:cubicBezTo>
                          <a:pt x="209" y="213"/>
                          <a:pt x="208" y="213"/>
                          <a:pt x="208" y="213"/>
                        </a:cubicBezTo>
                        <a:cubicBezTo>
                          <a:pt x="208" y="214"/>
                          <a:pt x="208" y="214"/>
                          <a:pt x="208" y="214"/>
                        </a:cubicBezTo>
                        <a:cubicBezTo>
                          <a:pt x="208" y="214"/>
                          <a:pt x="208" y="213"/>
                          <a:pt x="208" y="213"/>
                        </a:cubicBezTo>
                        <a:close/>
                        <a:moveTo>
                          <a:pt x="206" y="214"/>
                        </a:moveTo>
                        <a:cubicBezTo>
                          <a:pt x="206" y="214"/>
                          <a:pt x="205" y="215"/>
                          <a:pt x="205" y="215"/>
                        </a:cubicBezTo>
                        <a:cubicBezTo>
                          <a:pt x="206" y="213"/>
                          <a:pt x="207" y="212"/>
                          <a:pt x="209" y="210"/>
                        </a:cubicBezTo>
                        <a:cubicBezTo>
                          <a:pt x="208" y="211"/>
                          <a:pt x="207" y="213"/>
                          <a:pt x="206" y="214"/>
                        </a:cubicBezTo>
                        <a:close/>
                        <a:moveTo>
                          <a:pt x="209" y="211"/>
                        </a:moveTo>
                        <a:cubicBezTo>
                          <a:pt x="210" y="210"/>
                          <a:pt x="211" y="209"/>
                          <a:pt x="211" y="209"/>
                        </a:cubicBezTo>
                        <a:cubicBezTo>
                          <a:pt x="211" y="209"/>
                          <a:pt x="211" y="210"/>
                          <a:pt x="210" y="210"/>
                        </a:cubicBezTo>
                        <a:cubicBezTo>
                          <a:pt x="210" y="211"/>
                          <a:pt x="210" y="211"/>
                          <a:pt x="209" y="211"/>
                        </a:cubicBezTo>
                        <a:close/>
                        <a:moveTo>
                          <a:pt x="216" y="207"/>
                        </a:moveTo>
                        <a:cubicBezTo>
                          <a:pt x="217" y="207"/>
                          <a:pt x="217" y="207"/>
                          <a:pt x="217" y="206"/>
                        </a:cubicBezTo>
                        <a:cubicBezTo>
                          <a:pt x="215" y="209"/>
                          <a:pt x="213" y="212"/>
                          <a:pt x="212" y="215"/>
                        </a:cubicBezTo>
                        <a:cubicBezTo>
                          <a:pt x="211" y="216"/>
                          <a:pt x="210" y="216"/>
                          <a:pt x="210" y="217"/>
                        </a:cubicBezTo>
                        <a:cubicBezTo>
                          <a:pt x="212" y="214"/>
                          <a:pt x="214" y="211"/>
                          <a:pt x="216" y="207"/>
                        </a:cubicBezTo>
                        <a:close/>
                        <a:moveTo>
                          <a:pt x="192" y="225"/>
                        </a:moveTo>
                        <a:cubicBezTo>
                          <a:pt x="193" y="225"/>
                          <a:pt x="193" y="225"/>
                          <a:pt x="193" y="224"/>
                        </a:cubicBezTo>
                        <a:cubicBezTo>
                          <a:pt x="193" y="225"/>
                          <a:pt x="193" y="225"/>
                          <a:pt x="194" y="225"/>
                        </a:cubicBezTo>
                        <a:cubicBezTo>
                          <a:pt x="194" y="225"/>
                          <a:pt x="194" y="225"/>
                          <a:pt x="194" y="225"/>
                        </a:cubicBezTo>
                        <a:cubicBezTo>
                          <a:pt x="191" y="227"/>
                          <a:pt x="189" y="229"/>
                          <a:pt x="187" y="231"/>
                        </a:cubicBezTo>
                        <a:cubicBezTo>
                          <a:pt x="186" y="231"/>
                          <a:pt x="185" y="232"/>
                          <a:pt x="184" y="232"/>
                        </a:cubicBezTo>
                        <a:cubicBezTo>
                          <a:pt x="184" y="232"/>
                          <a:pt x="183" y="231"/>
                          <a:pt x="183" y="231"/>
                        </a:cubicBezTo>
                        <a:cubicBezTo>
                          <a:pt x="181" y="232"/>
                          <a:pt x="179" y="233"/>
                          <a:pt x="178" y="233"/>
                        </a:cubicBezTo>
                        <a:cubicBezTo>
                          <a:pt x="179" y="233"/>
                          <a:pt x="179" y="232"/>
                          <a:pt x="180" y="231"/>
                        </a:cubicBezTo>
                        <a:cubicBezTo>
                          <a:pt x="183" y="229"/>
                          <a:pt x="186" y="227"/>
                          <a:pt x="189" y="225"/>
                        </a:cubicBezTo>
                        <a:cubicBezTo>
                          <a:pt x="192" y="224"/>
                          <a:pt x="194" y="222"/>
                          <a:pt x="196" y="220"/>
                        </a:cubicBezTo>
                        <a:cubicBezTo>
                          <a:pt x="195" y="221"/>
                          <a:pt x="194" y="222"/>
                          <a:pt x="193" y="223"/>
                        </a:cubicBezTo>
                        <a:cubicBezTo>
                          <a:pt x="193" y="223"/>
                          <a:pt x="193" y="223"/>
                          <a:pt x="193" y="223"/>
                        </a:cubicBezTo>
                        <a:cubicBezTo>
                          <a:pt x="192" y="224"/>
                          <a:pt x="192" y="224"/>
                          <a:pt x="192" y="224"/>
                        </a:cubicBezTo>
                        <a:cubicBezTo>
                          <a:pt x="191" y="225"/>
                          <a:pt x="192" y="225"/>
                          <a:pt x="192" y="225"/>
                        </a:cubicBezTo>
                        <a:close/>
                        <a:moveTo>
                          <a:pt x="190" y="231"/>
                        </a:moveTo>
                        <a:cubicBezTo>
                          <a:pt x="188" y="232"/>
                          <a:pt x="187" y="233"/>
                          <a:pt x="186" y="234"/>
                        </a:cubicBezTo>
                        <a:cubicBezTo>
                          <a:pt x="186" y="233"/>
                          <a:pt x="187" y="233"/>
                          <a:pt x="187" y="232"/>
                        </a:cubicBezTo>
                        <a:cubicBezTo>
                          <a:pt x="188" y="232"/>
                          <a:pt x="189" y="231"/>
                          <a:pt x="190" y="231"/>
                        </a:cubicBezTo>
                        <a:close/>
                        <a:moveTo>
                          <a:pt x="118" y="243"/>
                        </a:moveTo>
                        <a:cubicBezTo>
                          <a:pt x="116" y="242"/>
                          <a:pt x="115" y="241"/>
                          <a:pt x="113" y="241"/>
                        </a:cubicBezTo>
                        <a:cubicBezTo>
                          <a:pt x="116" y="242"/>
                          <a:pt x="120" y="243"/>
                          <a:pt x="123" y="245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1" y="246"/>
                          <a:pt x="121" y="246"/>
                          <a:pt x="121" y="246"/>
                        </a:cubicBezTo>
                        <a:cubicBezTo>
                          <a:pt x="120" y="245"/>
                          <a:pt x="119" y="245"/>
                          <a:pt x="119" y="245"/>
                        </a:cubicBezTo>
                        <a:cubicBezTo>
                          <a:pt x="117" y="245"/>
                          <a:pt x="116" y="244"/>
                          <a:pt x="115" y="244"/>
                        </a:cubicBezTo>
                        <a:cubicBezTo>
                          <a:pt x="116" y="244"/>
                          <a:pt x="117" y="244"/>
                          <a:pt x="118" y="244"/>
                        </a:cubicBezTo>
                        <a:cubicBezTo>
                          <a:pt x="118" y="244"/>
                          <a:pt x="119" y="243"/>
                          <a:pt x="118" y="243"/>
                        </a:cubicBezTo>
                        <a:close/>
                        <a:moveTo>
                          <a:pt x="60" y="233"/>
                        </a:moveTo>
                        <a:cubicBezTo>
                          <a:pt x="66" y="236"/>
                          <a:pt x="72" y="238"/>
                          <a:pt x="78" y="240"/>
                        </a:cubicBezTo>
                        <a:cubicBezTo>
                          <a:pt x="78" y="240"/>
                          <a:pt x="78" y="241"/>
                          <a:pt x="78" y="241"/>
                        </a:cubicBezTo>
                        <a:cubicBezTo>
                          <a:pt x="78" y="241"/>
                          <a:pt x="77" y="241"/>
                          <a:pt x="77" y="241"/>
                        </a:cubicBezTo>
                        <a:cubicBezTo>
                          <a:pt x="71" y="239"/>
                          <a:pt x="66" y="236"/>
                          <a:pt x="60" y="233"/>
                        </a:cubicBezTo>
                        <a:close/>
                        <a:moveTo>
                          <a:pt x="5" y="106"/>
                        </a:moveTo>
                        <a:cubicBezTo>
                          <a:pt x="5" y="107"/>
                          <a:pt x="4" y="109"/>
                          <a:pt x="4" y="110"/>
                        </a:cubicBezTo>
                        <a:cubicBezTo>
                          <a:pt x="4" y="106"/>
                          <a:pt x="4" y="102"/>
                          <a:pt x="5" y="98"/>
                        </a:cubicBezTo>
                        <a:cubicBezTo>
                          <a:pt x="6" y="99"/>
                          <a:pt x="6" y="100"/>
                          <a:pt x="6" y="101"/>
                        </a:cubicBezTo>
                        <a:cubicBezTo>
                          <a:pt x="6" y="103"/>
                          <a:pt x="6" y="104"/>
                          <a:pt x="5" y="106"/>
                        </a:cubicBezTo>
                        <a:cubicBezTo>
                          <a:pt x="5" y="106"/>
                          <a:pt x="5" y="106"/>
                          <a:pt x="5" y="106"/>
                        </a:cubicBezTo>
                        <a:close/>
                        <a:moveTo>
                          <a:pt x="5" y="116"/>
                        </a:moveTo>
                        <a:cubicBezTo>
                          <a:pt x="5" y="117"/>
                          <a:pt x="5" y="118"/>
                          <a:pt x="5" y="119"/>
                        </a:cubicBezTo>
                        <a:cubicBezTo>
                          <a:pt x="5" y="120"/>
                          <a:pt x="5" y="120"/>
                          <a:pt x="5" y="121"/>
                        </a:cubicBezTo>
                        <a:cubicBezTo>
                          <a:pt x="5" y="118"/>
                          <a:pt x="5" y="116"/>
                          <a:pt x="5" y="113"/>
                        </a:cubicBezTo>
                        <a:cubicBezTo>
                          <a:pt x="5" y="114"/>
                          <a:pt x="5" y="115"/>
                          <a:pt x="5" y="116"/>
                        </a:cubicBezTo>
                        <a:close/>
                        <a:moveTo>
                          <a:pt x="5" y="153"/>
                        </a:moveTo>
                        <a:cubicBezTo>
                          <a:pt x="6" y="154"/>
                          <a:pt x="6" y="155"/>
                          <a:pt x="6" y="156"/>
                        </a:cubicBezTo>
                        <a:cubicBezTo>
                          <a:pt x="6" y="156"/>
                          <a:pt x="6" y="157"/>
                          <a:pt x="7" y="157"/>
                        </a:cubicBezTo>
                        <a:cubicBezTo>
                          <a:pt x="7" y="157"/>
                          <a:pt x="7" y="158"/>
                          <a:pt x="7" y="158"/>
                        </a:cubicBezTo>
                        <a:cubicBezTo>
                          <a:pt x="7" y="158"/>
                          <a:pt x="7" y="158"/>
                          <a:pt x="7" y="158"/>
                        </a:cubicBezTo>
                        <a:cubicBezTo>
                          <a:pt x="8" y="161"/>
                          <a:pt x="8" y="164"/>
                          <a:pt x="9" y="167"/>
                        </a:cubicBezTo>
                        <a:cubicBezTo>
                          <a:pt x="9" y="166"/>
                          <a:pt x="9" y="166"/>
                          <a:pt x="9" y="165"/>
                        </a:cubicBezTo>
                        <a:cubicBezTo>
                          <a:pt x="8" y="165"/>
                          <a:pt x="7" y="165"/>
                          <a:pt x="8" y="165"/>
                        </a:cubicBezTo>
                        <a:cubicBezTo>
                          <a:pt x="5" y="156"/>
                          <a:pt x="3" y="146"/>
                          <a:pt x="2" y="136"/>
                        </a:cubicBezTo>
                        <a:cubicBezTo>
                          <a:pt x="3" y="142"/>
                          <a:pt x="4" y="147"/>
                          <a:pt x="5" y="153"/>
                        </a:cubicBezTo>
                        <a:close/>
                        <a:moveTo>
                          <a:pt x="2" y="119"/>
                        </a:moveTo>
                        <a:cubicBezTo>
                          <a:pt x="2" y="117"/>
                          <a:pt x="2" y="116"/>
                          <a:pt x="2" y="114"/>
                        </a:cubicBezTo>
                        <a:cubicBezTo>
                          <a:pt x="2" y="115"/>
                          <a:pt x="2" y="116"/>
                          <a:pt x="2" y="116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2" y="117"/>
                          <a:pt x="2" y="118"/>
                          <a:pt x="2" y="119"/>
                        </a:cubicBezTo>
                        <a:close/>
                        <a:moveTo>
                          <a:pt x="13" y="106"/>
                        </a:moveTo>
                        <a:cubicBezTo>
                          <a:pt x="13" y="112"/>
                          <a:pt x="14" y="118"/>
                          <a:pt x="15" y="124"/>
                        </a:cubicBezTo>
                        <a:cubicBezTo>
                          <a:pt x="15" y="124"/>
                          <a:pt x="14" y="124"/>
                          <a:pt x="14" y="124"/>
                        </a:cubicBezTo>
                        <a:cubicBezTo>
                          <a:pt x="14" y="123"/>
                          <a:pt x="14" y="122"/>
                          <a:pt x="14" y="121"/>
                        </a:cubicBezTo>
                        <a:cubicBezTo>
                          <a:pt x="14" y="120"/>
                          <a:pt x="13" y="120"/>
                          <a:pt x="13" y="120"/>
                        </a:cubicBezTo>
                        <a:cubicBezTo>
                          <a:pt x="12" y="116"/>
                          <a:pt x="11" y="112"/>
                          <a:pt x="11" y="108"/>
                        </a:cubicBezTo>
                        <a:cubicBezTo>
                          <a:pt x="11" y="108"/>
                          <a:pt x="12" y="108"/>
                          <a:pt x="12" y="108"/>
                        </a:cubicBezTo>
                        <a:cubicBezTo>
                          <a:pt x="12" y="107"/>
                          <a:pt x="12" y="107"/>
                          <a:pt x="13" y="106"/>
                        </a:cubicBezTo>
                        <a:close/>
                        <a:moveTo>
                          <a:pt x="12" y="103"/>
                        </a:moveTo>
                        <a:cubicBezTo>
                          <a:pt x="12" y="102"/>
                          <a:pt x="12" y="101"/>
                          <a:pt x="12" y="100"/>
                        </a:cubicBezTo>
                        <a:cubicBezTo>
                          <a:pt x="12" y="101"/>
                          <a:pt x="12" y="102"/>
                          <a:pt x="12" y="103"/>
                        </a:cubicBezTo>
                        <a:cubicBezTo>
                          <a:pt x="12" y="103"/>
                          <a:pt x="12" y="103"/>
                          <a:pt x="12" y="103"/>
                        </a:cubicBezTo>
                        <a:close/>
                        <a:moveTo>
                          <a:pt x="13" y="94"/>
                        </a:moveTo>
                        <a:cubicBezTo>
                          <a:pt x="13" y="93"/>
                          <a:pt x="14" y="93"/>
                          <a:pt x="14" y="93"/>
                        </a:cubicBezTo>
                        <a:cubicBezTo>
                          <a:pt x="14" y="94"/>
                          <a:pt x="14" y="95"/>
                          <a:pt x="14" y="96"/>
                        </a:cubicBezTo>
                        <a:cubicBezTo>
                          <a:pt x="13" y="95"/>
                          <a:pt x="13" y="95"/>
                          <a:pt x="13" y="94"/>
                        </a:cubicBezTo>
                        <a:close/>
                        <a:moveTo>
                          <a:pt x="15" y="72"/>
                        </a:moveTo>
                        <a:cubicBezTo>
                          <a:pt x="16" y="72"/>
                          <a:pt x="16" y="72"/>
                          <a:pt x="17" y="72"/>
                        </a:cubicBezTo>
                        <a:cubicBezTo>
                          <a:pt x="15" y="74"/>
                          <a:pt x="13" y="77"/>
                          <a:pt x="11" y="80"/>
                        </a:cubicBezTo>
                        <a:cubicBezTo>
                          <a:pt x="11" y="79"/>
                          <a:pt x="11" y="79"/>
                          <a:pt x="11" y="79"/>
                        </a:cubicBezTo>
                        <a:cubicBezTo>
                          <a:pt x="12" y="78"/>
                          <a:pt x="12" y="78"/>
                          <a:pt x="12" y="77"/>
                        </a:cubicBezTo>
                        <a:cubicBezTo>
                          <a:pt x="13" y="75"/>
                          <a:pt x="14" y="73"/>
                          <a:pt x="14" y="71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lose/>
                        <a:moveTo>
                          <a:pt x="36" y="41"/>
                        </a:moveTo>
                        <a:cubicBezTo>
                          <a:pt x="36" y="41"/>
                          <a:pt x="36" y="41"/>
                          <a:pt x="37" y="41"/>
                        </a:cubicBezTo>
                        <a:cubicBezTo>
                          <a:pt x="37" y="40"/>
                          <a:pt x="38" y="40"/>
                          <a:pt x="39" y="40"/>
                        </a:cubicBezTo>
                        <a:cubicBezTo>
                          <a:pt x="37" y="41"/>
                          <a:pt x="35" y="43"/>
                          <a:pt x="34" y="45"/>
                        </a:cubicBezTo>
                        <a:cubicBezTo>
                          <a:pt x="30" y="49"/>
                          <a:pt x="26" y="53"/>
                          <a:pt x="24" y="58"/>
                        </a:cubicBezTo>
                        <a:cubicBezTo>
                          <a:pt x="22" y="59"/>
                          <a:pt x="21" y="61"/>
                          <a:pt x="19" y="63"/>
                        </a:cubicBezTo>
                        <a:cubicBezTo>
                          <a:pt x="24" y="55"/>
                          <a:pt x="30" y="47"/>
                          <a:pt x="36" y="41"/>
                        </a:cubicBezTo>
                        <a:close/>
                        <a:moveTo>
                          <a:pt x="124" y="9"/>
                        </a:moveTo>
                        <a:cubicBezTo>
                          <a:pt x="123" y="9"/>
                          <a:pt x="123" y="9"/>
                          <a:pt x="123" y="9"/>
                        </a:cubicBezTo>
                        <a:cubicBezTo>
                          <a:pt x="120" y="9"/>
                          <a:pt x="118" y="9"/>
                          <a:pt x="115" y="9"/>
                        </a:cubicBezTo>
                        <a:cubicBezTo>
                          <a:pt x="115" y="9"/>
                          <a:pt x="115" y="9"/>
                          <a:pt x="115" y="10"/>
                        </a:cubicBezTo>
                        <a:cubicBezTo>
                          <a:pt x="114" y="10"/>
                          <a:pt x="114" y="10"/>
                          <a:pt x="113" y="10"/>
                        </a:cubicBezTo>
                        <a:cubicBezTo>
                          <a:pt x="113" y="10"/>
                          <a:pt x="113" y="9"/>
                          <a:pt x="113" y="9"/>
                        </a:cubicBezTo>
                        <a:cubicBezTo>
                          <a:pt x="114" y="9"/>
                          <a:pt x="115" y="8"/>
                          <a:pt x="116" y="8"/>
                        </a:cubicBezTo>
                        <a:cubicBezTo>
                          <a:pt x="116" y="7"/>
                          <a:pt x="116" y="7"/>
                          <a:pt x="116" y="7"/>
                        </a:cubicBezTo>
                        <a:cubicBezTo>
                          <a:pt x="119" y="8"/>
                          <a:pt x="121" y="8"/>
                          <a:pt x="124" y="9"/>
                        </a:cubicBezTo>
                        <a:close/>
                        <a:moveTo>
                          <a:pt x="118" y="4"/>
                        </a:moveTo>
                        <a:cubicBezTo>
                          <a:pt x="118" y="4"/>
                          <a:pt x="118" y="4"/>
                          <a:pt x="118" y="4"/>
                        </a:cubicBezTo>
                        <a:cubicBezTo>
                          <a:pt x="118" y="5"/>
                          <a:pt x="119" y="5"/>
                          <a:pt x="120" y="5"/>
                        </a:cubicBezTo>
                        <a:cubicBezTo>
                          <a:pt x="120" y="5"/>
                          <a:pt x="120" y="5"/>
                          <a:pt x="120" y="5"/>
                        </a:cubicBezTo>
                        <a:cubicBezTo>
                          <a:pt x="119" y="5"/>
                          <a:pt x="119" y="5"/>
                          <a:pt x="118" y="5"/>
                        </a:cubicBezTo>
                        <a:cubicBezTo>
                          <a:pt x="118" y="5"/>
                          <a:pt x="118" y="5"/>
                          <a:pt x="118" y="4"/>
                        </a:cubicBezTo>
                        <a:close/>
                        <a:moveTo>
                          <a:pt x="233" y="77"/>
                        </a:moveTo>
                        <a:cubicBezTo>
                          <a:pt x="233" y="77"/>
                          <a:pt x="234" y="77"/>
                          <a:pt x="234" y="77"/>
                        </a:cubicBezTo>
                        <a:cubicBezTo>
                          <a:pt x="236" y="79"/>
                          <a:pt x="237" y="82"/>
                          <a:pt x="239" y="85"/>
                        </a:cubicBezTo>
                        <a:cubicBezTo>
                          <a:pt x="239" y="86"/>
                          <a:pt x="239" y="87"/>
                          <a:pt x="239" y="88"/>
                        </a:cubicBezTo>
                        <a:cubicBezTo>
                          <a:pt x="240" y="90"/>
                          <a:pt x="240" y="92"/>
                          <a:pt x="240" y="93"/>
                        </a:cubicBezTo>
                        <a:cubicBezTo>
                          <a:pt x="238" y="88"/>
                          <a:pt x="235" y="82"/>
                          <a:pt x="233" y="77"/>
                        </a:cubicBezTo>
                        <a:close/>
                        <a:moveTo>
                          <a:pt x="241" y="99"/>
                        </a:moveTo>
                        <a:cubicBezTo>
                          <a:pt x="242" y="103"/>
                          <a:pt x="243" y="108"/>
                          <a:pt x="244" y="112"/>
                        </a:cubicBezTo>
                        <a:cubicBezTo>
                          <a:pt x="244" y="113"/>
                          <a:pt x="244" y="114"/>
                          <a:pt x="244" y="115"/>
                        </a:cubicBezTo>
                        <a:cubicBezTo>
                          <a:pt x="243" y="110"/>
                          <a:pt x="241" y="105"/>
                          <a:pt x="240" y="100"/>
                        </a:cubicBezTo>
                        <a:cubicBezTo>
                          <a:pt x="240" y="99"/>
                          <a:pt x="240" y="99"/>
                          <a:pt x="240" y="98"/>
                        </a:cubicBezTo>
                        <a:cubicBezTo>
                          <a:pt x="239" y="96"/>
                          <a:pt x="238" y="94"/>
                          <a:pt x="238" y="92"/>
                        </a:cubicBezTo>
                        <a:cubicBezTo>
                          <a:pt x="239" y="94"/>
                          <a:pt x="240" y="97"/>
                          <a:pt x="241" y="99"/>
                        </a:cubicBezTo>
                        <a:close/>
                        <a:moveTo>
                          <a:pt x="235" y="172"/>
                        </a:moveTo>
                        <a:cubicBezTo>
                          <a:pt x="235" y="173"/>
                          <a:pt x="234" y="175"/>
                          <a:pt x="233" y="176"/>
                        </a:cubicBezTo>
                        <a:cubicBezTo>
                          <a:pt x="232" y="178"/>
                          <a:pt x="231" y="180"/>
                          <a:pt x="230" y="182"/>
                        </a:cubicBezTo>
                        <a:cubicBezTo>
                          <a:pt x="230" y="181"/>
                          <a:pt x="230" y="180"/>
                          <a:pt x="230" y="180"/>
                        </a:cubicBezTo>
                        <a:cubicBezTo>
                          <a:pt x="232" y="177"/>
                          <a:pt x="234" y="173"/>
                          <a:pt x="235" y="170"/>
                        </a:cubicBezTo>
                        <a:cubicBezTo>
                          <a:pt x="235" y="171"/>
                          <a:pt x="235" y="171"/>
                          <a:pt x="235" y="171"/>
                        </a:cubicBezTo>
                        <a:cubicBezTo>
                          <a:pt x="235" y="172"/>
                          <a:pt x="235" y="172"/>
                          <a:pt x="235" y="172"/>
                        </a:cubicBezTo>
                        <a:close/>
                        <a:moveTo>
                          <a:pt x="235" y="161"/>
                        </a:moveTo>
                        <a:cubicBezTo>
                          <a:pt x="234" y="164"/>
                          <a:pt x="234" y="167"/>
                          <a:pt x="233" y="170"/>
                        </a:cubicBezTo>
                        <a:cubicBezTo>
                          <a:pt x="233" y="171"/>
                          <a:pt x="232" y="172"/>
                          <a:pt x="232" y="172"/>
                        </a:cubicBezTo>
                        <a:cubicBezTo>
                          <a:pt x="232" y="171"/>
                          <a:pt x="232" y="170"/>
                          <a:pt x="233" y="168"/>
                        </a:cubicBezTo>
                        <a:cubicBezTo>
                          <a:pt x="233" y="168"/>
                          <a:pt x="233" y="168"/>
                          <a:pt x="232" y="168"/>
                        </a:cubicBezTo>
                        <a:cubicBezTo>
                          <a:pt x="233" y="167"/>
                          <a:pt x="233" y="167"/>
                          <a:pt x="233" y="166"/>
                        </a:cubicBezTo>
                        <a:cubicBezTo>
                          <a:pt x="234" y="165"/>
                          <a:pt x="233" y="165"/>
                          <a:pt x="233" y="165"/>
                        </a:cubicBezTo>
                        <a:cubicBezTo>
                          <a:pt x="233" y="164"/>
                          <a:pt x="234" y="163"/>
                          <a:pt x="235" y="161"/>
                        </a:cubicBezTo>
                        <a:close/>
                        <a:moveTo>
                          <a:pt x="234" y="158"/>
                        </a:moveTo>
                        <a:cubicBezTo>
                          <a:pt x="235" y="156"/>
                          <a:pt x="236" y="154"/>
                          <a:pt x="236" y="152"/>
                        </a:cubicBezTo>
                        <a:cubicBezTo>
                          <a:pt x="236" y="153"/>
                          <a:pt x="236" y="155"/>
                          <a:pt x="236" y="156"/>
                        </a:cubicBezTo>
                        <a:cubicBezTo>
                          <a:pt x="235" y="157"/>
                          <a:pt x="234" y="157"/>
                          <a:pt x="234" y="158"/>
                        </a:cubicBezTo>
                        <a:close/>
                        <a:moveTo>
                          <a:pt x="231" y="154"/>
                        </a:moveTo>
                        <a:cubicBezTo>
                          <a:pt x="231" y="154"/>
                          <a:pt x="231" y="154"/>
                          <a:pt x="231" y="154"/>
                        </a:cubicBezTo>
                        <a:cubicBezTo>
                          <a:pt x="230" y="155"/>
                          <a:pt x="229" y="156"/>
                          <a:pt x="229" y="157"/>
                        </a:cubicBezTo>
                        <a:cubicBezTo>
                          <a:pt x="229" y="154"/>
                          <a:pt x="229" y="152"/>
                          <a:pt x="229" y="150"/>
                        </a:cubicBezTo>
                        <a:cubicBezTo>
                          <a:pt x="232" y="139"/>
                          <a:pt x="233" y="126"/>
                          <a:pt x="232" y="114"/>
                        </a:cubicBezTo>
                        <a:cubicBezTo>
                          <a:pt x="233" y="116"/>
                          <a:pt x="234" y="117"/>
                          <a:pt x="234" y="118"/>
                        </a:cubicBezTo>
                        <a:cubicBezTo>
                          <a:pt x="233" y="130"/>
                          <a:pt x="233" y="142"/>
                          <a:pt x="231" y="154"/>
                        </a:cubicBezTo>
                        <a:close/>
                        <a:moveTo>
                          <a:pt x="201" y="205"/>
                        </a:moveTo>
                        <a:cubicBezTo>
                          <a:pt x="201" y="204"/>
                          <a:pt x="202" y="203"/>
                          <a:pt x="203" y="203"/>
                        </a:cubicBezTo>
                        <a:cubicBezTo>
                          <a:pt x="203" y="202"/>
                          <a:pt x="203" y="202"/>
                          <a:pt x="203" y="202"/>
                        </a:cubicBezTo>
                        <a:cubicBezTo>
                          <a:pt x="205" y="200"/>
                          <a:pt x="206" y="199"/>
                          <a:pt x="208" y="197"/>
                        </a:cubicBezTo>
                        <a:cubicBezTo>
                          <a:pt x="208" y="198"/>
                          <a:pt x="207" y="198"/>
                          <a:pt x="207" y="198"/>
                        </a:cubicBezTo>
                        <a:cubicBezTo>
                          <a:pt x="205" y="201"/>
                          <a:pt x="203" y="203"/>
                          <a:pt x="201" y="205"/>
                        </a:cubicBezTo>
                        <a:close/>
                        <a:moveTo>
                          <a:pt x="97" y="227"/>
                        </a:moveTo>
                        <a:cubicBezTo>
                          <a:pt x="98" y="227"/>
                          <a:pt x="98" y="227"/>
                          <a:pt x="99" y="227"/>
                        </a:cubicBezTo>
                        <a:cubicBezTo>
                          <a:pt x="101" y="228"/>
                          <a:pt x="102" y="229"/>
                          <a:pt x="104" y="229"/>
                        </a:cubicBezTo>
                        <a:cubicBezTo>
                          <a:pt x="106" y="231"/>
                          <a:pt x="108" y="232"/>
                          <a:pt x="110" y="233"/>
                        </a:cubicBezTo>
                        <a:cubicBezTo>
                          <a:pt x="110" y="233"/>
                          <a:pt x="109" y="233"/>
                          <a:pt x="109" y="233"/>
                        </a:cubicBezTo>
                        <a:cubicBezTo>
                          <a:pt x="105" y="231"/>
                          <a:pt x="101" y="229"/>
                          <a:pt x="97" y="227"/>
                        </a:cubicBezTo>
                        <a:close/>
                        <a:moveTo>
                          <a:pt x="103" y="237"/>
                        </a:moveTo>
                        <a:cubicBezTo>
                          <a:pt x="102" y="237"/>
                          <a:pt x="101" y="237"/>
                          <a:pt x="100" y="237"/>
                        </a:cubicBezTo>
                        <a:cubicBezTo>
                          <a:pt x="100" y="237"/>
                          <a:pt x="100" y="237"/>
                          <a:pt x="100" y="237"/>
                        </a:cubicBezTo>
                        <a:cubicBezTo>
                          <a:pt x="100" y="237"/>
                          <a:pt x="100" y="236"/>
                          <a:pt x="100" y="236"/>
                        </a:cubicBezTo>
                        <a:cubicBezTo>
                          <a:pt x="100" y="236"/>
                          <a:pt x="100" y="236"/>
                          <a:pt x="100" y="236"/>
                        </a:cubicBezTo>
                        <a:cubicBezTo>
                          <a:pt x="101" y="237"/>
                          <a:pt x="102" y="237"/>
                          <a:pt x="103" y="237"/>
                        </a:cubicBezTo>
                        <a:close/>
                        <a:moveTo>
                          <a:pt x="75" y="232"/>
                        </a:moveTo>
                        <a:cubicBezTo>
                          <a:pt x="74" y="232"/>
                          <a:pt x="74" y="232"/>
                          <a:pt x="74" y="232"/>
                        </a:cubicBezTo>
                        <a:cubicBezTo>
                          <a:pt x="75" y="232"/>
                          <a:pt x="75" y="232"/>
                          <a:pt x="76" y="232"/>
                        </a:cubicBezTo>
                        <a:cubicBezTo>
                          <a:pt x="78" y="233"/>
                          <a:pt x="79" y="234"/>
                          <a:pt x="81" y="235"/>
                        </a:cubicBezTo>
                        <a:cubicBezTo>
                          <a:pt x="81" y="235"/>
                          <a:pt x="81" y="235"/>
                          <a:pt x="82" y="235"/>
                        </a:cubicBezTo>
                        <a:cubicBezTo>
                          <a:pt x="79" y="234"/>
                          <a:pt x="77" y="233"/>
                          <a:pt x="75" y="232"/>
                        </a:cubicBezTo>
                        <a:close/>
                        <a:moveTo>
                          <a:pt x="82" y="241"/>
                        </a:moveTo>
                        <a:cubicBezTo>
                          <a:pt x="82" y="241"/>
                          <a:pt x="83" y="241"/>
                          <a:pt x="83" y="241"/>
                        </a:cubicBezTo>
                        <a:cubicBezTo>
                          <a:pt x="83" y="241"/>
                          <a:pt x="83" y="241"/>
                          <a:pt x="83" y="241"/>
                        </a:cubicBezTo>
                        <a:cubicBezTo>
                          <a:pt x="84" y="241"/>
                          <a:pt x="84" y="241"/>
                          <a:pt x="84" y="242"/>
                        </a:cubicBezTo>
                        <a:cubicBezTo>
                          <a:pt x="83" y="241"/>
                          <a:pt x="83" y="241"/>
                          <a:pt x="82" y="241"/>
                        </a:cubicBezTo>
                        <a:cubicBezTo>
                          <a:pt x="82" y="241"/>
                          <a:pt x="81" y="241"/>
                          <a:pt x="81" y="240"/>
                        </a:cubicBezTo>
                        <a:cubicBezTo>
                          <a:pt x="81" y="241"/>
                          <a:pt x="81" y="241"/>
                          <a:pt x="82" y="241"/>
                        </a:cubicBezTo>
                        <a:close/>
                        <a:moveTo>
                          <a:pt x="72" y="229"/>
                        </a:moveTo>
                        <a:cubicBezTo>
                          <a:pt x="72" y="229"/>
                          <a:pt x="72" y="228"/>
                          <a:pt x="71" y="228"/>
                        </a:cubicBezTo>
                        <a:cubicBezTo>
                          <a:pt x="72" y="228"/>
                          <a:pt x="72" y="228"/>
                          <a:pt x="73" y="229"/>
                        </a:cubicBezTo>
                        <a:cubicBezTo>
                          <a:pt x="74" y="229"/>
                          <a:pt x="74" y="230"/>
                          <a:pt x="75" y="230"/>
                        </a:cubicBezTo>
                        <a:cubicBezTo>
                          <a:pt x="74" y="230"/>
                          <a:pt x="73" y="229"/>
                          <a:pt x="72" y="229"/>
                        </a:cubicBezTo>
                        <a:close/>
                        <a:moveTo>
                          <a:pt x="73" y="237"/>
                        </a:moveTo>
                        <a:cubicBezTo>
                          <a:pt x="73" y="237"/>
                          <a:pt x="73" y="237"/>
                          <a:pt x="73" y="237"/>
                        </a:cubicBezTo>
                        <a:cubicBezTo>
                          <a:pt x="71" y="236"/>
                          <a:pt x="68" y="235"/>
                          <a:pt x="66" y="234"/>
                        </a:cubicBezTo>
                        <a:cubicBezTo>
                          <a:pt x="68" y="235"/>
                          <a:pt x="71" y="236"/>
                          <a:pt x="73" y="237"/>
                        </a:cubicBezTo>
                        <a:close/>
                        <a:moveTo>
                          <a:pt x="35" y="201"/>
                        </a:moveTo>
                        <a:cubicBezTo>
                          <a:pt x="35" y="201"/>
                          <a:pt x="35" y="200"/>
                          <a:pt x="35" y="200"/>
                        </a:cubicBezTo>
                        <a:cubicBezTo>
                          <a:pt x="35" y="200"/>
                          <a:pt x="35" y="201"/>
                          <a:pt x="35" y="201"/>
                        </a:cubicBezTo>
                        <a:cubicBezTo>
                          <a:pt x="36" y="201"/>
                          <a:pt x="36" y="202"/>
                          <a:pt x="37" y="202"/>
                        </a:cubicBezTo>
                        <a:cubicBezTo>
                          <a:pt x="37" y="203"/>
                          <a:pt x="37" y="203"/>
                          <a:pt x="37" y="203"/>
                        </a:cubicBezTo>
                        <a:cubicBezTo>
                          <a:pt x="38" y="203"/>
                          <a:pt x="38" y="203"/>
                          <a:pt x="38" y="203"/>
                        </a:cubicBezTo>
                        <a:cubicBezTo>
                          <a:pt x="38" y="204"/>
                          <a:pt x="39" y="205"/>
                          <a:pt x="40" y="206"/>
                        </a:cubicBezTo>
                        <a:cubicBezTo>
                          <a:pt x="41" y="207"/>
                          <a:pt x="42" y="208"/>
                          <a:pt x="43" y="209"/>
                        </a:cubicBezTo>
                        <a:cubicBezTo>
                          <a:pt x="41" y="208"/>
                          <a:pt x="40" y="207"/>
                          <a:pt x="39" y="206"/>
                        </a:cubicBezTo>
                        <a:cubicBezTo>
                          <a:pt x="38" y="205"/>
                          <a:pt x="36" y="203"/>
                          <a:pt x="35" y="202"/>
                        </a:cubicBezTo>
                        <a:cubicBezTo>
                          <a:pt x="35" y="201"/>
                          <a:pt x="35" y="201"/>
                          <a:pt x="35" y="201"/>
                        </a:cubicBezTo>
                        <a:close/>
                        <a:moveTo>
                          <a:pt x="37" y="197"/>
                        </a:moveTo>
                        <a:cubicBezTo>
                          <a:pt x="37" y="197"/>
                          <a:pt x="37" y="197"/>
                          <a:pt x="38" y="197"/>
                        </a:cubicBezTo>
                        <a:cubicBezTo>
                          <a:pt x="39" y="200"/>
                          <a:pt x="41" y="202"/>
                          <a:pt x="43" y="204"/>
                        </a:cubicBezTo>
                        <a:cubicBezTo>
                          <a:pt x="42" y="203"/>
                          <a:pt x="40" y="201"/>
                          <a:pt x="39" y="200"/>
                        </a:cubicBezTo>
                        <a:cubicBezTo>
                          <a:pt x="38" y="199"/>
                          <a:pt x="38" y="198"/>
                          <a:pt x="37" y="197"/>
                        </a:cubicBezTo>
                        <a:close/>
                        <a:moveTo>
                          <a:pt x="25" y="144"/>
                        </a:moveTo>
                        <a:cubicBezTo>
                          <a:pt x="25" y="142"/>
                          <a:pt x="24" y="140"/>
                          <a:pt x="24" y="138"/>
                        </a:cubicBezTo>
                        <a:cubicBezTo>
                          <a:pt x="24" y="138"/>
                          <a:pt x="24" y="138"/>
                          <a:pt x="24" y="138"/>
                        </a:cubicBezTo>
                        <a:cubicBezTo>
                          <a:pt x="25" y="140"/>
                          <a:pt x="26" y="143"/>
                          <a:pt x="27" y="145"/>
                        </a:cubicBezTo>
                        <a:cubicBezTo>
                          <a:pt x="27" y="146"/>
                          <a:pt x="27" y="146"/>
                          <a:pt x="27" y="146"/>
                        </a:cubicBezTo>
                        <a:cubicBezTo>
                          <a:pt x="27" y="147"/>
                          <a:pt x="27" y="147"/>
                          <a:pt x="27" y="147"/>
                        </a:cubicBezTo>
                        <a:cubicBezTo>
                          <a:pt x="28" y="148"/>
                          <a:pt x="28" y="148"/>
                          <a:pt x="28" y="148"/>
                        </a:cubicBezTo>
                        <a:cubicBezTo>
                          <a:pt x="28" y="149"/>
                          <a:pt x="28" y="150"/>
                          <a:pt x="28" y="151"/>
                        </a:cubicBezTo>
                        <a:cubicBezTo>
                          <a:pt x="27" y="149"/>
                          <a:pt x="26" y="146"/>
                          <a:pt x="25" y="144"/>
                        </a:cubicBezTo>
                        <a:close/>
                        <a:moveTo>
                          <a:pt x="28" y="177"/>
                        </a:moveTo>
                        <a:cubicBezTo>
                          <a:pt x="27" y="176"/>
                          <a:pt x="26" y="174"/>
                          <a:pt x="26" y="173"/>
                        </a:cubicBezTo>
                        <a:cubicBezTo>
                          <a:pt x="26" y="173"/>
                          <a:pt x="26" y="173"/>
                          <a:pt x="26" y="173"/>
                        </a:cubicBezTo>
                        <a:cubicBezTo>
                          <a:pt x="26" y="172"/>
                          <a:pt x="26" y="172"/>
                          <a:pt x="26" y="172"/>
                        </a:cubicBezTo>
                        <a:cubicBezTo>
                          <a:pt x="27" y="173"/>
                          <a:pt x="27" y="175"/>
                          <a:pt x="28" y="177"/>
                        </a:cubicBezTo>
                        <a:close/>
                        <a:moveTo>
                          <a:pt x="25" y="61"/>
                        </a:move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25" y="60"/>
                          <a:pt x="26" y="59"/>
                          <a:pt x="27" y="58"/>
                        </a:cubicBezTo>
                        <a:cubicBezTo>
                          <a:pt x="27" y="58"/>
                          <a:pt x="27" y="58"/>
                          <a:pt x="27" y="58"/>
                        </a:cubicBezTo>
                        <a:cubicBezTo>
                          <a:pt x="26" y="59"/>
                          <a:pt x="26" y="60"/>
                          <a:pt x="25" y="61"/>
                        </a:cubicBezTo>
                        <a:close/>
                        <a:moveTo>
                          <a:pt x="27" y="62"/>
                        </a:moveTo>
                        <a:cubicBezTo>
                          <a:pt x="26" y="63"/>
                          <a:pt x="25" y="64"/>
                          <a:pt x="25" y="66"/>
                        </a:cubicBezTo>
                        <a:cubicBezTo>
                          <a:pt x="25" y="64"/>
                          <a:pt x="26" y="63"/>
                          <a:pt x="26" y="62"/>
                        </a:cubicBezTo>
                        <a:cubicBezTo>
                          <a:pt x="27" y="62"/>
                          <a:pt x="27" y="62"/>
                          <a:pt x="27" y="62"/>
                        </a:cubicBezTo>
                        <a:close/>
                        <a:moveTo>
                          <a:pt x="25" y="68"/>
                        </a:moveTo>
                        <a:cubicBezTo>
                          <a:pt x="26" y="66"/>
                          <a:pt x="27" y="63"/>
                          <a:pt x="29" y="61"/>
                        </a:cubicBezTo>
                        <a:cubicBezTo>
                          <a:pt x="30" y="61"/>
                          <a:pt x="31" y="60"/>
                          <a:pt x="32" y="59"/>
                        </a:cubicBezTo>
                        <a:cubicBezTo>
                          <a:pt x="32" y="60"/>
                          <a:pt x="32" y="61"/>
                          <a:pt x="31" y="62"/>
                        </a:cubicBezTo>
                        <a:cubicBezTo>
                          <a:pt x="30" y="63"/>
                          <a:pt x="29" y="64"/>
                          <a:pt x="28" y="66"/>
                        </a:cubicBezTo>
                        <a:cubicBezTo>
                          <a:pt x="27" y="66"/>
                          <a:pt x="26" y="67"/>
                          <a:pt x="25" y="68"/>
                        </a:cubicBezTo>
                        <a:close/>
                        <a:moveTo>
                          <a:pt x="25" y="69"/>
                        </a:moveTo>
                        <a:cubicBezTo>
                          <a:pt x="23" y="71"/>
                          <a:pt x="22" y="73"/>
                          <a:pt x="20" y="75"/>
                        </a:cubicBezTo>
                        <a:cubicBezTo>
                          <a:pt x="21" y="73"/>
                          <a:pt x="22" y="72"/>
                          <a:pt x="23" y="70"/>
                        </a:cubicBezTo>
                        <a:cubicBezTo>
                          <a:pt x="24" y="70"/>
                          <a:pt x="24" y="69"/>
                          <a:pt x="25" y="69"/>
                        </a:cubicBezTo>
                        <a:close/>
                        <a:moveTo>
                          <a:pt x="110" y="12"/>
                        </a:moveTo>
                        <a:cubicBezTo>
                          <a:pt x="110" y="12"/>
                          <a:pt x="109" y="12"/>
                          <a:pt x="109" y="12"/>
                        </a:cubicBezTo>
                        <a:cubicBezTo>
                          <a:pt x="109" y="11"/>
                          <a:pt x="109" y="11"/>
                          <a:pt x="110" y="11"/>
                        </a:cubicBezTo>
                        <a:cubicBezTo>
                          <a:pt x="112" y="11"/>
                          <a:pt x="113" y="11"/>
                          <a:pt x="115" y="12"/>
                        </a:cubicBezTo>
                        <a:cubicBezTo>
                          <a:pt x="112" y="13"/>
                          <a:pt x="110" y="14"/>
                          <a:pt x="107" y="15"/>
                        </a:cubicBezTo>
                        <a:cubicBezTo>
                          <a:pt x="107" y="15"/>
                          <a:pt x="107" y="15"/>
                          <a:pt x="106" y="15"/>
                        </a:cubicBezTo>
                        <a:cubicBezTo>
                          <a:pt x="108" y="14"/>
                          <a:pt x="109" y="14"/>
                          <a:pt x="110" y="13"/>
                        </a:cubicBezTo>
                        <a:cubicBezTo>
                          <a:pt x="111" y="13"/>
                          <a:pt x="111" y="12"/>
                          <a:pt x="110" y="12"/>
                        </a:cubicBezTo>
                        <a:close/>
                        <a:moveTo>
                          <a:pt x="122" y="39"/>
                        </a:moveTo>
                        <a:cubicBezTo>
                          <a:pt x="126" y="38"/>
                          <a:pt x="129" y="37"/>
                          <a:pt x="133" y="36"/>
                        </a:cubicBezTo>
                        <a:cubicBezTo>
                          <a:pt x="135" y="36"/>
                          <a:pt x="137" y="36"/>
                          <a:pt x="140" y="36"/>
                        </a:cubicBezTo>
                        <a:cubicBezTo>
                          <a:pt x="137" y="37"/>
                          <a:pt x="134" y="39"/>
                          <a:pt x="132" y="40"/>
                        </a:cubicBezTo>
                        <a:cubicBezTo>
                          <a:pt x="127" y="41"/>
                          <a:pt x="122" y="41"/>
                          <a:pt x="117" y="41"/>
                        </a:cubicBezTo>
                        <a:cubicBezTo>
                          <a:pt x="119" y="39"/>
                          <a:pt x="120" y="38"/>
                          <a:pt x="121" y="36"/>
                        </a:cubicBezTo>
                        <a:cubicBezTo>
                          <a:pt x="122" y="36"/>
                          <a:pt x="123" y="36"/>
                          <a:pt x="123" y="36"/>
                        </a:cubicBezTo>
                        <a:cubicBezTo>
                          <a:pt x="123" y="36"/>
                          <a:pt x="122" y="37"/>
                          <a:pt x="122" y="37"/>
                        </a:cubicBezTo>
                        <a:cubicBezTo>
                          <a:pt x="121" y="38"/>
                          <a:pt x="121" y="39"/>
                          <a:pt x="122" y="39"/>
                        </a:cubicBezTo>
                        <a:close/>
                        <a:moveTo>
                          <a:pt x="125" y="36"/>
                        </a:moveTo>
                        <a:cubicBezTo>
                          <a:pt x="126" y="36"/>
                          <a:pt x="126" y="36"/>
                          <a:pt x="127" y="36"/>
                        </a:cubicBezTo>
                        <a:cubicBezTo>
                          <a:pt x="127" y="36"/>
                          <a:pt x="128" y="36"/>
                          <a:pt x="128" y="36"/>
                        </a:cubicBezTo>
                        <a:cubicBezTo>
                          <a:pt x="127" y="36"/>
                          <a:pt x="126" y="36"/>
                          <a:pt x="125" y="36"/>
                        </a:cubicBezTo>
                        <a:close/>
                        <a:moveTo>
                          <a:pt x="129" y="31"/>
                        </a:moveTo>
                        <a:cubicBezTo>
                          <a:pt x="129" y="31"/>
                          <a:pt x="129" y="31"/>
                          <a:pt x="130" y="31"/>
                        </a:cubicBezTo>
                        <a:cubicBezTo>
                          <a:pt x="130" y="31"/>
                          <a:pt x="131" y="31"/>
                          <a:pt x="131" y="31"/>
                        </a:cubicBezTo>
                        <a:cubicBezTo>
                          <a:pt x="131" y="31"/>
                          <a:pt x="131" y="31"/>
                          <a:pt x="130" y="31"/>
                        </a:cubicBezTo>
                        <a:cubicBezTo>
                          <a:pt x="130" y="31"/>
                          <a:pt x="130" y="31"/>
                          <a:pt x="129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lose/>
                        <a:moveTo>
                          <a:pt x="128" y="18"/>
                        </a:moveTo>
                        <a:cubicBezTo>
                          <a:pt x="129" y="17"/>
                          <a:pt x="130" y="17"/>
                          <a:pt x="131" y="16"/>
                        </a:cubicBezTo>
                        <a:cubicBezTo>
                          <a:pt x="131" y="16"/>
                          <a:pt x="132" y="16"/>
                          <a:pt x="133" y="17"/>
                        </a:cubicBezTo>
                        <a:cubicBezTo>
                          <a:pt x="132" y="17"/>
                          <a:pt x="131" y="18"/>
                          <a:pt x="130" y="18"/>
                        </a:cubicBezTo>
                        <a:cubicBezTo>
                          <a:pt x="129" y="18"/>
                          <a:pt x="128" y="18"/>
                          <a:pt x="128" y="18"/>
                        </a:cubicBezTo>
                        <a:close/>
                        <a:moveTo>
                          <a:pt x="129" y="22"/>
                        </a:moveTo>
                        <a:cubicBezTo>
                          <a:pt x="129" y="22"/>
                          <a:pt x="128" y="23"/>
                          <a:pt x="128" y="23"/>
                        </a:cubicBezTo>
                        <a:cubicBezTo>
                          <a:pt x="127" y="23"/>
                          <a:pt x="127" y="23"/>
                          <a:pt x="127" y="23"/>
                        </a:cubicBezTo>
                        <a:cubicBezTo>
                          <a:pt x="127" y="23"/>
                          <a:pt x="128" y="22"/>
                          <a:pt x="129" y="22"/>
                        </a:cubicBezTo>
                        <a:cubicBezTo>
                          <a:pt x="129" y="22"/>
                          <a:pt x="129" y="22"/>
                          <a:pt x="129" y="22"/>
                        </a:cubicBezTo>
                        <a:close/>
                        <a:moveTo>
                          <a:pt x="132" y="22"/>
                        </a:moveTo>
                        <a:cubicBezTo>
                          <a:pt x="132" y="22"/>
                          <a:pt x="133" y="22"/>
                          <a:pt x="133" y="22"/>
                        </a:cubicBezTo>
                        <a:cubicBezTo>
                          <a:pt x="135" y="23"/>
                          <a:pt x="137" y="24"/>
                          <a:pt x="140" y="24"/>
                        </a:cubicBezTo>
                        <a:cubicBezTo>
                          <a:pt x="139" y="24"/>
                          <a:pt x="139" y="24"/>
                          <a:pt x="139" y="24"/>
                        </a:cubicBezTo>
                        <a:cubicBezTo>
                          <a:pt x="138" y="24"/>
                          <a:pt x="137" y="24"/>
                          <a:pt x="136" y="24"/>
                        </a:cubicBezTo>
                        <a:cubicBezTo>
                          <a:pt x="134" y="24"/>
                          <a:pt x="132" y="24"/>
                          <a:pt x="130" y="23"/>
                        </a:cubicBezTo>
                        <a:cubicBezTo>
                          <a:pt x="131" y="23"/>
                          <a:pt x="131" y="23"/>
                          <a:pt x="132" y="22"/>
                        </a:cubicBezTo>
                        <a:close/>
                        <a:moveTo>
                          <a:pt x="163" y="18"/>
                        </a:moveTo>
                        <a:cubicBezTo>
                          <a:pt x="163" y="17"/>
                          <a:pt x="162" y="17"/>
                          <a:pt x="162" y="17"/>
                        </a:cubicBezTo>
                        <a:cubicBezTo>
                          <a:pt x="164" y="17"/>
                          <a:pt x="165" y="18"/>
                          <a:pt x="167" y="19"/>
                        </a:cubicBezTo>
                        <a:cubicBezTo>
                          <a:pt x="167" y="19"/>
                          <a:pt x="168" y="20"/>
                          <a:pt x="168" y="20"/>
                        </a:cubicBezTo>
                        <a:cubicBezTo>
                          <a:pt x="167" y="19"/>
                          <a:pt x="165" y="18"/>
                          <a:pt x="163" y="18"/>
                        </a:cubicBezTo>
                        <a:close/>
                        <a:moveTo>
                          <a:pt x="178" y="27"/>
                        </a:moveTo>
                        <a:cubicBezTo>
                          <a:pt x="174" y="25"/>
                          <a:pt x="170" y="23"/>
                          <a:pt x="165" y="21"/>
                        </a:cubicBezTo>
                        <a:cubicBezTo>
                          <a:pt x="165" y="21"/>
                          <a:pt x="166" y="21"/>
                          <a:pt x="166" y="20"/>
                        </a:cubicBezTo>
                        <a:cubicBezTo>
                          <a:pt x="170" y="22"/>
                          <a:pt x="174" y="24"/>
                          <a:pt x="178" y="27"/>
                        </a:cubicBezTo>
                        <a:close/>
                        <a:moveTo>
                          <a:pt x="164" y="22"/>
                        </a:moveTo>
                        <a:cubicBezTo>
                          <a:pt x="164" y="22"/>
                          <a:pt x="164" y="22"/>
                          <a:pt x="164" y="23"/>
                        </a:cubicBezTo>
                        <a:cubicBezTo>
                          <a:pt x="164" y="23"/>
                          <a:pt x="164" y="23"/>
                          <a:pt x="164" y="23"/>
                        </a:cubicBezTo>
                        <a:cubicBezTo>
                          <a:pt x="163" y="23"/>
                          <a:pt x="161" y="24"/>
                          <a:pt x="160" y="24"/>
                        </a:cubicBezTo>
                        <a:cubicBezTo>
                          <a:pt x="160" y="24"/>
                          <a:pt x="160" y="24"/>
                          <a:pt x="160" y="24"/>
                        </a:cubicBezTo>
                        <a:cubicBezTo>
                          <a:pt x="160" y="24"/>
                          <a:pt x="160" y="23"/>
                          <a:pt x="159" y="23"/>
                        </a:cubicBezTo>
                        <a:cubicBezTo>
                          <a:pt x="158" y="23"/>
                          <a:pt x="158" y="23"/>
                          <a:pt x="157" y="24"/>
                        </a:cubicBezTo>
                        <a:cubicBezTo>
                          <a:pt x="155" y="23"/>
                          <a:pt x="154" y="23"/>
                          <a:pt x="152" y="22"/>
                        </a:cubicBezTo>
                        <a:cubicBezTo>
                          <a:pt x="152" y="22"/>
                          <a:pt x="151" y="22"/>
                          <a:pt x="150" y="21"/>
                        </a:cubicBezTo>
                        <a:cubicBezTo>
                          <a:pt x="152" y="20"/>
                          <a:pt x="153" y="20"/>
                          <a:pt x="155" y="19"/>
                        </a:cubicBezTo>
                        <a:cubicBezTo>
                          <a:pt x="158" y="20"/>
                          <a:pt x="161" y="21"/>
                          <a:pt x="164" y="22"/>
                        </a:cubicBezTo>
                        <a:close/>
                        <a:moveTo>
                          <a:pt x="193" y="49"/>
                        </a:moveTo>
                        <a:cubicBezTo>
                          <a:pt x="193" y="49"/>
                          <a:pt x="194" y="49"/>
                          <a:pt x="194" y="49"/>
                        </a:cubicBezTo>
                        <a:cubicBezTo>
                          <a:pt x="195" y="51"/>
                          <a:pt x="196" y="52"/>
                          <a:pt x="198" y="54"/>
                        </a:cubicBezTo>
                        <a:cubicBezTo>
                          <a:pt x="195" y="52"/>
                          <a:pt x="193" y="51"/>
                          <a:pt x="191" y="49"/>
                        </a:cubicBezTo>
                        <a:cubicBezTo>
                          <a:pt x="192" y="49"/>
                          <a:pt x="192" y="49"/>
                          <a:pt x="193" y="49"/>
                        </a:cubicBezTo>
                        <a:close/>
                        <a:moveTo>
                          <a:pt x="192" y="43"/>
                        </a:moveTo>
                        <a:cubicBezTo>
                          <a:pt x="192" y="43"/>
                          <a:pt x="193" y="43"/>
                          <a:pt x="193" y="42"/>
                        </a:cubicBezTo>
                        <a:cubicBezTo>
                          <a:pt x="193" y="43"/>
                          <a:pt x="194" y="44"/>
                          <a:pt x="195" y="45"/>
                        </a:cubicBezTo>
                        <a:cubicBezTo>
                          <a:pt x="194" y="44"/>
                          <a:pt x="193" y="43"/>
                          <a:pt x="192" y="43"/>
                        </a:cubicBezTo>
                        <a:close/>
                        <a:moveTo>
                          <a:pt x="229" y="141"/>
                        </a:moveTo>
                        <a:cubicBezTo>
                          <a:pt x="230" y="132"/>
                          <a:pt x="230" y="122"/>
                          <a:pt x="230" y="113"/>
                        </a:cubicBezTo>
                        <a:cubicBezTo>
                          <a:pt x="231" y="113"/>
                          <a:pt x="231" y="113"/>
                          <a:pt x="231" y="113"/>
                        </a:cubicBezTo>
                        <a:cubicBezTo>
                          <a:pt x="231" y="122"/>
                          <a:pt x="231" y="132"/>
                          <a:pt x="229" y="141"/>
                        </a:cubicBezTo>
                        <a:close/>
                        <a:moveTo>
                          <a:pt x="231" y="101"/>
                        </a:moveTo>
                        <a:cubicBezTo>
                          <a:pt x="231" y="102"/>
                          <a:pt x="231" y="103"/>
                          <a:pt x="232" y="103"/>
                        </a:cubicBezTo>
                        <a:cubicBezTo>
                          <a:pt x="232" y="103"/>
                          <a:pt x="231" y="104"/>
                          <a:pt x="231" y="104"/>
                        </a:cubicBezTo>
                        <a:cubicBezTo>
                          <a:pt x="231" y="103"/>
                          <a:pt x="231" y="102"/>
                          <a:pt x="231" y="101"/>
                        </a:cubicBezTo>
                        <a:close/>
                        <a:moveTo>
                          <a:pt x="229" y="97"/>
                        </a:moveTo>
                        <a:cubicBezTo>
                          <a:pt x="229" y="98"/>
                          <a:pt x="229" y="99"/>
                          <a:pt x="230" y="99"/>
                        </a:cubicBezTo>
                        <a:cubicBezTo>
                          <a:pt x="230" y="99"/>
                          <a:pt x="229" y="99"/>
                          <a:pt x="229" y="99"/>
                        </a:cubicBezTo>
                        <a:cubicBezTo>
                          <a:pt x="229" y="99"/>
                          <a:pt x="229" y="100"/>
                          <a:pt x="228" y="100"/>
                        </a:cubicBezTo>
                        <a:cubicBezTo>
                          <a:pt x="228" y="99"/>
                          <a:pt x="228" y="99"/>
                          <a:pt x="228" y="98"/>
                        </a:cubicBezTo>
                        <a:cubicBezTo>
                          <a:pt x="228" y="98"/>
                          <a:pt x="228" y="98"/>
                          <a:pt x="229" y="97"/>
                        </a:cubicBezTo>
                        <a:close/>
                        <a:moveTo>
                          <a:pt x="227" y="96"/>
                        </a:moveTo>
                        <a:cubicBezTo>
                          <a:pt x="227" y="95"/>
                          <a:pt x="226" y="94"/>
                          <a:pt x="226" y="92"/>
                        </a:cubicBezTo>
                        <a:cubicBezTo>
                          <a:pt x="226" y="92"/>
                          <a:pt x="226" y="92"/>
                          <a:pt x="226" y="92"/>
                        </a:cubicBezTo>
                        <a:cubicBezTo>
                          <a:pt x="226" y="94"/>
                          <a:pt x="227" y="95"/>
                          <a:pt x="228" y="96"/>
                        </a:cubicBezTo>
                        <a:cubicBezTo>
                          <a:pt x="228" y="96"/>
                          <a:pt x="227" y="96"/>
                          <a:pt x="227" y="96"/>
                        </a:cubicBezTo>
                        <a:close/>
                        <a:moveTo>
                          <a:pt x="227" y="92"/>
                        </a:moveTo>
                        <a:cubicBezTo>
                          <a:pt x="228" y="91"/>
                          <a:pt x="228" y="91"/>
                          <a:pt x="228" y="91"/>
                        </a:cubicBezTo>
                        <a:cubicBezTo>
                          <a:pt x="229" y="93"/>
                          <a:pt x="229" y="94"/>
                          <a:pt x="230" y="96"/>
                        </a:cubicBezTo>
                        <a:cubicBezTo>
                          <a:pt x="229" y="95"/>
                          <a:pt x="228" y="93"/>
                          <a:pt x="227" y="92"/>
                        </a:cubicBezTo>
                        <a:close/>
                        <a:moveTo>
                          <a:pt x="228" y="89"/>
                        </a:moveTo>
                        <a:cubicBezTo>
                          <a:pt x="227" y="89"/>
                          <a:pt x="227" y="90"/>
                          <a:pt x="226" y="90"/>
                        </a:cubicBezTo>
                        <a:cubicBezTo>
                          <a:pt x="225" y="89"/>
                          <a:pt x="225" y="87"/>
                          <a:pt x="224" y="86"/>
                        </a:cubicBezTo>
                        <a:cubicBezTo>
                          <a:pt x="224" y="86"/>
                          <a:pt x="224" y="86"/>
                          <a:pt x="224" y="86"/>
                        </a:cubicBezTo>
                        <a:cubicBezTo>
                          <a:pt x="225" y="85"/>
                          <a:pt x="226" y="85"/>
                          <a:pt x="227" y="84"/>
                        </a:cubicBezTo>
                        <a:cubicBezTo>
                          <a:pt x="227" y="86"/>
                          <a:pt x="228" y="87"/>
                          <a:pt x="228" y="89"/>
                        </a:cubicBezTo>
                        <a:cubicBezTo>
                          <a:pt x="228" y="89"/>
                          <a:pt x="228" y="89"/>
                          <a:pt x="228" y="89"/>
                        </a:cubicBezTo>
                        <a:close/>
                        <a:moveTo>
                          <a:pt x="225" y="97"/>
                        </a:moveTo>
                        <a:cubicBezTo>
                          <a:pt x="225" y="97"/>
                          <a:pt x="225" y="97"/>
                          <a:pt x="225" y="97"/>
                        </a:cubicBezTo>
                        <a:cubicBezTo>
                          <a:pt x="225" y="96"/>
                          <a:pt x="224" y="95"/>
                          <a:pt x="224" y="94"/>
                        </a:cubicBezTo>
                        <a:cubicBezTo>
                          <a:pt x="224" y="93"/>
                          <a:pt x="224" y="93"/>
                          <a:pt x="224" y="93"/>
                        </a:cubicBezTo>
                        <a:cubicBezTo>
                          <a:pt x="225" y="95"/>
                          <a:pt x="225" y="96"/>
                          <a:pt x="225" y="97"/>
                        </a:cubicBezTo>
                        <a:close/>
                        <a:moveTo>
                          <a:pt x="142" y="227"/>
                        </a:moveTo>
                        <a:cubicBezTo>
                          <a:pt x="143" y="226"/>
                          <a:pt x="144" y="225"/>
                          <a:pt x="145" y="225"/>
                        </a:cubicBezTo>
                        <a:cubicBezTo>
                          <a:pt x="144" y="225"/>
                          <a:pt x="144" y="226"/>
                          <a:pt x="143" y="227"/>
                        </a:cubicBezTo>
                        <a:cubicBezTo>
                          <a:pt x="143" y="227"/>
                          <a:pt x="142" y="227"/>
                          <a:pt x="142" y="227"/>
                        </a:cubicBezTo>
                        <a:close/>
                        <a:moveTo>
                          <a:pt x="143" y="227"/>
                        </a:moveTo>
                        <a:cubicBezTo>
                          <a:pt x="142" y="227"/>
                          <a:pt x="142" y="227"/>
                          <a:pt x="142" y="227"/>
                        </a:cubicBezTo>
                        <a:cubicBezTo>
                          <a:pt x="142" y="227"/>
                          <a:pt x="142" y="228"/>
                          <a:pt x="142" y="228"/>
                        </a:cubicBezTo>
                        <a:cubicBezTo>
                          <a:pt x="142" y="228"/>
                          <a:pt x="141" y="228"/>
                          <a:pt x="141" y="228"/>
                        </a:cubicBezTo>
                        <a:cubicBezTo>
                          <a:pt x="141" y="228"/>
                          <a:pt x="141" y="228"/>
                          <a:pt x="141" y="227"/>
                        </a:cubicBezTo>
                        <a:cubicBezTo>
                          <a:pt x="141" y="227"/>
                          <a:pt x="141" y="227"/>
                          <a:pt x="141" y="227"/>
                        </a:cubicBezTo>
                        <a:cubicBezTo>
                          <a:pt x="142" y="227"/>
                          <a:pt x="142" y="227"/>
                          <a:pt x="143" y="227"/>
                        </a:cubicBezTo>
                        <a:close/>
                        <a:moveTo>
                          <a:pt x="130" y="228"/>
                        </a:moveTo>
                        <a:cubicBezTo>
                          <a:pt x="130" y="227"/>
                          <a:pt x="130" y="227"/>
                          <a:pt x="130" y="226"/>
                        </a:cubicBezTo>
                        <a:cubicBezTo>
                          <a:pt x="130" y="226"/>
                          <a:pt x="130" y="225"/>
                          <a:pt x="131" y="225"/>
                        </a:cubicBezTo>
                        <a:cubicBezTo>
                          <a:pt x="139" y="218"/>
                          <a:pt x="146" y="211"/>
                          <a:pt x="154" y="203"/>
                        </a:cubicBezTo>
                        <a:cubicBezTo>
                          <a:pt x="159" y="200"/>
                          <a:pt x="163" y="196"/>
                          <a:pt x="168" y="192"/>
                        </a:cubicBezTo>
                        <a:cubicBezTo>
                          <a:pt x="168" y="192"/>
                          <a:pt x="169" y="192"/>
                          <a:pt x="169" y="192"/>
                        </a:cubicBezTo>
                        <a:cubicBezTo>
                          <a:pt x="169" y="191"/>
                          <a:pt x="169" y="191"/>
                          <a:pt x="170" y="191"/>
                        </a:cubicBezTo>
                        <a:cubicBezTo>
                          <a:pt x="171" y="190"/>
                          <a:pt x="172" y="189"/>
                          <a:pt x="173" y="188"/>
                        </a:cubicBezTo>
                        <a:cubicBezTo>
                          <a:pt x="167" y="194"/>
                          <a:pt x="161" y="200"/>
                          <a:pt x="155" y="206"/>
                        </a:cubicBezTo>
                        <a:cubicBezTo>
                          <a:pt x="151" y="209"/>
                          <a:pt x="146" y="213"/>
                          <a:pt x="143" y="217"/>
                        </a:cubicBezTo>
                        <a:cubicBezTo>
                          <a:pt x="142" y="218"/>
                          <a:pt x="142" y="218"/>
                          <a:pt x="143" y="219"/>
                        </a:cubicBezTo>
                        <a:cubicBezTo>
                          <a:pt x="140" y="221"/>
                          <a:pt x="138" y="223"/>
                          <a:pt x="136" y="225"/>
                        </a:cubicBezTo>
                        <a:cubicBezTo>
                          <a:pt x="134" y="226"/>
                          <a:pt x="132" y="227"/>
                          <a:pt x="130" y="228"/>
                        </a:cubicBezTo>
                        <a:close/>
                        <a:moveTo>
                          <a:pt x="138" y="227"/>
                        </a:moveTo>
                        <a:cubicBezTo>
                          <a:pt x="138" y="227"/>
                          <a:pt x="138" y="228"/>
                          <a:pt x="137" y="228"/>
                        </a:cubicBezTo>
                        <a:cubicBezTo>
                          <a:pt x="137" y="228"/>
                          <a:pt x="136" y="228"/>
                          <a:pt x="135" y="228"/>
                        </a:cubicBezTo>
                        <a:cubicBezTo>
                          <a:pt x="135" y="228"/>
                          <a:pt x="136" y="228"/>
                          <a:pt x="136" y="228"/>
                        </a:cubicBezTo>
                        <a:cubicBezTo>
                          <a:pt x="137" y="227"/>
                          <a:pt x="137" y="227"/>
                          <a:pt x="138" y="227"/>
                        </a:cubicBezTo>
                        <a:close/>
                        <a:moveTo>
                          <a:pt x="121" y="226"/>
                        </a:moveTo>
                        <a:cubicBezTo>
                          <a:pt x="121" y="226"/>
                          <a:pt x="121" y="226"/>
                          <a:pt x="121" y="226"/>
                        </a:cubicBezTo>
                        <a:cubicBezTo>
                          <a:pt x="121" y="225"/>
                          <a:pt x="122" y="224"/>
                          <a:pt x="123" y="223"/>
                        </a:cubicBezTo>
                        <a:cubicBezTo>
                          <a:pt x="123" y="224"/>
                          <a:pt x="123" y="224"/>
                          <a:pt x="124" y="224"/>
                        </a:cubicBezTo>
                        <a:cubicBezTo>
                          <a:pt x="123" y="225"/>
                          <a:pt x="122" y="225"/>
                          <a:pt x="121" y="226"/>
                        </a:cubicBezTo>
                        <a:close/>
                        <a:moveTo>
                          <a:pt x="124" y="228"/>
                        </a:move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2" y="228"/>
                        </a:cubicBezTo>
                        <a:cubicBezTo>
                          <a:pt x="123" y="228"/>
                          <a:pt x="123" y="228"/>
                          <a:pt x="123" y="228"/>
                        </a:cubicBezTo>
                        <a:cubicBezTo>
                          <a:pt x="123" y="228"/>
                          <a:pt x="123" y="228"/>
                          <a:pt x="124" y="228"/>
                        </a:cubicBezTo>
                        <a:close/>
                        <a:moveTo>
                          <a:pt x="115" y="215"/>
                        </a:moveTo>
                        <a:cubicBezTo>
                          <a:pt x="115" y="215"/>
                          <a:pt x="114" y="215"/>
                          <a:pt x="114" y="215"/>
                        </a:cubicBezTo>
                        <a:cubicBezTo>
                          <a:pt x="115" y="214"/>
                          <a:pt x="116" y="213"/>
                          <a:pt x="117" y="212"/>
                        </a:cubicBezTo>
                        <a:cubicBezTo>
                          <a:pt x="118" y="213"/>
                          <a:pt x="118" y="213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9" y="214"/>
                          <a:pt x="119" y="214"/>
                          <a:pt x="119" y="214"/>
                        </a:cubicBezTo>
                        <a:cubicBezTo>
                          <a:pt x="118" y="215"/>
                          <a:pt x="116" y="215"/>
                          <a:pt x="115" y="215"/>
                        </a:cubicBezTo>
                        <a:close/>
                        <a:moveTo>
                          <a:pt x="118" y="223"/>
                        </a:moveTo>
                        <a:cubicBezTo>
                          <a:pt x="117" y="223"/>
                          <a:pt x="117" y="223"/>
                          <a:pt x="116" y="224"/>
                        </a:cubicBezTo>
                        <a:cubicBezTo>
                          <a:pt x="116" y="223"/>
                          <a:pt x="116" y="223"/>
                          <a:pt x="115" y="223"/>
                        </a:cubicBezTo>
                        <a:cubicBezTo>
                          <a:pt x="116" y="223"/>
                          <a:pt x="117" y="222"/>
                          <a:pt x="117" y="222"/>
                        </a:cubicBezTo>
                        <a:cubicBezTo>
                          <a:pt x="117" y="222"/>
                          <a:pt x="118" y="222"/>
                          <a:pt x="118" y="223"/>
                        </a:cubicBezTo>
                        <a:close/>
                        <a:moveTo>
                          <a:pt x="110" y="219"/>
                        </a:moveTo>
                        <a:cubicBezTo>
                          <a:pt x="110" y="219"/>
                          <a:pt x="111" y="219"/>
                          <a:pt x="111" y="219"/>
                        </a:cubicBezTo>
                        <a:cubicBezTo>
                          <a:pt x="111" y="219"/>
                          <a:pt x="111" y="218"/>
                          <a:pt x="112" y="218"/>
                        </a:cubicBezTo>
                        <a:cubicBezTo>
                          <a:pt x="112" y="219"/>
                          <a:pt x="113" y="219"/>
                          <a:pt x="113" y="219"/>
                        </a:cubicBezTo>
                        <a:cubicBezTo>
                          <a:pt x="113" y="220"/>
                          <a:pt x="113" y="220"/>
                          <a:pt x="112" y="221"/>
                        </a:cubicBezTo>
                        <a:cubicBezTo>
                          <a:pt x="112" y="220"/>
                          <a:pt x="111" y="220"/>
                          <a:pt x="110" y="219"/>
                        </a:cubicBezTo>
                        <a:close/>
                        <a:moveTo>
                          <a:pt x="114" y="230"/>
                        </a:moveTo>
                        <a:cubicBezTo>
                          <a:pt x="113" y="230"/>
                          <a:pt x="113" y="230"/>
                          <a:pt x="112" y="230"/>
                        </a:cubicBezTo>
                        <a:cubicBezTo>
                          <a:pt x="112" y="230"/>
                          <a:pt x="111" y="229"/>
                          <a:pt x="110" y="229"/>
                        </a:cubicBezTo>
                        <a:cubicBezTo>
                          <a:pt x="111" y="229"/>
                          <a:pt x="111" y="229"/>
                          <a:pt x="111" y="228"/>
                        </a:cubicBezTo>
                        <a:cubicBezTo>
                          <a:pt x="112" y="229"/>
                          <a:pt x="113" y="229"/>
                          <a:pt x="114" y="230"/>
                        </a:cubicBezTo>
                        <a:close/>
                        <a:moveTo>
                          <a:pt x="82" y="198"/>
                        </a:moveTo>
                        <a:cubicBezTo>
                          <a:pt x="82" y="198"/>
                          <a:pt x="82" y="197"/>
                          <a:pt x="83" y="197"/>
                        </a:cubicBezTo>
                        <a:cubicBezTo>
                          <a:pt x="83" y="197"/>
                          <a:pt x="83" y="197"/>
                          <a:pt x="83" y="197"/>
                        </a:cubicBezTo>
                        <a:cubicBezTo>
                          <a:pt x="83" y="198"/>
                          <a:pt x="82" y="198"/>
                          <a:pt x="82" y="199"/>
                        </a:cubicBezTo>
                        <a:lnTo>
                          <a:pt x="82" y="198"/>
                        </a:lnTo>
                        <a:close/>
                        <a:moveTo>
                          <a:pt x="82" y="203"/>
                        </a:moveTo>
                        <a:cubicBezTo>
                          <a:pt x="82" y="203"/>
                          <a:pt x="81" y="203"/>
                          <a:pt x="81" y="203"/>
                        </a:cubicBezTo>
                        <a:cubicBezTo>
                          <a:pt x="81" y="203"/>
                          <a:pt x="81" y="203"/>
                          <a:pt x="80" y="203"/>
                        </a:cubicBezTo>
                        <a:cubicBezTo>
                          <a:pt x="80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2"/>
                          <a:pt x="81" y="202"/>
                        </a:cubicBezTo>
                        <a:cubicBezTo>
                          <a:pt x="81" y="202"/>
                          <a:pt x="81" y="203"/>
                          <a:pt x="82" y="203"/>
                        </a:cubicBezTo>
                        <a:close/>
                        <a:moveTo>
                          <a:pt x="69" y="210"/>
                        </a:moveTo>
                        <a:cubicBezTo>
                          <a:pt x="68" y="209"/>
                          <a:pt x="67" y="208"/>
                          <a:pt x="66" y="207"/>
                        </a:cubicBezTo>
                        <a:cubicBezTo>
                          <a:pt x="66" y="207"/>
                          <a:pt x="66" y="207"/>
                          <a:pt x="66" y="207"/>
                        </a:cubicBezTo>
                        <a:cubicBezTo>
                          <a:pt x="68" y="209"/>
                          <a:pt x="70" y="210"/>
                          <a:pt x="71" y="212"/>
                        </a:cubicBezTo>
                        <a:cubicBezTo>
                          <a:pt x="71" y="212"/>
                          <a:pt x="71" y="212"/>
                          <a:pt x="71" y="212"/>
                        </a:cubicBezTo>
                        <a:cubicBezTo>
                          <a:pt x="70" y="212"/>
                          <a:pt x="70" y="212"/>
                          <a:pt x="69" y="212"/>
                        </a:cubicBezTo>
                        <a:cubicBezTo>
                          <a:pt x="69" y="212"/>
                          <a:pt x="69" y="211"/>
                          <a:pt x="69" y="211"/>
                        </a:cubicBezTo>
                        <a:cubicBezTo>
                          <a:pt x="69" y="211"/>
                          <a:pt x="69" y="210"/>
                          <a:pt x="69" y="210"/>
                        </a:cubicBezTo>
                        <a:close/>
                        <a:moveTo>
                          <a:pt x="59" y="213"/>
                        </a:moveTo>
                        <a:cubicBezTo>
                          <a:pt x="59" y="213"/>
                          <a:pt x="58" y="212"/>
                          <a:pt x="57" y="211"/>
                        </a:cubicBezTo>
                        <a:cubicBezTo>
                          <a:pt x="60" y="213"/>
                          <a:pt x="62" y="215"/>
                          <a:pt x="65" y="216"/>
                        </a:cubicBezTo>
                        <a:cubicBezTo>
                          <a:pt x="63" y="215"/>
                          <a:pt x="61" y="214"/>
                          <a:pt x="59" y="213"/>
                        </a:cubicBezTo>
                        <a:close/>
                        <a:moveTo>
                          <a:pt x="60" y="216"/>
                        </a:moveTo>
                        <a:cubicBezTo>
                          <a:pt x="58" y="215"/>
                          <a:pt x="55" y="213"/>
                          <a:pt x="53" y="212"/>
                        </a:cubicBezTo>
                        <a:cubicBezTo>
                          <a:pt x="55" y="213"/>
                          <a:pt x="57" y="214"/>
                          <a:pt x="59" y="215"/>
                        </a:cubicBezTo>
                        <a:cubicBezTo>
                          <a:pt x="59" y="215"/>
                          <a:pt x="60" y="216"/>
                          <a:pt x="60" y="216"/>
                        </a:cubicBezTo>
                        <a:close/>
                        <a:moveTo>
                          <a:pt x="55" y="204"/>
                        </a:moveTo>
                        <a:cubicBezTo>
                          <a:pt x="55" y="204"/>
                          <a:pt x="56" y="205"/>
                          <a:pt x="56" y="205"/>
                        </a:cubicBezTo>
                        <a:cubicBezTo>
                          <a:pt x="57" y="206"/>
                          <a:pt x="57" y="206"/>
                          <a:pt x="57" y="206"/>
                        </a:cubicBezTo>
                        <a:cubicBezTo>
                          <a:pt x="58" y="207"/>
                          <a:pt x="59" y="208"/>
                          <a:pt x="60" y="209"/>
                        </a:cubicBezTo>
                        <a:cubicBezTo>
                          <a:pt x="59" y="209"/>
                          <a:pt x="59" y="208"/>
                          <a:pt x="59" y="208"/>
                        </a:cubicBezTo>
                        <a:cubicBezTo>
                          <a:pt x="58" y="208"/>
                          <a:pt x="58" y="209"/>
                          <a:pt x="58" y="209"/>
                        </a:cubicBezTo>
                        <a:cubicBezTo>
                          <a:pt x="57" y="208"/>
                          <a:pt x="56" y="208"/>
                          <a:pt x="55" y="207"/>
                        </a:cubicBezTo>
                        <a:cubicBezTo>
                          <a:pt x="55" y="207"/>
                          <a:pt x="55" y="206"/>
                          <a:pt x="55" y="206"/>
                        </a:cubicBezTo>
                        <a:cubicBezTo>
                          <a:pt x="55" y="205"/>
                          <a:pt x="55" y="204"/>
                          <a:pt x="55" y="204"/>
                        </a:cubicBezTo>
                        <a:close/>
                        <a:moveTo>
                          <a:pt x="29" y="138"/>
                        </a:moveTo>
                        <a:cubicBezTo>
                          <a:pt x="29" y="137"/>
                          <a:pt x="30" y="137"/>
                          <a:pt x="30" y="136"/>
                        </a:cubicBezTo>
                        <a:cubicBezTo>
                          <a:pt x="30" y="136"/>
                          <a:pt x="30" y="137"/>
                          <a:pt x="30" y="137"/>
                        </a:cubicBezTo>
                        <a:cubicBezTo>
                          <a:pt x="30" y="138"/>
                          <a:pt x="29" y="140"/>
                          <a:pt x="29" y="141"/>
                        </a:cubicBezTo>
                        <a:cubicBezTo>
                          <a:pt x="29" y="140"/>
                          <a:pt x="29" y="139"/>
                          <a:pt x="29" y="138"/>
                        </a:cubicBezTo>
                        <a:close/>
                        <a:moveTo>
                          <a:pt x="28" y="136"/>
                        </a:moveTo>
                        <a:cubicBezTo>
                          <a:pt x="28" y="136"/>
                          <a:pt x="28" y="136"/>
                          <a:pt x="28" y="136"/>
                        </a:cubicBezTo>
                        <a:cubicBezTo>
                          <a:pt x="27" y="129"/>
                          <a:pt x="25" y="122"/>
                          <a:pt x="24" y="115"/>
                        </a:cubicBezTo>
                        <a:cubicBezTo>
                          <a:pt x="25" y="121"/>
                          <a:pt x="27" y="126"/>
                          <a:pt x="29" y="131"/>
                        </a:cubicBezTo>
                        <a:cubicBezTo>
                          <a:pt x="29" y="133"/>
                          <a:pt x="28" y="134"/>
                          <a:pt x="28" y="136"/>
                        </a:cubicBezTo>
                        <a:close/>
                        <a:moveTo>
                          <a:pt x="28" y="108"/>
                        </a:moveTo>
                        <a:cubicBezTo>
                          <a:pt x="27" y="106"/>
                          <a:pt x="27" y="104"/>
                          <a:pt x="26" y="102"/>
                        </a:cubicBezTo>
                        <a:cubicBezTo>
                          <a:pt x="27" y="102"/>
                          <a:pt x="28" y="101"/>
                          <a:pt x="28" y="101"/>
                        </a:cubicBezTo>
                        <a:cubicBezTo>
                          <a:pt x="30" y="104"/>
                          <a:pt x="31" y="108"/>
                          <a:pt x="32" y="111"/>
                        </a:cubicBezTo>
                        <a:cubicBezTo>
                          <a:pt x="32" y="113"/>
                          <a:pt x="31" y="115"/>
                          <a:pt x="31" y="117"/>
                        </a:cubicBezTo>
                        <a:cubicBezTo>
                          <a:pt x="30" y="114"/>
                          <a:pt x="29" y="111"/>
                          <a:pt x="28" y="108"/>
                        </a:cubicBezTo>
                        <a:close/>
                        <a:moveTo>
                          <a:pt x="25" y="87"/>
                        </a:moveTo>
                        <a:cubicBezTo>
                          <a:pt x="25" y="87"/>
                          <a:pt x="25" y="87"/>
                          <a:pt x="24" y="87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5"/>
                          <a:pt x="25" y="85"/>
                          <a:pt x="26" y="84"/>
                        </a:cubicBezTo>
                        <a:cubicBezTo>
                          <a:pt x="26" y="84"/>
                          <a:pt x="26" y="84"/>
                          <a:pt x="27" y="84"/>
                        </a:cubicBezTo>
                        <a:cubicBezTo>
                          <a:pt x="26" y="85"/>
                          <a:pt x="25" y="86"/>
                          <a:pt x="25" y="87"/>
                        </a:cubicBezTo>
                        <a:close/>
                        <a:moveTo>
                          <a:pt x="28" y="86"/>
                        </a:moveTo>
                        <a:cubicBezTo>
                          <a:pt x="27" y="87"/>
                          <a:pt x="26" y="88"/>
                          <a:pt x="26" y="89"/>
                        </a:cubicBezTo>
                        <a:cubicBezTo>
                          <a:pt x="25" y="89"/>
                          <a:pt x="25" y="89"/>
                          <a:pt x="25" y="88"/>
                        </a:cubicBezTo>
                        <a:cubicBezTo>
                          <a:pt x="25" y="88"/>
                          <a:pt x="26" y="88"/>
                          <a:pt x="26" y="88"/>
                        </a:cubicBezTo>
                        <a:cubicBezTo>
                          <a:pt x="27" y="87"/>
                          <a:pt x="27" y="87"/>
                          <a:pt x="28" y="86"/>
                        </a:cubicBezTo>
                        <a:close/>
                        <a:moveTo>
                          <a:pt x="26" y="94"/>
                        </a:move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5"/>
                          <a:pt x="26" y="95"/>
                          <a:pt x="26" y="95"/>
                        </a:cubicBezTo>
                        <a:cubicBezTo>
                          <a:pt x="26" y="96"/>
                          <a:pt x="26" y="97"/>
                          <a:pt x="25" y="98"/>
                        </a:cubicBezTo>
                        <a:cubicBezTo>
                          <a:pt x="25" y="97"/>
                          <a:pt x="25" y="96"/>
                          <a:pt x="25" y="95"/>
                        </a:cubicBezTo>
                        <a:cubicBezTo>
                          <a:pt x="25" y="95"/>
                          <a:pt x="26" y="95"/>
                          <a:pt x="26" y="94"/>
                        </a:cubicBezTo>
                        <a:close/>
                        <a:moveTo>
                          <a:pt x="27" y="97"/>
                        </a:moveTo>
                        <a:cubicBezTo>
                          <a:pt x="27" y="98"/>
                          <a:pt x="28" y="99"/>
                          <a:pt x="28" y="99"/>
                        </a:cubicBezTo>
                        <a:cubicBezTo>
                          <a:pt x="27" y="100"/>
                          <a:pt x="27" y="100"/>
                          <a:pt x="26" y="100"/>
                        </a:cubicBezTo>
                        <a:cubicBezTo>
                          <a:pt x="26" y="100"/>
                          <a:pt x="26" y="100"/>
                          <a:pt x="26" y="100"/>
                        </a:cubicBezTo>
                        <a:cubicBezTo>
                          <a:pt x="26" y="99"/>
                          <a:pt x="27" y="98"/>
                          <a:pt x="27" y="97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5"/>
                          <a:pt x="113" y="25"/>
                          <a:pt x="112" y="25"/>
                        </a:cubicBezTo>
                        <a:cubicBezTo>
                          <a:pt x="112" y="25"/>
                          <a:pt x="111" y="25"/>
                          <a:pt x="111" y="25"/>
                        </a:cubicBezTo>
                        <a:cubicBezTo>
                          <a:pt x="111" y="25"/>
                          <a:pt x="112" y="25"/>
                          <a:pt x="112" y="24"/>
                        </a:cubicBezTo>
                        <a:cubicBezTo>
                          <a:pt x="113" y="24"/>
                          <a:pt x="113" y="24"/>
                          <a:pt x="113" y="25"/>
                        </a:cubicBezTo>
                        <a:close/>
                        <a:moveTo>
                          <a:pt x="113" y="21"/>
                        </a:moveTo>
                        <a:cubicBezTo>
                          <a:pt x="113" y="21"/>
                          <a:pt x="114" y="21"/>
                          <a:pt x="114" y="21"/>
                        </a:cubicBezTo>
                        <a:cubicBezTo>
                          <a:pt x="114" y="21"/>
                          <a:pt x="115" y="21"/>
                          <a:pt x="116" y="21"/>
                        </a:cubicBezTo>
                        <a:cubicBezTo>
                          <a:pt x="116" y="21"/>
                          <a:pt x="115" y="21"/>
                          <a:pt x="115" y="21"/>
                        </a:cubicBezTo>
                        <a:cubicBezTo>
                          <a:pt x="114" y="21"/>
                          <a:pt x="114" y="21"/>
                          <a:pt x="113" y="21"/>
                        </a:cubicBezTo>
                        <a:close/>
                        <a:moveTo>
                          <a:pt x="112" y="19"/>
                        </a:moveTo>
                        <a:cubicBezTo>
                          <a:pt x="111" y="19"/>
                          <a:pt x="110" y="19"/>
                          <a:pt x="110" y="19"/>
                        </a:cubicBezTo>
                        <a:cubicBezTo>
                          <a:pt x="110" y="19"/>
                          <a:pt x="110" y="19"/>
                          <a:pt x="110" y="19"/>
                        </a:cubicBezTo>
                        <a:cubicBezTo>
                          <a:pt x="111" y="19"/>
                          <a:pt x="112" y="19"/>
                          <a:pt x="112" y="19"/>
                        </a:cubicBezTo>
                        <a:cubicBezTo>
                          <a:pt x="112" y="19"/>
                          <a:pt x="112" y="19"/>
                          <a:pt x="112" y="19"/>
                        </a:cubicBezTo>
                        <a:close/>
                        <a:moveTo>
                          <a:pt x="112" y="27"/>
                        </a:moveTo>
                        <a:cubicBezTo>
                          <a:pt x="114" y="27"/>
                          <a:pt x="115" y="27"/>
                          <a:pt x="117" y="27"/>
                        </a:cubicBezTo>
                        <a:cubicBezTo>
                          <a:pt x="115" y="27"/>
                          <a:pt x="114" y="28"/>
                          <a:pt x="113" y="29"/>
                        </a:cubicBezTo>
                        <a:cubicBezTo>
                          <a:pt x="111" y="29"/>
                          <a:pt x="110" y="29"/>
                          <a:pt x="108" y="29"/>
                        </a:cubicBezTo>
                        <a:cubicBezTo>
                          <a:pt x="110" y="28"/>
                          <a:pt x="111" y="28"/>
                          <a:pt x="112" y="27"/>
                        </a:cubicBezTo>
                        <a:close/>
                        <a:moveTo>
                          <a:pt x="156" y="17"/>
                        </a:moveTo>
                        <a:cubicBezTo>
                          <a:pt x="157" y="18"/>
                          <a:pt x="158" y="18"/>
                          <a:pt x="160" y="19"/>
                        </a:cubicBezTo>
                        <a:cubicBezTo>
                          <a:pt x="158" y="18"/>
                          <a:pt x="157" y="18"/>
                          <a:pt x="155" y="17"/>
                        </a:cubicBezTo>
                        <a:cubicBezTo>
                          <a:pt x="155" y="17"/>
                          <a:pt x="155" y="17"/>
                          <a:pt x="154" y="17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51" y="16"/>
                          <a:pt x="148" y="15"/>
                          <a:pt x="145" y="14"/>
                        </a:cubicBezTo>
                        <a:cubicBezTo>
                          <a:pt x="146" y="14"/>
                          <a:pt x="146" y="14"/>
                          <a:pt x="146" y="14"/>
                        </a:cubicBezTo>
                        <a:cubicBezTo>
                          <a:pt x="146" y="14"/>
                          <a:pt x="146" y="14"/>
                          <a:pt x="147" y="14"/>
                        </a:cubicBezTo>
                        <a:cubicBezTo>
                          <a:pt x="147" y="14"/>
                          <a:pt x="147" y="14"/>
                          <a:pt x="147" y="14"/>
                        </a:cubicBezTo>
                        <a:cubicBezTo>
                          <a:pt x="150" y="15"/>
                          <a:pt x="153" y="16"/>
                          <a:pt x="156" y="17"/>
                        </a:cubicBezTo>
                        <a:close/>
                        <a:moveTo>
                          <a:pt x="149" y="12"/>
                        </a:moveTo>
                        <a:cubicBezTo>
                          <a:pt x="149" y="12"/>
                          <a:pt x="149" y="12"/>
                          <a:pt x="149" y="12"/>
                        </a:cubicBezTo>
                        <a:cubicBezTo>
                          <a:pt x="151" y="13"/>
                          <a:pt x="153" y="13"/>
                          <a:pt x="155" y="14"/>
                        </a:cubicBezTo>
                        <a:cubicBezTo>
                          <a:pt x="157" y="15"/>
                          <a:pt x="158" y="15"/>
                          <a:pt x="160" y="16"/>
                        </a:cubicBezTo>
                        <a:cubicBezTo>
                          <a:pt x="158" y="16"/>
                          <a:pt x="156" y="15"/>
                          <a:pt x="155" y="15"/>
                        </a:cubicBezTo>
                        <a:cubicBezTo>
                          <a:pt x="153" y="14"/>
                          <a:pt x="151" y="13"/>
                          <a:pt x="149" y="12"/>
                        </a:cubicBezTo>
                        <a:close/>
                        <a:moveTo>
                          <a:pt x="156" y="36"/>
                        </a:moveTo>
                        <a:cubicBezTo>
                          <a:pt x="158" y="36"/>
                          <a:pt x="160" y="36"/>
                          <a:pt x="163" y="36"/>
                        </a:cubicBezTo>
                        <a:cubicBezTo>
                          <a:pt x="161" y="37"/>
                          <a:pt x="160" y="37"/>
                          <a:pt x="158" y="38"/>
                        </a:cubicBezTo>
                        <a:cubicBezTo>
                          <a:pt x="156" y="39"/>
                          <a:pt x="154" y="39"/>
                          <a:pt x="152" y="39"/>
                        </a:cubicBezTo>
                        <a:cubicBezTo>
                          <a:pt x="153" y="38"/>
                          <a:pt x="155" y="37"/>
                          <a:pt x="156" y="36"/>
                        </a:cubicBezTo>
                        <a:close/>
                        <a:moveTo>
                          <a:pt x="155" y="34"/>
                        </a:moveTo>
                        <a:cubicBezTo>
                          <a:pt x="156" y="34"/>
                          <a:pt x="156" y="33"/>
                          <a:pt x="156" y="33"/>
                        </a:cubicBezTo>
                        <a:cubicBezTo>
                          <a:pt x="156" y="33"/>
                          <a:pt x="157" y="33"/>
                          <a:pt x="157" y="33"/>
                        </a:cubicBezTo>
                        <a:cubicBezTo>
                          <a:pt x="157" y="33"/>
                          <a:pt x="157" y="34"/>
                          <a:pt x="156" y="34"/>
                        </a:cubicBezTo>
                        <a:cubicBezTo>
                          <a:pt x="156" y="34"/>
                          <a:pt x="156" y="34"/>
                          <a:pt x="155" y="34"/>
                        </a:cubicBezTo>
                        <a:close/>
                        <a:moveTo>
                          <a:pt x="134" y="213"/>
                        </a:moveTo>
                        <a:cubicBezTo>
                          <a:pt x="135" y="212"/>
                          <a:pt x="136" y="211"/>
                          <a:pt x="137" y="209"/>
                        </a:cubicBezTo>
                        <a:cubicBezTo>
                          <a:pt x="139" y="208"/>
                          <a:pt x="140" y="207"/>
                          <a:pt x="141" y="206"/>
                        </a:cubicBezTo>
                        <a:cubicBezTo>
                          <a:pt x="141" y="206"/>
                          <a:pt x="141" y="206"/>
                          <a:pt x="142" y="206"/>
                        </a:cubicBezTo>
                        <a:cubicBezTo>
                          <a:pt x="140" y="207"/>
                          <a:pt x="139" y="209"/>
                          <a:pt x="138" y="210"/>
                        </a:cubicBezTo>
                        <a:cubicBezTo>
                          <a:pt x="137" y="211"/>
                          <a:pt x="136" y="212"/>
                          <a:pt x="134" y="213"/>
                        </a:cubicBezTo>
                        <a:close/>
                        <a:moveTo>
                          <a:pt x="137" y="217"/>
                        </a:moveTo>
                        <a:cubicBezTo>
                          <a:pt x="136" y="218"/>
                          <a:pt x="135" y="219"/>
                          <a:pt x="133" y="220"/>
                        </a:cubicBezTo>
                        <a:cubicBezTo>
                          <a:pt x="134" y="220"/>
                          <a:pt x="134" y="220"/>
                          <a:pt x="134" y="219"/>
                        </a:cubicBezTo>
                        <a:cubicBezTo>
                          <a:pt x="135" y="219"/>
                          <a:pt x="136" y="218"/>
                          <a:pt x="137" y="217"/>
                        </a:cubicBezTo>
                        <a:close/>
                        <a:moveTo>
                          <a:pt x="140" y="203"/>
                        </a:moveTo>
                        <a:cubicBezTo>
                          <a:pt x="138" y="204"/>
                          <a:pt x="136" y="206"/>
                          <a:pt x="134" y="208"/>
                        </a:cubicBezTo>
                        <a:cubicBezTo>
                          <a:pt x="132" y="209"/>
                          <a:pt x="130" y="210"/>
                          <a:pt x="128" y="211"/>
                        </a:cubicBezTo>
                        <a:cubicBezTo>
                          <a:pt x="128" y="210"/>
                          <a:pt x="128" y="210"/>
                          <a:pt x="127" y="210"/>
                        </a:cubicBezTo>
                        <a:cubicBezTo>
                          <a:pt x="128" y="210"/>
                          <a:pt x="128" y="209"/>
                          <a:pt x="128" y="209"/>
                        </a:cubicBezTo>
                        <a:cubicBezTo>
                          <a:pt x="131" y="207"/>
                          <a:pt x="134" y="205"/>
                          <a:pt x="137" y="202"/>
                        </a:cubicBezTo>
                        <a:cubicBezTo>
                          <a:pt x="141" y="199"/>
                          <a:pt x="145" y="196"/>
                          <a:pt x="149" y="193"/>
                        </a:cubicBezTo>
                        <a:cubicBezTo>
                          <a:pt x="146" y="197"/>
                          <a:pt x="143" y="200"/>
                          <a:pt x="140" y="203"/>
                        </a:cubicBezTo>
                        <a:close/>
                        <a:moveTo>
                          <a:pt x="117" y="206"/>
                        </a:moveTo>
                        <a:cubicBezTo>
                          <a:pt x="117" y="206"/>
                          <a:pt x="118" y="205"/>
                          <a:pt x="118" y="205"/>
                        </a:cubicBezTo>
                        <a:cubicBezTo>
                          <a:pt x="119" y="205"/>
                          <a:pt x="119" y="206"/>
                          <a:pt x="119" y="206"/>
                        </a:cubicBezTo>
                        <a:cubicBezTo>
                          <a:pt x="119" y="206"/>
                          <a:pt x="119" y="206"/>
                          <a:pt x="118" y="207"/>
                        </a:cubicBezTo>
                        <a:cubicBezTo>
                          <a:pt x="118" y="207"/>
                          <a:pt x="117" y="206"/>
                          <a:pt x="117" y="206"/>
                        </a:cubicBezTo>
                        <a:close/>
                        <a:moveTo>
                          <a:pt x="117" y="208"/>
                        </a:moveTo>
                        <a:cubicBezTo>
                          <a:pt x="117" y="208"/>
                          <a:pt x="117" y="208"/>
                          <a:pt x="117" y="208"/>
                        </a:cubicBezTo>
                        <a:cubicBezTo>
                          <a:pt x="117" y="208"/>
                          <a:pt x="116" y="208"/>
                          <a:pt x="116" y="207"/>
                        </a:cubicBezTo>
                        <a:cubicBezTo>
                          <a:pt x="116" y="207"/>
                          <a:pt x="116" y="207"/>
                          <a:pt x="116" y="207"/>
                        </a:cubicBezTo>
                        <a:cubicBezTo>
                          <a:pt x="116" y="207"/>
                          <a:pt x="117" y="208"/>
                          <a:pt x="117" y="208"/>
                        </a:cubicBezTo>
                        <a:close/>
                        <a:moveTo>
                          <a:pt x="116" y="202"/>
                        </a:moveTo>
                        <a:cubicBezTo>
                          <a:pt x="116" y="202"/>
                          <a:pt x="115" y="201"/>
                          <a:pt x="115" y="201"/>
                        </a:cubicBezTo>
                        <a:cubicBezTo>
                          <a:pt x="116" y="199"/>
                          <a:pt x="118" y="198"/>
                          <a:pt x="120" y="196"/>
                        </a:cubicBezTo>
                        <a:cubicBezTo>
                          <a:pt x="127" y="190"/>
                          <a:pt x="134" y="185"/>
                          <a:pt x="141" y="180"/>
                        </a:cubicBezTo>
                        <a:cubicBezTo>
                          <a:pt x="133" y="188"/>
                          <a:pt x="125" y="195"/>
                          <a:pt x="116" y="202"/>
                        </a:cubicBezTo>
                        <a:close/>
                        <a:moveTo>
                          <a:pt x="88" y="181"/>
                        </a:moveTo>
                        <a:cubicBezTo>
                          <a:pt x="88" y="180"/>
                          <a:pt x="88" y="178"/>
                          <a:pt x="88" y="177"/>
                        </a:cubicBezTo>
                        <a:cubicBezTo>
                          <a:pt x="90" y="176"/>
                          <a:pt x="92" y="174"/>
                          <a:pt x="94" y="172"/>
                        </a:cubicBezTo>
                        <a:cubicBezTo>
                          <a:pt x="97" y="171"/>
                          <a:pt x="99" y="170"/>
                          <a:pt x="102" y="169"/>
                        </a:cubicBezTo>
                        <a:cubicBezTo>
                          <a:pt x="100" y="171"/>
                          <a:pt x="98" y="173"/>
                          <a:pt x="97" y="175"/>
                        </a:cubicBezTo>
                        <a:cubicBezTo>
                          <a:pt x="94" y="177"/>
                          <a:pt x="91" y="179"/>
                          <a:pt x="88" y="181"/>
                        </a:cubicBezTo>
                        <a:close/>
                        <a:moveTo>
                          <a:pt x="89" y="194"/>
                        </a:moveTo>
                        <a:cubicBezTo>
                          <a:pt x="89" y="194"/>
                          <a:pt x="88" y="195"/>
                          <a:pt x="88" y="196"/>
                        </a:cubicBezTo>
                        <a:cubicBezTo>
                          <a:pt x="87" y="196"/>
                          <a:pt x="87" y="196"/>
                          <a:pt x="87" y="196"/>
                        </a:cubicBezTo>
                        <a:cubicBezTo>
                          <a:pt x="88" y="195"/>
                          <a:pt x="89" y="194"/>
                          <a:pt x="89" y="194"/>
                        </a:cubicBezTo>
                        <a:cubicBezTo>
                          <a:pt x="89" y="194"/>
                          <a:pt x="89" y="194"/>
                          <a:pt x="89" y="194"/>
                        </a:cubicBezTo>
                        <a:close/>
                        <a:moveTo>
                          <a:pt x="83" y="166"/>
                        </a:moveTo>
                        <a:cubicBezTo>
                          <a:pt x="83" y="166"/>
                          <a:pt x="82" y="167"/>
                          <a:pt x="82" y="167"/>
                        </a:cubicBezTo>
                        <a:cubicBezTo>
                          <a:pt x="82" y="167"/>
                          <a:pt x="82" y="167"/>
                          <a:pt x="82" y="167"/>
                        </a:cubicBezTo>
                        <a:cubicBezTo>
                          <a:pt x="83" y="165"/>
                          <a:pt x="84" y="164"/>
                          <a:pt x="85" y="163"/>
                        </a:cubicBezTo>
                        <a:cubicBezTo>
                          <a:pt x="85" y="164"/>
                          <a:pt x="85" y="164"/>
                          <a:pt x="85" y="165"/>
                        </a:cubicBezTo>
                        <a:cubicBezTo>
                          <a:pt x="84" y="165"/>
                          <a:pt x="84" y="166"/>
                          <a:pt x="83" y="166"/>
                        </a:cubicBezTo>
                        <a:close/>
                        <a:moveTo>
                          <a:pt x="85" y="175"/>
                        </a:moveTo>
                        <a:cubicBezTo>
                          <a:pt x="84" y="175"/>
                          <a:pt x="84" y="175"/>
                          <a:pt x="83" y="176"/>
                        </a:cubicBezTo>
                        <a:cubicBezTo>
                          <a:pt x="83" y="175"/>
                          <a:pt x="83" y="175"/>
                          <a:pt x="83" y="175"/>
                        </a:cubicBezTo>
                        <a:cubicBezTo>
                          <a:pt x="84" y="175"/>
                          <a:pt x="84" y="175"/>
                          <a:pt x="85" y="175"/>
                        </a:cubicBezTo>
                        <a:close/>
                        <a:moveTo>
                          <a:pt x="62" y="209"/>
                        </a:moveTo>
                        <a:cubicBezTo>
                          <a:pt x="60" y="208"/>
                          <a:pt x="59" y="207"/>
                          <a:pt x="58" y="206"/>
                        </a:cubicBezTo>
                        <a:cubicBezTo>
                          <a:pt x="58" y="205"/>
                          <a:pt x="58" y="205"/>
                          <a:pt x="58" y="205"/>
                        </a:cubicBezTo>
                        <a:cubicBezTo>
                          <a:pt x="58" y="204"/>
                          <a:pt x="58" y="203"/>
                          <a:pt x="58" y="202"/>
                        </a:cubicBezTo>
                        <a:cubicBezTo>
                          <a:pt x="58" y="203"/>
                          <a:pt x="59" y="203"/>
                          <a:pt x="59" y="203"/>
                        </a:cubicBezTo>
                        <a:cubicBezTo>
                          <a:pt x="60" y="205"/>
                          <a:pt x="61" y="207"/>
                          <a:pt x="62" y="209"/>
                        </a:cubicBezTo>
                        <a:cubicBezTo>
                          <a:pt x="62" y="209"/>
                          <a:pt x="62" y="209"/>
                          <a:pt x="62" y="209"/>
                        </a:cubicBezTo>
                        <a:close/>
                        <a:moveTo>
                          <a:pt x="62" y="211"/>
                        </a:moveTo>
                        <a:cubicBezTo>
                          <a:pt x="62" y="211"/>
                          <a:pt x="62" y="211"/>
                          <a:pt x="62" y="211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1" y="211"/>
                          <a:pt x="60" y="210"/>
                          <a:pt x="59" y="210"/>
                        </a:cubicBezTo>
                        <a:cubicBezTo>
                          <a:pt x="60" y="210"/>
                          <a:pt x="61" y="211"/>
                          <a:pt x="62" y="211"/>
                        </a:cubicBezTo>
                        <a:close/>
                        <a:moveTo>
                          <a:pt x="60" y="200"/>
                        </a:moveTo>
                        <a:cubicBezTo>
                          <a:pt x="59" y="199"/>
                          <a:pt x="58" y="197"/>
                          <a:pt x="57" y="196"/>
                        </a:cubicBezTo>
                        <a:cubicBezTo>
                          <a:pt x="57" y="196"/>
                          <a:pt x="57" y="196"/>
                          <a:pt x="58" y="196"/>
                        </a:cubicBezTo>
                        <a:cubicBezTo>
                          <a:pt x="58" y="196"/>
                          <a:pt x="58" y="196"/>
                          <a:pt x="58" y="195"/>
                        </a:cubicBezTo>
                        <a:cubicBezTo>
                          <a:pt x="60" y="197"/>
                          <a:pt x="61" y="199"/>
                          <a:pt x="63" y="201"/>
                        </a:cubicBezTo>
                        <a:cubicBezTo>
                          <a:pt x="63" y="201"/>
                          <a:pt x="63" y="201"/>
                          <a:pt x="63" y="201"/>
                        </a:cubicBezTo>
                        <a:cubicBezTo>
                          <a:pt x="62" y="201"/>
                          <a:pt x="61" y="200"/>
                          <a:pt x="60" y="200"/>
                        </a:cubicBezTo>
                        <a:cubicBezTo>
                          <a:pt x="60" y="200"/>
                          <a:pt x="60" y="200"/>
                          <a:pt x="60" y="200"/>
                        </a:cubicBezTo>
                        <a:close/>
                        <a:moveTo>
                          <a:pt x="44" y="171"/>
                        </a:moveTo>
                        <a:cubicBezTo>
                          <a:pt x="45" y="173"/>
                          <a:pt x="47" y="175"/>
                          <a:pt x="48" y="176"/>
                        </a:cubicBezTo>
                        <a:cubicBezTo>
                          <a:pt x="48" y="177"/>
                          <a:pt x="48" y="178"/>
                          <a:pt x="48" y="180"/>
                        </a:cubicBezTo>
                        <a:cubicBezTo>
                          <a:pt x="48" y="179"/>
                          <a:pt x="47" y="179"/>
                          <a:pt x="47" y="179"/>
                        </a:cubicBezTo>
                        <a:cubicBezTo>
                          <a:pt x="47" y="178"/>
                          <a:pt x="46" y="177"/>
                          <a:pt x="46" y="176"/>
                        </a:cubicBezTo>
                        <a:cubicBezTo>
                          <a:pt x="45" y="174"/>
                          <a:pt x="44" y="171"/>
                          <a:pt x="43" y="168"/>
                        </a:cubicBezTo>
                        <a:cubicBezTo>
                          <a:pt x="43" y="169"/>
                          <a:pt x="44" y="170"/>
                          <a:pt x="44" y="170"/>
                        </a:cubicBezTo>
                        <a:cubicBezTo>
                          <a:pt x="44" y="170"/>
                          <a:pt x="44" y="171"/>
                          <a:pt x="44" y="171"/>
                        </a:cubicBezTo>
                        <a:close/>
                        <a:moveTo>
                          <a:pt x="33" y="98"/>
                        </a:moveTo>
                        <a:cubicBezTo>
                          <a:pt x="33" y="99"/>
                          <a:pt x="33" y="100"/>
                          <a:pt x="33" y="101"/>
                        </a:cubicBezTo>
                        <a:cubicBezTo>
                          <a:pt x="33" y="102"/>
                          <a:pt x="32" y="103"/>
                          <a:pt x="32" y="104"/>
                        </a:cubicBezTo>
                        <a:cubicBezTo>
                          <a:pt x="32" y="103"/>
                          <a:pt x="31" y="101"/>
                          <a:pt x="31" y="99"/>
                        </a:cubicBezTo>
                        <a:cubicBezTo>
                          <a:pt x="32" y="99"/>
                          <a:pt x="32" y="99"/>
                          <a:pt x="33" y="98"/>
                        </a:cubicBezTo>
                        <a:close/>
                        <a:moveTo>
                          <a:pt x="31" y="98"/>
                        </a:moveTo>
                        <a:cubicBezTo>
                          <a:pt x="30" y="97"/>
                          <a:pt x="30" y="97"/>
                          <a:pt x="30" y="97"/>
                        </a:cubicBezTo>
                        <a:cubicBezTo>
                          <a:pt x="31" y="97"/>
                          <a:pt x="31" y="96"/>
                          <a:pt x="32" y="96"/>
                        </a:cubicBezTo>
                        <a:cubicBezTo>
                          <a:pt x="32" y="96"/>
                          <a:pt x="32" y="96"/>
                          <a:pt x="32" y="97"/>
                        </a:cubicBezTo>
                        <a:cubicBezTo>
                          <a:pt x="32" y="97"/>
                          <a:pt x="31" y="97"/>
                          <a:pt x="31" y="98"/>
                        </a:cubicBezTo>
                        <a:close/>
                        <a:moveTo>
                          <a:pt x="32" y="85"/>
                        </a:move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3" y="83"/>
                          <a:pt x="34" y="82"/>
                          <a:pt x="36" y="80"/>
                        </a:cubicBezTo>
                        <a:cubicBezTo>
                          <a:pt x="35" y="81"/>
                          <a:pt x="35" y="81"/>
                          <a:pt x="34" y="82"/>
                        </a:cubicBezTo>
                        <a:cubicBezTo>
                          <a:pt x="33" y="83"/>
                          <a:pt x="33" y="84"/>
                          <a:pt x="32" y="85"/>
                        </a:cubicBezTo>
                        <a:close/>
                        <a:moveTo>
                          <a:pt x="35" y="84"/>
                        </a:moveTo>
                        <a:cubicBezTo>
                          <a:pt x="35" y="84"/>
                          <a:pt x="35" y="83"/>
                          <a:pt x="36" y="83"/>
                        </a:cubicBezTo>
                        <a:cubicBezTo>
                          <a:pt x="36" y="83"/>
                          <a:pt x="36" y="82"/>
                          <a:pt x="37" y="82"/>
                        </a:cubicBez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6"/>
                          <a:pt x="34" y="86"/>
                          <a:pt x="34" y="86"/>
                        </a:cubicBezTo>
                        <a:cubicBezTo>
                          <a:pt x="34" y="85"/>
                          <a:pt x="34" y="85"/>
                          <a:pt x="35" y="84"/>
                        </a:cubicBezTo>
                        <a:close/>
                        <a:moveTo>
                          <a:pt x="37" y="73"/>
                        </a:moveTo>
                        <a:cubicBezTo>
                          <a:pt x="39" y="72"/>
                          <a:pt x="40" y="71"/>
                          <a:pt x="41" y="71"/>
                        </a:cubicBezTo>
                        <a:cubicBezTo>
                          <a:pt x="41" y="71"/>
                          <a:pt x="41" y="71"/>
                          <a:pt x="41" y="71"/>
                        </a:cubicBezTo>
                        <a:cubicBezTo>
                          <a:pt x="41" y="71"/>
                          <a:pt x="40" y="71"/>
                          <a:pt x="40" y="71"/>
                        </a:cubicBezTo>
                        <a:cubicBezTo>
                          <a:pt x="39" y="72"/>
                          <a:pt x="38" y="73"/>
                          <a:pt x="36" y="74"/>
                        </a:cubicBezTo>
                        <a:cubicBezTo>
                          <a:pt x="37" y="74"/>
                          <a:pt x="37" y="73"/>
                          <a:pt x="37" y="73"/>
                        </a:cubicBezTo>
                        <a:close/>
                        <a:moveTo>
                          <a:pt x="35" y="72"/>
                        </a:moveTo>
                        <a:cubicBezTo>
                          <a:pt x="36" y="71"/>
                          <a:pt x="37" y="70"/>
                          <a:pt x="39" y="68"/>
                        </a:cubicBezTo>
                        <a:cubicBezTo>
                          <a:pt x="38" y="69"/>
                          <a:pt x="37" y="70"/>
                          <a:pt x="36" y="71"/>
                        </a:cubicBezTo>
                        <a:cubicBezTo>
                          <a:pt x="36" y="72"/>
                          <a:pt x="35" y="72"/>
                          <a:pt x="35" y="72"/>
                        </a:cubicBezTo>
                        <a:close/>
                        <a:moveTo>
                          <a:pt x="42" y="77"/>
                        </a:moveTo>
                        <a:cubicBezTo>
                          <a:pt x="42" y="76"/>
                          <a:pt x="43" y="76"/>
                          <a:pt x="43" y="76"/>
                        </a:cubicBezTo>
                        <a:cubicBezTo>
                          <a:pt x="42" y="77"/>
                          <a:pt x="42" y="78"/>
                          <a:pt x="41" y="80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0" y="81"/>
                          <a:pt x="39" y="82"/>
                          <a:pt x="38" y="83"/>
                        </a:cubicBezTo>
                        <a:cubicBezTo>
                          <a:pt x="38" y="83"/>
                          <a:pt x="38" y="83"/>
                          <a:pt x="37" y="83"/>
                        </a:cubicBezTo>
                        <a:cubicBezTo>
                          <a:pt x="39" y="81"/>
                          <a:pt x="40" y="79"/>
                          <a:pt x="42" y="77"/>
                        </a:cubicBezTo>
                        <a:close/>
                        <a:moveTo>
                          <a:pt x="69" y="32"/>
                        </a:moveTo>
                        <a:cubicBezTo>
                          <a:pt x="67" y="34"/>
                          <a:pt x="64" y="36"/>
                          <a:pt x="62" y="37"/>
                        </a:cubicBezTo>
                        <a:cubicBezTo>
                          <a:pt x="62" y="37"/>
                          <a:pt x="62" y="37"/>
                          <a:pt x="62" y="37"/>
                        </a:cubicBezTo>
                        <a:cubicBezTo>
                          <a:pt x="60" y="38"/>
                          <a:pt x="59" y="40"/>
                          <a:pt x="57" y="41"/>
                        </a:cubicBezTo>
                        <a:cubicBezTo>
                          <a:pt x="58" y="39"/>
                          <a:pt x="59" y="37"/>
                          <a:pt x="60" y="36"/>
                        </a:cubicBezTo>
                        <a:cubicBezTo>
                          <a:pt x="63" y="35"/>
                          <a:pt x="66" y="33"/>
                          <a:pt x="69" y="32"/>
                        </a:cubicBezTo>
                        <a:close/>
                        <a:moveTo>
                          <a:pt x="55" y="33"/>
                        </a:moveTo>
                        <a:cubicBezTo>
                          <a:pt x="55" y="33"/>
                          <a:pt x="55" y="33"/>
                          <a:pt x="56" y="33"/>
                        </a:cubicBezTo>
                        <a:cubicBezTo>
                          <a:pt x="59" y="31"/>
                          <a:pt x="63" y="29"/>
                          <a:pt x="66" y="28"/>
                        </a:cubicBezTo>
                        <a:cubicBezTo>
                          <a:pt x="65" y="28"/>
                          <a:pt x="64" y="29"/>
                          <a:pt x="63" y="29"/>
                        </a:cubicBezTo>
                        <a:cubicBezTo>
                          <a:pt x="61" y="31"/>
                          <a:pt x="58" y="32"/>
                          <a:pt x="55" y="33"/>
                        </a:cubicBezTo>
                        <a:close/>
                        <a:moveTo>
                          <a:pt x="73" y="36"/>
                        </a:moveTo>
                        <a:cubicBezTo>
                          <a:pt x="74" y="36"/>
                          <a:pt x="74" y="35"/>
                          <a:pt x="74" y="35"/>
                        </a:cubicBezTo>
                        <a:cubicBezTo>
                          <a:pt x="73" y="38"/>
                          <a:pt x="71" y="40"/>
                          <a:pt x="69" y="42"/>
                        </a:cubicBezTo>
                        <a:cubicBezTo>
                          <a:pt x="67" y="43"/>
                          <a:pt x="65" y="45"/>
                          <a:pt x="64" y="46"/>
                        </a:cubicBezTo>
                        <a:cubicBezTo>
                          <a:pt x="67" y="43"/>
                          <a:pt x="70" y="39"/>
                          <a:pt x="73" y="36"/>
                        </a:cubicBezTo>
                        <a:close/>
                        <a:moveTo>
                          <a:pt x="70" y="36"/>
                        </a:moveTo>
                        <a:cubicBezTo>
                          <a:pt x="71" y="35"/>
                          <a:pt x="72" y="34"/>
                          <a:pt x="74" y="32"/>
                        </a:cubicBezTo>
                        <a:cubicBezTo>
                          <a:pt x="73" y="33"/>
                          <a:pt x="73" y="33"/>
                          <a:pt x="73" y="34"/>
                        </a:cubicBezTo>
                        <a:cubicBezTo>
                          <a:pt x="72" y="34"/>
                          <a:pt x="71" y="35"/>
                          <a:pt x="70" y="36"/>
                        </a:cubicBezTo>
                        <a:close/>
                        <a:moveTo>
                          <a:pt x="77" y="34"/>
                        </a:moveTo>
                        <a:cubicBezTo>
                          <a:pt x="78" y="33"/>
                          <a:pt x="79" y="33"/>
                          <a:pt x="80" y="32"/>
                        </a:cubicBezTo>
                        <a:cubicBezTo>
                          <a:pt x="78" y="34"/>
                          <a:pt x="77" y="36"/>
                          <a:pt x="75" y="37"/>
                        </a:cubicBezTo>
                        <a:cubicBezTo>
                          <a:pt x="74" y="38"/>
                          <a:pt x="74" y="39"/>
                          <a:pt x="73" y="39"/>
                        </a:cubicBezTo>
                        <a:cubicBezTo>
                          <a:pt x="74" y="37"/>
                          <a:pt x="76" y="36"/>
                          <a:pt x="77" y="34"/>
                        </a:cubicBezTo>
                        <a:close/>
                        <a:moveTo>
                          <a:pt x="77" y="31"/>
                        </a:moveTo>
                        <a:cubicBezTo>
                          <a:pt x="77" y="31"/>
                          <a:pt x="77" y="30"/>
                          <a:pt x="78" y="30"/>
                        </a:cubicBezTo>
                        <a:cubicBezTo>
                          <a:pt x="78" y="30"/>
                          <a:pt x="78" y="30"/>
                          <a:pt x="78" y="29"/>
                        </a:cubicBezTo>
                        <a:cubicBezTo>
                          <a:pt x="78" y="29"/>
                          <a:pt x="78" y="29"/>
                          <a:pt x="79" y="29"/>
                        </a:cubicBezTo>
                        <a:cubicBezTo>
                          <a:pt x="78" y="29"/>
                          <a:pt x="78" y="30"/>
                          <a:pt x="78" y="30"/>
                        </a:cubicBezTo>
                        <a:cubicBezTo>
                          <a:pt x="77" y="30"/>
                          <a:pt x="77" y="31"/>
                          <a:pt x="77" y="31"/>
                        </a:cubicBezTo>
                        <a:close/>
                        <a:moveTo>
                          <a:pt x="96" y="32"/>
                        </a:moveTo>
                        <a:cubicBezTo>
                          <a:pt x="96" y="32"/>
                          <a:pt x="96" y="32"/>
                          <a:pt x="96" y="32"/>
                        </a:cubicBezTo>
                        <a:cubicBezTo>
                          <a:pt x="95" y="34"/>
                          <a:pt x="93" y="36"/>
                          <a:pt x="91" y="38"/>
                        </a:cubicBezTo>
                        <a:cubicBezTo>
                          <a:pt x="91" y="38"/>
                          <a:pt x="90" y="38"/>
                          <a:pt x="90" y="39"/>
                        </a:cubicBezTo>
                        <a:cubicBezTo>
                          <a:pt x="90" y="39"/>
                          <a:pt x="90" y="39"/>
                          <a:pt x="90" y="39"/>
                        </a:cubicBezTo>
                        <a:cubicBezTo>
                          <a:pt x="88" y="41"/>
                          <a:pt x="87" y="43"/>
                          <a:pt x="85" y="44"/>
                        </a:cubicBezTo>
                        <a:cubicBezTo>
                          <a:pt x="82" y="46"/>
                          <a:pt x="80" y="48"/>
                          <a:pt x="77" y="50"/>
                        </a:cubicBezTo>
                        <a:cubicBezTo>
                          <a:pt x="77" y="50"/>
                          <a:pt x="77" y="50"/>
                          <a:pt x="76" y="50"/>
                        </a:cubicBezTo>
                        <a:cubicBezTo>
                          <a:pt x="76" y="51"/>
                          <a:pt x="75" y="51"/>
                          <a:pt x="74" y="52"/>
                        </a:cubicBezTo>
                        <a:cubicBezTo>
                          <a:pt x="73" y="53"/>
                          <a:pt x="73" y="53"/>
                          <a:pt x="73" y="53"/>
                        </a:cubicBezTo>
                        <a:cubicBezTo>
                          <a:pt x="76" y="49"/>
                          <a:pt x="80" y="45"/>
                          <a:pt x="83" y="42"/>
                        </a:cubicBezTo>
                        <a:cubicBezTo>
                          <a:pt x="87" y="38"/>
                          <a:pt x="91" y="35"/>
                          <a:pt x="96" y="32"/>
                        </a:cubicBezTo>
                        <a:close/>
                        <a:moveTo>
                          <a:pt x="87" y="36"/>
                        </a:moveTo>
                        <a:cubicBezTo>
                          <a:pt x="87" y="36"/>
                          <a:pt x="88" y="35"/>
                          <a:pt x="88" y="35"/>
                        </a:cubicBezTo>
                        <a:cubicBezTo>
                          <a:pt x="89" y="35"/>
                          <a:pt x="89" y="35"/>
                          <a:pt x="90" y="34"/>
                        </a:cubicBezTo>
                        <a:cubicBezTo>
                          <a:pt x="89" y="35"/>
                          <a:pt x="88" y="36"/>
                          <a:pt x="87" y="36"/>
                        </a:cubicBezTo>
                        <a:close/>
                        <a:moveTo>
                          <a:pt x="111" y="34"/>
                        </a:moveTo>
                        <a:cubicBezTo>
                          <a:pt x="110" y="34"/>
                          <a:pt x="110" y="34"/>
                          <a:pt x="109" y="34"/>
                        </a:cubicBezTo>
                        <a:cubicBezTo>
                          <a:pt x="109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3"/>
                          <a:pt x="109" y="33"/>
                        </a:cubicBezTo>
                        <a:cubicBezTo>
                          <a:pt x="109" y="33"/>
                          <a:pt x="109" y="32"/>
                          <a:pt x="110" y="32"/>
                        </a:cubicBezTo>
                        <a:cubicBezTo>
                          <a:pt x="111" y="32"/>
                          <a:pt x="112" y="32"/>
                          <a:pt x="113" y="32"/>
                        </a:cubicBezTo>
                        <a:cubicBezTo>
                          <a:pt x="112" y="33"/>
                          <a:pt x="112" y="33"/>
                          <a:pt x="111" y="34"/>
                        </a:cubicBezTo>
                        <a:close/>
                        <a:moveTo>
                          <a:pt x="112" y="36"/>
                        </a:moveTo>
                        <a:cubicBezTo>
                          <a:pt x="111" y="36"/>
                          <a:pt x="111" y="37"/>
                          <a:pt x="110" y="37"/>
                        </a:cubicBezTo>
                        <a:cubicBezTo>
                          <a:pt x="110" y="37"/>
                          <a:pt x="109" y="37"/>
                          <a:pt x="109" y="37"/>
                        </a:cubicBezTo>
                        <a:cubicBezTo>
                          <a:pt x="110" y="37"/>
                          <a:pt x="110" y="36"/>
                          <a:pt x="111" y="36"/>
                        </a:cubicBezTo>
                        <a:cubicBezTo>
                          <a:pt x="111" y="36"/>
                          <a:pt x="111" y="36"/>
                          <a:pt x="112" y="36"/>
                        </a:cubicBezTo>
                        <a:close/>
                        <a:moveTo>
                          <a:pt x="108" y="36"/>
                        </a:moveTo>
                        <a:cubicBezTo>
                          <a:pt x="107" y="37"/>
                          <a:pt x="106" y="37"/>
                          <a:pt x="105" y="38"/>
                        </a:cubicBezTo>
                        <a:cubicBezTo>
                          <a:pt x="105" y="38"/>
                          <a:pt x="105" y="39"/>
                          <a:pt x="105" y="39"/>
                        </a:cubicBezTo>
                        <a:cubicBezTo>
                          <a:pt x="104" y="39"/>
                          <a:pt x="104" y="39"/>
                          <a:pt x="103" y="39"/>
                        </a:cubicBezTo>
                        <a:cubicBezTo>
                          <a:pt x="104" y="38"/>
                          <a:pt x="105" y="37"/>
                          <a:pt x="106" y="36"/>
                        </a:cubicBezTo>
                        <a:cubicBezTo>
                          <a:pt x="107" y="36"/>
                          <a:pt x="107" y="36"/>
                          <a:pt x="108" y="36"/>
                        </a:cubicBezTo>
                        <a:close/>
                        <a:moveTo>
                          <a:pt x="122" y="49"/>
                        </a:moveTo>
                        <a:cubicBezTo>
                          <a:pt x="125" y="49"/>
                          <a:pt x="128" y="48"/>
                          <a:pt x="132" y="47"/>
                        </a:cubicBezTo>
                        <a:cubicBezTo>
                          <a:pt x="131" y="48"/>
                          <a:pt x="130" y="49"/>
                          <a:pt x="129" y="50"/>
                        </a:cubicBezTo>
                        <a:cubicBezTo>
                          <a:pt x="128" y="50"/>
                          <a:pt x="127" y="51"/>
                          <a:pt x="126" y="51"/>
                        </a:cubicBezTo>
                        <a:cubicBezTo>
                          <a:pt x="126" y="51"/>
                          <a:pt x="126" y="51"/>
                          <a:pt x="126" y="51"/>
                        </a:cubicBezTo>
                        <a:cubicBezTo>
                          <a:pt x="125" y="52"/>
                          <a:pt x="125" y="52"/>
                          <a:pt x="125" y="52"/>
                        </a:cubicBezTo>
                        <a:cubicBezTo>
                          <a:pt x="125" y="52"/>
                          <a:pt x="126" y="51"/>
                          <a:pt x="127" y="50"/>
                        </a:cubicBezTo>
                        <a:cubicBezTo>
                          <a:pt x="127" y="50"/>
                          <a:pt x="126" y="48"/>
                          <a:pt x="126" y="49"/>
                        </a:cubicBezTo>
                        <a:cubicBezTo>
                          <a:pt x="125" y="50"/>
                          <a:pt x="124" y="51"/>
                          <a:pt x="123" y="52"/>
                        </a:cubicBezTo>
                        <a:cubicBezTo>
                          <a:pt x="123" y="51"/>
                          <a:pt x="122" y="51"/>
                          <a:pt x="121" y="51"/>
                        </a:cubicBezTo>
                        <a:cubicBezTo>
                          <a:pt x="121" y="51"/>
                          <a:pt x="121" y="51"/>
                          <a:pt x="121" y="51"/>
                        </a:cubicBezTo>
                        <a:cubicBezTo>
                          <a:pt x="121" y="51"/>
                          <a:pt x="121" y="51"/>
                          <a:pt x="122" y="50"/>
                        </a:cubicBezTo>
                        <a:cubicBezTo>
                          <a:pt x="122" y="50"/>
                          <a:pt x="122" y="50"/>
                          <a:pt x="122" y="49"/>
                        </a:cubicBezTo>
                        <a:close/>
                        <a:moveTo>
                          <a:pt x="148" y="57"/>
                        </a:moveTo>
                        <a:cubicBezTo>
                          <a:pt x="146" y="57"/>
                          <a:pt x="143" y="58"/>
                          <a:pt x="141" y="59"/>
                        </a:cubicBezTo>
                        <a:cubicBezTo>
                          <a:pt x="142" y="58"/>
                          <a:pt x="143" y="57"/>
                          <a:pt x="144" y="56"/>
                        </a:cubicBezTo>
                        <a:cubicBezTo>
                          <a:pt x="149" y="54"/>
                          <a:pt x="153" y="52"/>
                          <a:pt x="158" y="50"/>
                        </a:cubicBezTo>
                        <a:cubicBezTo>
                          <a:pt x="155" y="52"/>
                          <a:pt x="151" y="54"/>
                          <a:pt x="148" y="57"/>
                        </a:cubicBezTo>
                        <a:close/>
                        <a:moveTo>
                          <a:pt x="160" y="51"/>
                        </a:moveTo>
                        <a:cubicBezTo>
                          <a:pt x="159" y="52"/>
                          <a:pt x="159" y="52"/>
                          <a:pt x="159" y="52"/>
                        </a:cubicBezTo>
                        <a:cubicBezTo>
                          <a:pt x="158" y="53"/>
                          <a:pt x="157" y="53"/>
                          <a:pt x="156" y="54"/>
                        </a:cubicBezTo>
                        <a:cubicBezTo>
                          <a:pt x="157" y="53"/>
                          <a:pt x="158" y="52"/>
                          <a:pt x="160" y="51"/>
                        </a:cubicBezTo>
                        <a:close/>
                        <a:moveTo>
                          <a:pt x="163" y="63"/>
                        </a:moveTo>
                        <a:cubicBezTo>
                          <a:pt x="167" y="61"/>
                          <a:pt x="171" y="59"/>
                          <a:pt x="175" y="57"/>
                        </a:cubicBezTo>
                        <a:cubicBezTo>
                          <a:pt x="174" y="58"/>
                          <a:pt x="173" y="60"/>
                          <a:pt x="172" y="61"/>
                        </a:cubicBezTo>
                        <a:cubicBezTo>
                          <a:pt x="167" y="63"/>
                          <a:pt x="161" y="66"/>
                          <a:pt x="156" y="69"/>
                        </a:cubicBezTo>
                        <a:cubicBezTo>
                          <a:pt x="155" y="69"/>
                          <a:pt x="154" y="70"/>
                          <a:pt x="153" y="70"/>
                        </a:cubicBezTo>
                        <a:cubicBezTo>
                          <a:pt x="156" y="68"/>
                          <a:pt x="159" y="65"/>
                          <a:pt x="163" y="63"/>
                        </a:cubicBezTo>
                        <a:close/>
                        <a:moveTo>
                          <a:pt x="162" y="61"/>
                        </a:moveTo>
                        <a:cubicBezTo>
                          <a:pt x="163" y="60"/>
                          <a:pt x="165" y="59"/>
                          <a:pt x="166" y="57"/>
                        </a:cubicBezTo>
                        <a:cubicBezTo>
                          <a:pt x="168" y="57"/>
                          <a:pt x="169" y="56"/>
                          <a:pt x="171" y="56"/>
                        </a:cubicBezTo>
                        <a:cubicBezTo>
                          <a:pt x="168" y="57"/>
                          <a:pt x="165" y="59"/>
                          <a:pt x="162" y="61"/>
                        </a:cubicBezTo>
                        <a:cubicBezTo>
                          <a:pt x="162" y="61"/>
                          <a:pt x="162" y="61"/>
                          <a:pt x="162" y="61"/>
                        </a:cubicBezTo>
                        <a:close/>
                        <a:moveTo>
                          <a:pt x="172" y="57"/>
                        </a:moveTo>
                        <a:cubicBezTo>
                          <a:pt x="174" y="56"/>
                          <a:pt x="176" y="54"/>
                          <a:pt x="179" y="53"/>
                        </a:cubicBezTo>
                        <a:cubicBezTo>
                          <a:pt x="178" y="53"/>
                          <a:pt x="178" y="54"/>
                          <a:pt x="178" y="54"/>
                        </a:cubicBezTo>
                        <a:cubicBezTo>
                          <a:pt x="176" y="55"/>
                          <a:pt x="174" y="56"/>
                          <a:pt x="172" y="57"/>
                        </a:cubicBezTo>
                        <a:close/>
                        <a:moveTo>
                          <a:pt x="189" y="60"/>
                        </a:moveTo>
                        <a:cubicBezTo>
                          <a:pt x="185" y="62"/>
                          <a:pt x="181" y="64"/>
                          <a:pt x="176" y="66"/>
                        </a:cubicBezTo>
                        <a:cubicBezTo>
                          <a:pt x="178" y="64"/>
                          <a:pt x="180" y="62"/>
                          <a:pt x="182" y="60"/>
                        </a:cubicBezTo>
                        <a:cubicBezTo>
                          <a:pt x="184" y="60"/>
                          <a:pt x="186" y="59"/>
                          <a:pt x="187" y="59"/>
                        </a:cubicBezTo>
                        <a:cubicBezTo>
                          <a:pt x="188" y="59"/>
                          <a:pt x="188" y="59"/>
                          <a:pt x="189" y="60"/>
                        </a:cubicBezTo>
                        <a:close/>
                        <a:moveTo>
                          <a:pt x="189" y="58"/>
                        </a:moveTo>
                        <a:cubicBezTo>
                          <a:pt x="190" y="58"/>
                          <a:pt x="192" y="57"/>
                          <a:pt x="194" y="57"/>
                        </a:cubicBezTo>
                        <a:cubicBezTo>
                          <a:pt x="193" y="58"/>
                          <a:pt x="191" y="59"/>
                          <a:pt x="190" y="59"/>
                        </a:cubicBezTo>
                        <a:cubicBezTo>
                          <a:pt x="189" y="59"/>
                          <a:pt x="189" y="59"/>
                          <a:pt x="189" y="58"/>
                        </a:cubicBezTo>
                        <a:close/>
                        <a:moveTo>
                          <a:pt x="193" y="65"/>
                        </a:moveTo>
                        <a:cubicBezTo>
                          <a:pt x="194" y="65"/>
                          <a:pt x="195" y="65"/>
                          <a:pt x="196" y="64"/>
                        </a:cubicBezTo>
                        <a:cubicBezTo>
                          <a:pt x="194" y="65"/>
                          <a:pt x="193" y="66"/>
                          <a:pt x="191" y="67"/>
                        </a:cubicBezTo>
                        <a:cubicBezTo>
                          <a:pt x="188" y="69"/>
                          <a:pt x="184" y="70"/>
                          <a:pt x="181" y="72"/>
                        </a:cubicBezTo>
                        <a:cubicBezTo>
                          <a:pt x="182" y="71"/>
                          <a:pt x="183" y="71"/>
                          <a:pt x="184" y="70"/>
                        </a:cubicBezTo>
                        <a:cubicBezTo>
                          <a:pt x="187" y="68"/>
                          <a:pt x="190" y="67"/>
                          <a:pt x="193" y="65"/>
                        </a:cubicBezTo>
                        <a:close/>
                        <a:moveTo>
                          <a:pt x="188" y="65"/>
                        </a:moveTo>
                        <a:cubicBezTo>
                          <a:pt x="190" y="64"/>
                          <a:pt x="192" y="63"/>
                          <a:pt x="195" y="62"/>
                        </a:cubicBezTo>
                        <a:cubicBezTo>
                          <a:pt x="194" y="63"/>
                          <a:pt x="193" y="63"/>
                          <a:pt x="192" y="64"/>
                        </a:cubicBezTo>
                        <a:cubicBezTo>
                          <a:pt x="191" y="64"/>
                          <a:pt x="189" y="65"/>
                          <a:pt x="188" y="65"/>
                        </a:cubicBezTo>
                        <a:cubicBezTo>
                          <a:pt x="188" y="65"/>
                          <a:pt x="188" y="65"/>
                          <a:pt x="188" y="65"/>
                        </a:cubicBezTo>
                        <a:close/>
                        <a:moveTo>
                          <a:pt x="207" y="95"/>
                        </a:moveTo>
                        <a:cubicBezTo>
                          <a:pt x="210" y="94"/>
                          <a:pt x="213" y="92"/>
                          <a:pt x="215" y="91"/>
                        </a:cubicBezTo>
                        <a:cubicBezTo>
                          <a:pt x="216" y="92"/>
                          <a:pt x="216" y="93"/>
                          <a:pt x="217" y="95"/>
                        </a:cubicBezTo>
                        <a:cubicBezTo>
                          <a:pt x="212" y="97"/>
                          <a:pt x="208" y="99"/>
                          <a:pt x="204" y="101"/>
                        </a:cubicBezTo>
                        <a:cubicBezTo>
                          <a:pt x="204" y="101"/>
                          <a:pt x="203" y="101"/>
                          <a:pt x="203" y="101"/>
                        </a:cubicBezTo>
                        <a:cubicBezTo>
                          <a:pt x="202" y="102"/>
                          <a:pt x="201" y="103"/>
                          <a:pt x="199" y="104"/>
                        </a:cubicBezTo>
                        <a:cubicBezTo>
                          <a:pt x="199" y="104"/>
                          <a:pt x="199" y="105"/>
                          <a:pt x="198" y="105"/>
                        </a:cubicBezTo>
                        <a:cubicBezTo>
                          <a:pt x="198" y="105"/>
                          <a:pt x="198" y="105"/>
                          <a:pt x="198" y="105"/>
                        </a:cubicBezTo>
                        <a:cubicBezTo>
                          <a:pt x="199" y="104"/>
                          <a:pt x="200" y="103"/>
                          <a:pt x="200" y="102"/>
                        </a:cubicBezTo>
                        <a:cubicBezTo>
                          <a:pt x="203" y="100"/>
                          <a:pt x="205" y="98"/>
                          <a:pt x="208" y="96"/>
                        </a:cubicBezTo>
                        <a:cubicBezTo>
                          <a:pt x="208" y="96"/>
                          <a:pt x="208" y="95"/>
                          <a:pt x="207" y="95"/>
                        </a:cubicBezTo>
                        <a:close/>
                        <a:moveTo>
                          <a:pt x="196" y="173"/>
                        </a:moveTo>
                        <a:cubicBezTo>
                          <a:pt x="197" y="172"/>
                          <a:pt x="198" y="171"/>
                          <a:pt x="198" y="171"/>
                        </a:cubicBezTo>
                        <a:cubicBezTo>
                          <a:pt x="198" y="171"/>
                          <a:pt x="198" y="171"/>
                          <a:pt x="198" y="171"/>
                        </a:cubicBezTo>
                        <a:cubicBezTo>
                          <a:pt x="197" y="172"/>
                          <a:pt x="196" y="173"/>
                          <a:pt x="195" y="174"/>
                        </a:cubicBezTo>
                        <a:cubicBezTo>
                          <a:pt x="196" y="174"/>
                          <a:pt x="196" y="173"/>
                          <a:pt x="196" y="173"/>
                        </a:cubicBezTo>
                        <a:close/>
                        <a:moveTo>
                          <a:pt x="195" y="164"/>
                        </a:moveTo>
                        <a:cubicBezTo>
                          <a:pt x="195" y="165"/>
                          <a:pt x="195" y="165"/>
                          <a:pt x="194" y="165"/>
                        </a:cubicBezTo>
                        <a:cubicBezTo>
                          <a:pt x="195" y="164"/>
                          <a:pt x="196" y="162"/>
                          <a:pt x="197" y="161"/>
                        </a:cubicBezTo>
                        <a:cubicBezTo>
                          <a:pt x="196" y="162"/>
                          <a:pt x="196" y="163"/>
                          <a:pt x="195" y="164"/>
                        </a:cubicBezTo>
                        <a:close/>
                        <a:moveTo>
                          <a:pt x="194" y="155"/>
                        </a:moveTo>
                        <a:cubicBezTo>
                          <a:pt x="193" y="157"/>
                          <a:pt x="191" y="158"/>
                          <a:pt x="190" y="159"/>
                        </a:cubicBezTo>
                        <a:cubicBezTo>
                          <a:pt x="193" y="156"/>
                          <a:pt x="196" y="153"/>
                          <a:pt x="198" y="150"/>
                        </a:cubicBezTo>
                        <a:cubicBezTo>
                          <a:pt x="197" y="152"/>
                          <a:pt x="196" y="154"/>
                          <a:pt x="194" y="155"/>
                        </a:cubicBezTo>
                        <a:close/>
                        <a:moveTo>
                          <a:pt x="105" y="198"/>
                        </a:moveTo>
                        <a:cubicBezTo>
                          <a:pt x="105" y="198"/>
                          <a:pt x="106" y="198"/>
                          <a:pt x="106" y="197"/>
                        </a:cubicBezTo>
                        <a:cubicBezTo>
                          <a:pt x="106" y="197"/>
                          <a:pt x="107" y="197"/>
                          <a:pt x="107" y="197"/>
                        </a:cubicBezTo>
                        <a:cubicBezTo>
                          <a:pt x="106" y="198"/>
                          <a:pt x="106" y="198"/>
                          <a:pt x="105" y="199"/>
                        </a:cubicBezTo>
                        <a:cubicBezTo>
                          <a:pt x="105" y="199"/>
                          <a:pt x="105" y="198"/>
                          <a:pt x="105" y="198"/>
                        </a:cubicBezTo>
                        <a:close/>
                        <a:moveTo>
                          <a:pt x="108" y="204"/>
                        </a:moveTo>
                        <a:cubicBezTo>
                          <a:pt x="108" y="204"/>
                          <a:pt x="108" y="204"/>
                          <a:pt x="108" y="204"/>
                        </a:cubicBezTo>
                        <a:cubicBezTo>
                          <a:pt x="107" y="203"/>
                          <a:pt x="105" y="202"/>
                          <a:pt x="104" y="202"/>
                        </a:cubicBezTo>
                        <a:cubicBezTo>
                          <a:pt x="104" y="202"/>
                          <a:pt x="104" y="201"/>
                          <a:pt x="104" y="201"/>
                        </a:cubicBezTo>
                        <a:cubicBezTo>
                          <a:pt x="106" y="202"/>
                          <a:pt x="107" y="203"/>
                          <a:pt x="108" y="204"/>
                        </a:cubicBezTo>
                        <a:close/>
                        <a:moveTo>
                          <a:pt x="104" y="194"/>
                        </a:moveTo>
                        <a:cubicBezTo>
                          <a:pt x="104" y="194"/>
                          <a:pt x="103" y="194"/>
                          <a:pt x="103" y="193"/>
                        </a:cubicBezTo>
                        <a:cubicBezTo>
                          <a:pt x="104" y="192"/>
                          <a:pt x="105" y="191"/>
                          <a:pt x="106" y="190"/>
                        </a:cubicBezTo>
                        <a:cubicBezTo>
                          <a:pt x="107" y="189"/>
                          <a:pt x="109" y="188"/>
                          <a:pt x="110" y="186"/>
                        </a:cubicBezTo>
                        <a:cubicBezTo>
                          <a:pt x="115" y="183"/>
                          <a:pt x="119" y="179"/>
                          <a:pt x="123" y="176"/>
                        </a:cubicBezTo>
                        <a:cubicBezTo>
                          <a:pt x="125" y="175"/>
                          <a:pt x="127" y="174"/>
                          <a:pt x="129" y="173"/>
                        </a:cubicBezTo>
                        <a:cubicBezTo>
                          <a:pt x="124" y="177"/>
                          <a:pt x="118" y="182"/>
                          <a:pt x="112" y="187"/>
                        </a:cubicBezTo>
                        <a:cubicBezTo>
                          <a:pt x="110" y="189"/>
                          <a:pt x="107" y="192"/>
                          <a:pt x="104" y="194"/>
                        </a:cubicBezTo>
                        <a:close/>
                        <a:moveTo>
                          <a:pt x="73" y="126"/>
                        </a:moveTo>
                        <a:cubicBezTo>
                          <a:pt x="73" y="126"/>
                          <a:pt x="72" y="127"/>
                          <a:pt x="72" y="128"/>
                        </a:cubicBezTo>
                        <a:cubicBezTo>
                          <a:pt x="71" y="127"/>
                          <a:pt x="71" y="126"/>
                          <a:pt x="71" y="125"/>
                        </a:cubicBezTo>
                        <a:cubicBezTo>
                          <a:pt x="71" y="125"/>
                          <a:pt x="71" y="124"/>
                          <a:pt x="71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2" y="124"/>
                          <a:pt x="72" y="124"/>
                          <a:pt x="72" y="124"/>
                        </a:cubicBezTo>
                        <a:cubicBezTo>
                          <a:pt x="73" y="125"/>
                          <a:pt x="73" y="125"/>
                          <a:pt x="73" y="126"/>
                        </a:cubicBezTo>
                        <a:close/>
                        <a:moveTo>
                          <a:pt x="71" y="168"/>
                        </a:moveTo>
                        <a:cubicBezTo>
                          <a:pt x="71" y="167"/>
                          <a:pt x="71" y="167"/>
                          <a:pt x="71" y="167"/>
                        </a:cubicBezTo>
                        <a:cubicBezTo>
                          <a:pt x="71" y="166"/>
                          <a:pt x="71" y="166"/>
                          <a:pt x="72" y="166"/>
                        </a:cubicBezTo>
                        <a:cubicBezTo>
                          <a:pt x="72" y="167"/>
                          <a:pt x="72" y="167"/>
                          <a:pt x="72" y="167"/>
                        </a:cubicBezTo>
                        <a:cubicBezTo>
                          <a:pt x="72" y="167"/>
                          <a:pt x="71" y="168"/>
                          <a:pt x="71" y="168"/>
                        </a:cubicBezTo>
                        <a:close/>
                        <a:moveTo>
                          <a:pt x="73" y="170"/>
                        </a:moveTo>
                        <a:cubicBezTo>
                          <a:pt x="73" y="170"/>
                          <a:pt x="73" y="170"/>
                          <a:pt x="73" y="170"/>
                        </a:cubicBezTo>
                        <a:cubicBezTo>
                          <a:pt x="73" y="171"/>
                          <a:pt x="73" y="171"/>
                          <a:pt x="73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1"/>
                          <a:pt x="72" y="171"/>
                          <a:pt x="72" y="171"/>
                        </a:cubicBezTo>
                        <a:cubicBezTo>
                          <a:pt x="72" y="170"/>
                          <a:pt x="72" y="170"/>
                          <a:pt x="73" y="170"/>
                        </a:cubicBezTo>
                        <a:close/>
                        <a:moveTo>
                          <a:pt x="71" y="165"/>
                        </a:moveTo>
                        <a:cubicBezTo>
                          <a:pt x="71" y="164"/>
                          <a:pt x="71" y="163"/>
                          <a:pt x="70" y="162"/>
                        </a:cubicBezTo>
                        <a:cubicBezTo>
                          <a:pt x="71" y="162"/>
                          <a:pt x="71" y="162"/>
                          <a:pt x="71" y="162"/>
                        </a:cubicBezTo>
                        <a:cubicBezTo>
                          <a:pt x="71" y="163"/>
                          <a:pt x="71" y="164"/>
                          <a:pt x="71" y="164"/>
                        </a:cubicBezTo>
                        <a:cubicBezTo>
                          <a:pt x="71" y="165"/>
                          <a:pt x="71" y="165"/>
                          <a:pt x="71" y="165"/>
                        </a:cubicBezTo>
                        <a:close/>
                        <a:moveTo>
                          <a:pt x="61" y="51"/>
                        </a:moveTo>
                        <a:cubicBezTo>
                          <a:pt x="61" y="51"/>
                          <a:pt x="61" y="52"/>
                          <a:pt x="61" y="52"/>
                        </a:cubicBezTo>
                        <a:cubicBezTo>
                          <a:pt x="59" y="54"/>
                          <a:pt x="57" y="55"/>
                          <a:pt x="55" y="57"/>
                        </a:cubicBezTo>
                        <a:cubicBezTo>
                          <a:pt x="55" y="58"/>
                          <a:pt x="54" y="59"/>
                          <a:pt x="53" y="59"/>
                        </a:cubicBezTo>
                        <a:cubicBezTo>
                          <a:pt x="52" y="61"/>
                          <a:pt x="50" y="62"/>
                          <a:pt x="49" y="63"/>
                        </a:cubicBezTo>
                        <a:cubicBezTo>
                          <a:pt x="49" y="63"/>
                          <a:pt x="49" y="63"/>
                          <a:pt x="49" y="63"/>
                        </a:cubicBezTo>
                        <a:cubicBezTo>
                          <a:pt x="49" y="62"/>
                          <a:pt x="50" y="61"/>
                          <a:pt x="51" y="60"/>
                        </a:cubicBezTo>
                        <a:cubicBezTo>
                          <a:pt x="54" y="57"/>
                          <a:pt x="58" y="54"/>
                          <a:pt x="61" y="51"/>
                        </a:cubicBezTo>
                        <a:close/>
                        <a:moveTo>
                          <a:pt x="54" y="54"/>
                        </a:moveTo>
                        <a:cubicBezTo>
                          <a:pt x="55" y="54"/>
                          <a:pt x="55" y="54"/>
                          <a:pt x="55" y="54"/>
                        </a:cubicBezTo>
                        <a:cubicBezTo>
                          <a:pt x="55" y="54"/>
                          <a:pt x="55" y="53"/>
                          <a:pt x="56" y="53"/>
                        </a:cubicBezTo>
                        <a:cubicBezTo>
                          <a:pt x="57" y="52"/>
                          <a:pt x="58" y="52"/>
                          <a:pt x="58" y="51"/>
                        </a:cubicBezTo>
                        <a:cubicBezTo>
                          <a:pt x="57" y="52"/>
                          <a:pt x="56" y="53"/>
                          <a:pt x="54" y="54"/>
                        </a:cubicBezTo>
                        <a:close/>
                        <a:moveTo>
                          <a:pt x="92" y="45"/>
                        </a:moveTo>
                        <a:cubicBezTo>
                          <a:pt x="92" y="47"/>
                          <a:pt x="92" y="48"/>
                          <a:pt x="91" y="50"/>
                        </a:cubicBezTo>
                        <a:cubicBezTo>
                          <a:pt x="86" y="54"/>
                          <a:pt x="80" y="58"/>
                          <a:pt x="75" y="63"/>
                        </a:cubicBezTo>
                        <a:cubicBezTo>
                          <a:pt x="75" y="62"/>
                          <a:pt x="75" y="61"/>
                          <a:pt x="76" y="60"/>
                        </a:cubicBezTo>
                        <a:cubicBezTo>
                          <a:pt x="81" y="55"/>
                          <a:pt x="87" y="50"/>
                          <a:pt x="92" y="45"/>
                        </a:cubicBezTo>
                        <a:close/>
                        <a:moveTo>
                          <a:pt x="82" y="53"/>
                        </a:moveTo>
                        <a:cubicBezTo>
                          <a:pt x="84" y="50"/>
                          <a:pt x="86" y="48"/>
                          <a:pt x="89" y="46"/>
                        </a:cubicBezTo>
                        <a:cubicBezTo>
                          <a:pt x="89" y="46"/>
                          <a:pt x="90" y="45"/>
                          <a:pt x="90" y="45"/>
                        </a:cubicBezTo>
                        <a:cubicBezTo>
                          <a:pt x="87" y="48"/>
                          <a:pt x="84" y="50"/>
                          <a:pt x="82" y="53"/>
                        </a:cubicBezTo>
                        <a:close/>
                        <a:moveTo>
                          <a:pt x="110" y="51"/>
                        </a:moveTo>
                        <a:cubicBezTo>
                          <a:pt x="110" y="51"/>
                          <a:pt x="110" y="51"/>
                          <a:pt x="110" y="51"/>
                        </a:cubicBezTo>
                        <a:cubicBezTo>
                          <a:pt x="110" y="52"/>
                          <a:pt x="109" y="52"/>
                          <a:pt x="108" y="53"/>
                        </a:cubicBezTo>
                        <a:cubicBezTo>
                          <a:pt x="106" y="54"/>
                          <a:pt x="104" y="54"/>
                          <a:pt x="102" y="55"/>
                        </a:cubicBezTo>
                        <a:cubicBezTo>
                          <a:pt x="103" y="54"/>
                          <a:pt x="105" y="53"/>
                          <a:pt x="106" y="51"/>
                        </a:cubicBezTo>
                        <a:cubicBezTo>
                          <a:pt x="107" y="51"/>
                          <a:pt x="108" y="50"/>
                          <a:pt x="109" y="50"/>
                        </a:cubicBezTo>
                        <a:cubicBezTo>
                          <a:pt x="108" y="50"/>
                          <a:pt x="109" y="51"/>
                          <a:pt x="110" y="51"/>
                        </a:cubicBezTo>
                        <a:close/>
                        <a:moveTo>
                          <a:pt x="112" y="77"/>
                        </a:moveTo>
                        <a:cubicBezTo>
                          <a:pt x="110" y="79"/>
                          <a:pt x="108" y="82"/>
                          <a:pt x="107" y="84"/>
                        </a:cubicBezTo>
                        <a:cubicBezTo>
                          <a:pt x="109" y="80"/>
                          <a:pt x="112" y="76"/>
                          <a:pt x="115" y="73"/>
                        </a:cubicBezTo>
                        <a:cubicBezTo>
                          <a:pt x="115" y="73"/>
                          <a:pt x="115" y="73"/>
                          <a:pt x="115" y="72"/>
                        </a:cubicBezTo>
                        <a:cubicBezTo>
                          <a:pt x="114" y="74"/>
                          <a:pt x="113" y="76"/>
                          <a:pt x="112" y="77"/>
                        </a:cubicBezTo>
                        <a:close/>
                        <a:moveTo>
                          <a:pt x="116" y="78"/>
                        </a:moveTo>
                        <a:cubicBezTo>
                          <a:pt x="115" y="79"/>
                          <a:pt x="114" y="80"/>
                          <a:pt x="114" y="80"/>
                        </a:cubicBezTo>
                        <a:cubicBezTo>
                          <a:pt x="112" y="82"/>
                          <a:pt x="110" y="83"/>
                          <a:pt x="109" y="85"/>
                        </a:cubicBezTo>
                        <a:cubicBezTo>
                          <a:pt x="111" y="83"/>
                          <a:pt x="113" y="80"/>
                          <a:pt x="116" y="78"/>
                        </a:cubicBezTo>
                        <a:close/>
                        <a:moveTo>
                          <a:pt x="98" y="92"/>
                        </a:moveTo>
                        <a:cubicBezTo>
                          <a:pt x="95" y="96"/>
                          <a:pt x="91" y="99"/>
                          <a:pt x="88" y="102"/>
                        </a:cubicBezTo>
                        <a:cubicBezTo>
                          <a:pt x="89" y="101"/>
                          <a:pt x="89" y="100"/>
                          <a:pt x="90" y="98"/>
                        </a:cubicBezTo>
                        <a:cubicBezTo>
                          <a:pt x="96" y="92"/>
                          <a:pt x="103" y="85"/>
                          <a:pt x="109" y="78"/>
                        </a:cubicBezTo>
                        <a:cubicBezTo>
                          <a:pt x="105" y="82"/>
                          <a:pt x="102" y="87"/>
                          <a:pt x="98" y="92"/>
                        </a:cubicBezTo>
                        <a:close/>
                        <a:moveTo>
                          <a:pt x="99" y="97"/>
                        </a:moveTo>
                        <a:cubicBezTo>
                          <a:pt x="97" y="100"/>
                          <a:pt x="94" y="103"/>
                          <a:pt x="92" y="105"/>
                        </a:cubicBezTo>
                        <a:cubicBezTo>
                          <a:pt x="93" y="104"/>
                          <a:pt x="94" y="102"/>
                          <a:pt x="95" y="100"/>
                        </a:cubicBezTo>
                        <a:cubicBezTo>
                          <a:pt x="97" y="99"/>
                          <a:pt x="98" y="98"/>
                          <a:pt x="99" y="97"/>
                        </a:cubicBezTo>
                        <a:close/>
                        <a:moveTo>
                          <a:pt x="128" y="67"/>
                        </a:moveTo>
                        <a:cubicBezTo>
                          <a:pt x="129" y="66"/>
                          <a:pt x="130" y="65"/>
                          <a:pt x="130" y="64"/>
                        </a:cubicBezTo>
                        <a:cubicBezTo>
                          <a:pt x="131" y="64"/>
                          <a:pt x="131" y="64"/>
                          <a:pt x="132" y="63"/>
                        </a:cubicBezTo>
                        <a:cubicBezTo>
                          <a:pt x="132" y="63"/>
                          <a:pt x="133" y="63"/>
                          <a:pt x="133" y="63"/>
                        </a:cubicBezTo>
                        <a:cubicBezTo>
                          <a:pt x="132" y="64"/>
                          <a:pt x="130" y="66"/>
                          <a:pt x="128" y="67"/>
                        </a:cubicBezTo>
                        <a:close/>
                        <a:moveTo>
                          <a:pt x="137" y="62"/>
                        </a:moveTo>
                        <a:cubicBezTo>
                          <a:pt x="138" y="62"/>
                          <a:pt x="140" y="61"/>
                          <a:pt x="141" y="61"/>
                        </a:cubicBezTo>
                        <a:cubicBezTo>
                          <a:pt x="138" y="63"/>
                          <a:pt x="135" y="65"/>
                          <a:pt x="132" y="67"/>
                        </a:cubicBezTo>
                        <a:cubicBezTo>
                          <a:pt x="133" y="65"/>
                          <a:pt x="135" y="64"/>
                          <a:pt x="137" y="62"/>
                        </a:cubicBezTo>
                        <a:close/>
                        <a:moveTo>
                          <a:pt x="132" y="76"/>
                        </a:moveTo>
                        <a:cubicBezTo>
                          <a:pt x="132" y="77"/>
                          <a:pt x="132" y="77"/>
                          <a:pt x="132" y="77"/>
                        </a:cubicBezTo>
                        <a:cubicBezTo>
                          <a:pt x="133" y="77"/>
                          <a:pt x="134" y="76"/>
                          <a:pt x="136" y="76"/>
                        </a:cubicBezTo>
                        <a:cubicBezTo>
                          <a:pt x="132" y="79"/>
                          <a:pt x="128" y="82"/>
                          <a:pt x="124" y="85"/>
                        </a:cubicBezTo>
                        <a:cubicBezTo>
                          <a:pt x="125" y="85"/>
                          <a:pt x="125" y="84"/>
                          <a:pt x="125" y="84"/>
                        </a:cubicBezTo>
                        <a:cubicBezTo>
                          <a:pt x="128" y="82"/>
                          <a:pt x="130" y="80"/>
                          <a:pt x="132" y="77"/>
                        </a:cubicBezTo>
                        <a:cubicBezTo>
                          <a:pt x="132" y="77"/>
                          <a:pt x="132" y="77"/>
                          <a:pt x="132" y="76"/>
                        </a:cubicBezTo>
                        <a:close/>
                        <a:moveTo>
                          <a:pt x="199" y="77"/>
                        </a:moveTo>
                        <a:cubicBezTo>
                          <a:pt x="199" y="78"/>
                          <a:pt x="198" y="78"/>
                          <a:pt x="198" y="78"/>
                        </a:cubicBezTo>
                        <a:cubicBezTo>
                          <a:pt x="196" y="79"/>
                          <a:pt x="194" y="80"/>
                          <a:pt x="192" y="81"/>
                        </a:cubicBezTo>
                        <a:cubicBezTo>
                          <a:pt x="192" y="80"/>
                          <a:pt x="192" y="80"/>
                          <a:pt x="192" y="80"/>
                        </a:cubicBezTo>
                        <a:cubicBezTo>
                          <a:pt x="195" y="79"/>
                          <a:pt x="197" y="78"/>
                          <a:pt x="199" y="77"/>
                        </a:cubicBezTo>
                        <a:close/>
                        <a:moveTo>
                          <a:pt x="196" y="75"/>
                        </a:moveTo>
                        <a:cubicBezTo>
                          <a:pt x="197" y="74"/>
                          <a:pt x="198" y="73"/>
                          <a:pt x="199" y="73"/>
                        </a:cubicBezTo>
                        <a:cubicBezTo>
                          <a:pt x="198" y="73"/>
                          <a:pt x="197" y="74"/>
                          <a:pt x="196" y="75"/>
                        </a:cubicBezTo>
                        <a:cubicBezTo>
                          <a:pt x="196" y="75"/>
                          <a:pt x="196" y="75"/>
                          <a:pt x="196" y="75"/>
                        </a:cubicBezTo>
                        <a:close/>
                        <a:moveTo>
                          <a:pt x="191" y="138"/>
                        </a:moveTo>
                        <a:cubicBezTo>
                          <a:pt x="191" y="138"/>
                          <a:pt x="191" y="138"/>
                          <a:pt x="190" y="137"/>
                        </a:cubicBezTo>
                        <a:cubicBezTo>
                          <a:pt x="191" y="137"/>
                          <a:pt x="191" y="136"/>
                          <a:pt x="191" y="136"/>
                        </a:cubicBezTo>
                        <a:cubicBezTo>
                          <a:pt x="197" y="131"/>
                          <a:pt x="203" y="126"/>
                          <a:pt x="209" y="121"/>
                        </a:cubicBezTo>
                        <a:cubicBezTo>
                          <a:pt x="209" y="121"/>
                          <a:pt x="209" y="121"/>
                          <a:pt x="209" y="121"/>
                        </a:cubicBezTo>
                        <a:cubicBezTo>
                          <a:pt x="203" y="127"/>
                          <a:pt x="197" y="133"/>
                          <a:pt x="191" y="138"/>
                        </a:cubicBezTo>
                        <a:close/>
                        <a:moveTo>
                          <a:pt x="205" y="126"/>
                        </a:moveTo>
                        <a:cubicBezTo>
                          <a:pt x="205" y="127"/>
                          <a:pt x="204" y="128"/>
                          <a:pt x="204" y="129"/>
                        </a:cubicBezTo>
                        <a:cubicBezTo>
                          <a:pt x="199" y="134"/>
                          <a:pt x="196" y="138"/>
                          <a:pt x="192" y="143"/>
                        </a:cubicBezTo>
                        <a:cubicBezTo>
                          <a:pt x="192" y="143"/>
                          <a:pt x="191" y="143"/>
                          <a:pt x="191" y="143"/>
                        </a:cubicBezTo>
                        <a:cubicBezTo>
                          <a:pt x="191" y="142"/>
                          <a:pt x="191" y="141"/>
                          <a:pt x="191" y="140"/>
                        </a:cubicBezTo>
                        <a:cubicBezTo>
                          <a:pt x="196" y="136"/>
                          <a:pt x="201" y="131"/>
                          <a:pt x="205" y="126"/>
                        </a:cubicBezTo>
                        <a:close/>
                        <a:moveTo>
                          <a:pt x="189" y="139"/>
                        </a:moveTo>
                        <a:cubicBezTo>
                          <a:pt x="189" y="139"/>
                          <a:pt x="189" y="139"/>
                          <a:pt x="189" y="139"/>
                        </a:cubicBezTo>
                        <a:cubicBezTo>
                          <a:pt x="189" y="140"/>
                          <a:pt x="189" y="140"/>
                          <a:pt x="189" y="140"/>
                        </a:cubicBezTo>
                        <a:cubicBezTo>
                          <a:pt x="188" y="141"/>
                          <a:pt x="187" y="142"/>
                          <a:pt x="186" y="143"/>
                        </a:cubicBezTo>
                        <a:cubicBezTo>
                          <a:pt x="186" y="143"/>
                          <a:pt x="186" y="143"/>
                          <a:pt x="186" y="143"/>
                        </a:cubicBezTo>
                        <a:cubicBezTo>
                          <a:pt x="187" y="142"/>
                          <a:pt x="188" y="140"/>
                          <a:pt x="189" y="139"/>
                        </a:cubicBezTo>
                        <a:close/>
                        <a:moveTo>
                          <a:pt x="183" y="144"/>
                        </a:moveTo>
                        <a:cubicBezTo>
                          <a:pt x="182" y="144"/>
                          <a:pt x="182" y="144"/>
                          <a:pt x="181" y="145"/>
                        </a:cubicBezTo>
                        <a:cubicBezTo>
                          <a:pt x="183" y="143"/>
                          <a:pt x="184" y="142"/>
                          <a:pt x="186" y="140"/>
                        </a:cubicBezTo>
                        <a:cubicBezTo>
                          <a:pt x="186" y="140"/>
                          <a:pt x="186" y="140"/>
                          <a:pt x="186" y="140"/>
                        </a:cubicBezTo>
                        <a:cubicBezTo>
                          <a:pt x="185" y="142"/>
                          <a:pt x="184" y="143"/>
                          <a:pt x="183" y="144"/>
                        </a:cubicBezTo>
                        <a:close/>
                        <a:moveTo>
                          <a:pt x="180" y="142"/>
                        </a:moveTo>
                        <a:cubicBezTo>
                          <a:pt x="178" y="143"/>
                          <a:pt x="177" y="145"/>
                          <a:pt x="175" y="146"/>
                        </a:cubicBezTo>
                        <a:cubicBezTo>
                          <a:pt x="175" y="147"/>
                          <a:pt x="174" y="147"/>
                          <a:pt x="174" y="147"/>
                        </a:cubicBezTo>
                        <a:cubicBezTo>
                          <a:pt x="175" y="146"/>
                          <a:pt x="176" y="144"/>
                          <a:pt x="178" y="142"/>
                        </a:cubicBezTo>
                        <a:cubicBezTo>
                          <a:pt x="180" y="139"/>
                          <a:pt x="183" y="137"/>
                          <a:pt x="185" y="134"/>
                        </a:cubicBezTo>
                        <a:cubicBezTo>
                          <a:pt x="186" y="134"/>
                          <a:pt x="186" y="133"/>
                          <a:pt x="187" y="133"/>
                        </a:cubicBezTo>
                        <a:cubicBezTo>
                          <a:pt x="187" y="133"/>
                          <a:pt x="187" y="134"/>
                          <a:pt x="187" y="134"/>
                        </a:cubicBezTo>
                        <a:cubicBezTo>
                          <a:pt x="185" y="137"/>
                          <a:pt x="183" y="139"/>
                          <a:pt x="180" y="142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5"/>
                          <a:pt x="127" y="155"/>
                          <a:pt x="126" y="156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6" y="155"/>
                          <a:pt x="126" y="155"/>
                          <a:pt x="126" y="155"/>
                        </a:cubicBezTo>
                        <a:cubicBezTo>
                          <a:pt x="127" y="155"/>
                          <a:pt x="127" y="155"/>
                          <a:pt x="127" y="155"/>
                        </a:cubicBezTo>
                        <a:cubicBezTo>
                          <a:pt x="128" y="153"/>
                          <a:pt x="130" y="151"/>
                          <a:pt x="132" y="149"/>
                        </a:cubicBezTo>
                        <a:cubicBezTo>
                          <a:pt x="133" y="148"/>
                          <a:pt x="134" y="148"/>
                          <a:pt x="134" y="147"/>
                        </a:cubicBezTo>
                        <a:cubicBezTo>
                          <a:pt x="136" y="148"/>
                          <a:pt x="137" y="148"/>
                          <a:pt x="138" y="148"/>
                        </a:cubicBezTo>
                        <a:cubicBezTo>
                          <a:pt x="136" y="150"/>
                          <a:pt x="135" y="151"/>
                          <a:pt x="133" y="153"/>
                        </a:cubicBezTo>
                        <a:cubicBezTo>
                          <a:pt x="131" y="153"/>
                          <a:pt x="130" y="154"/>
                          <a:pt x="129" y="154"/>
                        </a:cubicBezTo>
                        <a:close/>
                        <a:moveTo>
                          <a:pt x="130" y="160"/>
                        </a:moveTo>
                        <a:cubicBezTo>
                          <a:pt x="130" y="161"/>
                          <a:pt x="130" y="161"/>
                          <a:pt x="129" y="161"/>
                        </a:cubicBezTo>
                        <a:cubicBezTo>
                          <a:pt x="129" y="161"/>
                          <a:pt x="129" y="162"/>
                          <a:pt x="128" y="162"/>
                        </a:cubicBezTo>
                        <a:cubicBezTo>
                          <a:pt x="129" y="161"/>
                          <a:pt x="129" y="161"/>
                          <a:pt x="130" y="161"/>
                        </a:cubicBezTo>
                        <a:cubicBezTo>
                          <a:pt x="130" y="161"/>
                          <a:pt x="130" y="161"/>
                          <a:pt x="130" y="160"/>
                        </a:cubicBezTo>
                        <a:close/>
                        <a:moveTo>
                          <a:pt x="89" y="124"/>
                        </a:moveTo>
                        <a:cubicBezTo>
                          <a:pt x="91" y="122"/>
                          <a:pt x="92" y="120"/>
                          <a:pt x="94" y="118"/>
                        </a:cubicBezTo>
                        <a:cubicBezTo>
                          <a:pt x="95" y="118"/>
                          <a:pt x="95" y="118"/>
                          <a:pt x="96" y="118"/>
                        </a:cubicBezTo>
                        <a:cubicBezTo>
                          <a:pt x="94" y="120"/>
                          <a:pt x="92" y="122"/>
                          <a:pt x="89" y="124"/>
                        </a:cubicBezTo>
                        <a:close/>
                        <a:moveTo>
                          <a:pt x="91" y="127"/>
                        </a:moveTo>
                        <a:cubicBezTo>
                          <a:pt x="89" y="129"/>
                          <a:pt x="88" y="130"/>
                          <a:pt x="87" y="132"/>
                        </a:cubicBezTo>
                        <a:cubicBezTo>
                          <a:pt x="86" y="132"/>
                          <a:pt x="86" y="132"/>
                          <a:pt x="85" y="131"/>
                        </a:cubicBezTo>
                        <a:cubicBezTo>
                          <a:pt x="87" y="130"/>
                          <a:pt x="89" y="128"/>
                          <a:pt x="91" y="127"/>
                        </a:cubicBezTo>
                        <a:close/>
                        <a:moveTo>
                          <a:pt x="95" y="123"/>
                        </a:moveTo>
                        <a:cubicBezTo>
                          <a:pt x="97" y="122"/>
                          <a:pt x="99" y="121"/>
                          <a:pt x="101" y="120"/>
                        </a:cubicBezTo>
                        <a:cubicBezTo>
                          <a:pt x="99" y="122"/>
                          <a:pt x="97" y="123"/>
                          <a:pt x="95" y="125"/>
                        </a:cubicBezTo>
                        <a:cubicBezTo>
                          <a:pt x="94" y="127"/>
                          <a:pt x="92" y="128"/>
                          <a:pt x="91" y="130"/>
                        </a:cubicBezTo>
                        <a:cubicBezTo>
                          <a:pt x="92" y="128"/>
                          <a:pt x="94" y="125"/>
                          <a:pt x="95" y="123"/>
                        </a:cubicBezTo>
                        <a:close/>
                        <a:moveTo>
                          <a:pt x="94" y="130"/>
                        </a:moveTo>
                        <a:cubicBezTo>
                          <a:pt x="98" y="127"/>
                          <a:pt x="101" y="123"/>
                          <a:pt x="105" y="120"/>
                        </a:cubicBezTo>
                        <a:cubicBezTo>
                          <a:pt x="105" y="120"/>
                          <a:pt x="105" y="120"/>
                          <a:pt x="106" y="120"/>
                        </a:cubicBezTo>
                        <a:cubicBezTo>
                          <a:pt x="106" y="120"/>
                          <a:pt x="106" y="120"/>
                          <a:pt x="106" y="120"/>
                        </a:cubicBezTo>
                        <a:cubicBezTo>
                          <a:pt x="103" y="122"/>
                          <a:pt x="101" y="124"/>
                          <a:pt x="99" y="127"/>
                        </a:cubicBezTo>
                        <a:cubicBezTo>
                          <a:pt x="96" y="129"/>
                          <a:pt x="94" y="131"/>
                          <a:pt x="91" y="134"/>
                        </a:cubicBezTo>
                        <a:cubicBezTo>
                          <a:pt x="91" y="134"/>
                          <a:pt x="91" y="134"/>
                          <a:pt x="91" y="133"/>
                        </a:cubicBezTo>
                        <a:cubicBezTo>
                          <a:pt x="92" y="132"/>
                          <a:pt x="93" y="131"/>
                          <a:pt x="94" y="130"/>
                        </a:cubicBezTo>
                        <a:close/>
                        <a:moveTo>
                          <a:pt x="119" y="101"/>
                        </a:moveTo>
                        <a:cubicBezTo>
                          <a:pt x="125" y="95"/>
                          <a:pt x="131" y="89"/>
                          <a:pt x="138" y="83"/>
                        </a:cubicBezTo>
                        <a:cubicBezTo>
                          <a:pt x="139" y="83"/>
                          <a:pt x="141" y="83"/>
                          <a:pt x="142" y="83"/>
                        </a:cubicBezTo>
                        <a:cubicBezTo>
                          <a:pt x="140" y="86"/>
                          <a:pt x="138" y="88"/>
                          <a:pt x="136" y="91"/>
                        </a:cubicBezTo>
                        <a:cubicBezTo>
                          <a:pt x="134" y="92"/>
                          <a:pt x="132" y="94"/>
                          <a:pt x="130" y="96"/>
                        </a:cubicBezTo>
                        <a:cubicBezTo>
                          <a:pt x="122" y="102"/>
                          <a:pt x="115" y="108"/>
                          <a:pt x="107" y="115"/>
                        </a:cubicBezTo>
                        <a:cubicBezTo>
                          <a:pt x="107" y="115"/>
                          <a:pt x="107" y="115"/>
                          <a:pt x="107" y="115"/>
                        </a:cubicBezTo>
                        <a:cubicBezTo>
                          <a:pt x="111" y="110"/>
                          <a:pt x="115" y="106"/>
                          <a:pt x="119" y="102"/>
                        </a:cubicBezTo>
                        <a:cubicBezTo>
                          <a:pt x="120" y="101"/>
                          <a:pt x="119" y="101"/>
                          <a:pt x="119" y="101"/>
                        </a:cubicBezTo>
                        <a:close/>
                        <a:moveTo>
                          <a:pt x="127" y="102"/>
                        </a:moveTo>
                        <a:cubicBezTo>
                          <a:pt x="125" y="104"/>
                          <a:pt x="123" y="106"/>
                          <a:pt x="121" y="108"/>
                        </a:cubicBezTo>
                        <a:cubicBezTo>
                          <a:pt x="120" y="109"/>
                          <a:pt x="120" y="109"/>
                          <a:pt x="119" y="110"/>
                        </a:cubicBezTo>
                        <a:cubicBezTo>
                          <a:pt x="119" y="109"/>
                          <a:pt x="119" y="109"/>
                          <a:pt x="119" y="109"/>
                        </a:cubicBezTo>
                        <a:cubicBezTo>
                          <a:pt x="122" y="107"/>
                          <a:pt x="125" y="104"/>
                          <a:pt x="127" y="102"/>
                        </a:cubicBezTo>
                        <a:close/>
                        <a:moveTo>
                          <a:pt x="189" y="111"/>
                        </a:moveTo>
                        <a:cubicBezTo>
                          <a:pt x="189" y="111"/>
                          <a:pt x="190" y="110"/>
                          <a:pt x="190" y="109"/>
                        </a:cubicBezTo>
                        <a:cubicBezTo>
                          <a:pt x="191" y="109"/>
                          <a:pt x="192" y="109"/>
                          <a:pt x="192" y="109"/>
                        </a:cubicBezTo>
                        <a:cubicBezTo>
                          <a:pt x="191" y="109"/>
                          <a:pt x="190" y="110"/>
                          <a:pt x="189" y="111"/>
                        </a:cubicBezTo>
                        <a:close/>
                        <a:moveTo>
                          <a:pt x="193" y="117"/>
                        </a:moveTo>
                        <a:cubicBezTo>
                          <a:pt x="193" y="117"/>
                          <a:pt x="194" y="117"/>
                          <a:pt x="194" y="117"/>
                        </a:cubicBezTo>
                        <a:cubicBezTo>
                          <a:pt x="194" y="118"/>
                          <a:pt x="193" y="118"/>
                          <a:pt x="192" y="119"/>
                        </a:cubicBezTo>
                        <a:cubicBezTo>
                          <a:pt x="192" y="118"/>
                          <a:pt x="193" y="118"/>
                          <a:pt x="193" y="117"/>
                        </a:cubicBezTo>
                        <a:close/>
                        <a:moveTo>
                          <a:pt x="189" y="107"/>
                        </a:moveTo>
                        <a:cubicBezTo>
                          <a:pt x="189" y="107"/>
                          <a:pt x="189" y="107"/>
                          <a:pt x="189" y="108"/>
                        </a:cubicBezTo>
                        <a:cubicBezTo>
                          <a:pt x="188" y="108"/>
                          <a:pt x="188" y="108"/>
                          <a:pt x="187" y="108"/>
                        </a:cubicBezTo>
                        <a:cubicBezTo>
                          <a:pt x="188" y="107"/>
                          <a:pt x="188" y="107"/>
                          <a:pt x="189" y="106"/>
                        </a:cubicBezTo>
                        <a:cubicBezTo>
                          <a:pt x="189" y="106"/>
                          <a:pt x="190" y="106"/>
                          <a:pt x="190" y="106"/>
                        </a:cubicBezTo>
                        <a:cubicBezTo>
                          <a:pt x="190" y="106"/>
                          <a:pt x="189" y="107"/>
                          <a:pt x="189" y="107"/>
                        </a:cubicBezTo>
                        <a:close/>
                        <a:moveTo>
                          <a:pt x="189" y="115"/>
                        </a:moveTo>
                        <a:cubicBezTo>
                          <a:pt x="189" y="115"/>
                          <a:pt x="189" y="115"/>
                          <a:pt x="189" y="115"/>
                        </a:cubicBezTo>
                        <a:cubicBezTo>
                          <a:pt x="189" y="116"/>
                          <a:pt x="188" y="116"/>
                          <a:pt x="187" y="117"/>
                        </a:cubicBezTo>
                        <a:cubicBezTo>
                          <a:pt x="187" y="117"/>
                          <a:pt x="187" y="117"/>
                          <a:pt x="186" y="118"/>
                        </a:cubicBezTo>
                        <a:cubicBezTo>
                          <a:pt x="186" y="118"/>
                          <a:pt x="185" y="118"/>
                          <a:pt x="184" y="119"/>
                        </a:cubicBezTo>
                        <a:cubicBezTo>
                          <a:pt x="186" y="118"/>
                          <a:pt x="187" y="116"/>
                          <a:pt x="189" y="115"/>
                        </a:cubicBezTo>
                        <a:close/>
                        <a:moveTo>
                          <a:pt x="191" y="117"/>
                        </a:moveTo>
                        <a:cubicBezTo>
                          <a:pt x="190" y="118"/>
                          <a:pt x="189" y="120"/>
                          <a:pt x="188" y="121"/>
                        </a:cubicBezTo>
                        <a:cubicBezTo>
                          <a:pt x="187" y="121"/>
                          <a:pt x="186" y="122"/>
                          <a:pt x="185" y="123"/>
                        </a:cubicBezTo>
                        <a:cubicBezTo>
                          <a:pt x="186" y="121"/>
                          <a:pt x="187" y="120"/>
                          <a:pt x="188" y="119"/>
                        </a:cubicBezTo>
                        <a:cubicBezTo>
                          <a:pt x="189" y="118"/>
                          <a:pt x="190" y="117"/>
                          <a:pt x="191" y="117"/>
                        </a:cubicBezTo>
                        <a:close/>
                        <a:moveTo>
                          <a:pt x="182" y="131"/>
                        </a:moveTo>
                        <a:cubicBezTo>
                          <a:pt x="183" y="131"/>
                          <a:pt x="183" y="130"/>
                          <a:pt x="184" y="130"/>
                        </a:cubicBezTo>
                        <a:cubicBezTo>
                          <a:pt x="184" y="130"/>
                          <a:pt x="184" y="130"/>
                          <a:pt x="184" y="130"/>
                        </a:cubicBezTo>
                        <a:cubicBezTo>
                          <a:pt x="183" y="131"/>
                          <a:pt x="182" y="132"/>
                          <a:pt x="181" y="133"/>
                        </a:cubicBezTo>
                        <a:cubicBezTo>
                          <a:pt x="181" y="133"/>
                          <a:pt x="180" y="133"/>
                          <a:pt x="180" y="134"/>
                        </a:cubicBezTo>
                        <a:cubicBezTo>
                          <a:pt x="181" y="133"/>
                          <a:pt x="182" y="132"/>
                          <a:pt x="182" y="131"/>
                        </a:cubicBezTo>
                        <a:close/>
                        <a:moveTo>
                          <a:pt x="180" y="124"/>
                        </a:moveTo>
                        <a:cubicBezTo>
                          <a:pt x="181" y="123"/>
                          <a:pt x="183" y="122"/>
                          <a:pt x="184" y="121"/>
                        </a:cubicBezTo>
                        <a:cubicBezTo>
                          <a:pt x="183" y="122"/>
                          <a:pt x="182" y="124"/>
                          <a:pt x="181" y="125"/>
                        </a:cubicBezTo>
                        <a:cubicBezTo>
                          <a:pt x="181" y="124"/>
                          <a:pt x="180" y="124"/>
                          <a:pt x="180" y="124"/>
                        </a:cubicBezTo>
                        <a:close/>
                        <a:moveTo>
                          <a:pt x="178" y="122"/>
                        </a:moveTo>
                        <a:cubicBezTo>
                          <a:pt x="178" y="122"/>
                          <a:pt x="178" y="122"/>
                          <a:pt x="178" y="122"/>
                        </a:cubicBezTo>
                        <a:cubicBezTo>
                          <a:pt x="176" y="121"/>
                          <a:pt x="175" y="121"/>
                          <a:pt x="174" y="120"/>
                        </a:cubicBezTo>
                        <a:cubicBezTo>
                          <a:pt x="178" y="117"/>
                          <a:pt x="182" y="115"/>
                          <a:pt x="186" y="112"/>
                        </a:cubicBezTo>
                        <a:cubicBezTo>
                          <a:pt x="183" y="115"/>
                          <a:pt x="181" y="119"/>
                          <a:pt x="178" y="122"/>
                        </a:cubicBezTo>
                        <a:close/>
                        <a:moveTo>
                          <a:pt x="178" y="128"/>
                        </a:moveTo>
                        <a:cubicBezTo>
                          <a:pt x="176" y="129"/>
                          <a:pt x="175" y="129"/>
                          <a:pt x="173" y="130"/>
                        </a:cubicBezTo>
                        <a:cubicBezTo>
                          <a:pt x="175" y="129"/>
                          <a:pt x="176" y="127"/>
                          <a:pt x="177" y="125"/>
                        </a:cubicBezTo>
                        <a:cubicBezTo>
                          <a:pt x="178" y="125"/>
                          <a:pt x="178" y="125"/>
                          <a:pt x="178" y="125"/>
                        </a:cubicBezTo>
                        <a:cubicBezTo>
                          <a:pt x="178" y="125"/>
                          <a:pt x="179" y="126"/>
                          <a:pt x="179" y="126"/>
                        </a:cubicBezTo>
                        <a:cubicBezTo>
                          <a:pt x="179" y="126"/>
                          <a:pt x="179" y="126"/>
                          <a:pt x="179" y="126"/>
                        </a:cubicBezTo>
                        <a:cubicBezTo>
                          <a:pt x="179" y="126"/>
                          <a:pt x="178" y="127"/>
                          <a:pt x="178" y="127"/>
                        </a:cubicBezTo>
                        <a:cubicBezTo>
                          <a:pt x="177" y="127"/>
                          <a:pt x="177" y="128"/>
                          <a:pt x="178" y="128"/>
                        </a:cubicBezTo>
                        <a:close/>
                        <a:moveTo>
                          <a:pt x="127" y="123"/>
                        </a:moveTo>
                        <a:cubicBezTo>
                          <a:pt x="127" y="123"/>
                          <a:pt x="126" y="124"/>
                          <a:pt x="126" y="124"/>
                        </a:cubicBezTo>
                        <a:cubicBezTo>
                          <a:pt x="126" y="123"/>
                          <a:pt x="126" y="123"/>
                          <a:pt x="127" y="123"/>
                        </a:cubicBezTo>
                        <a:cubicBezTo>
                          <a:pt x="127" y="123"/>
                          <a:pt x="127" y="123"/>
                          <a:pt x="127" y="122"/>
                        </a:cubicBezTo>
                        <a:cubicBezTo>
                          <a:pt x="128" y="122"/>
                          <a:pt x="128" y="122"/>
                          <a:pt x="128" y="122"/>
                        </a:cubicBezTo>
                        <a:cubicBezTo>
                          <a:pt x="128" y="122"/>
                          <a:pt x="128" y="123"/>
                          <a:pt x="127" y="123"/>
                        </a:cubicBezTo>
                        <a:close/>
                        <a:moveTo>
                          <a:pt x="136" y="122"/>
                        </a:moveTo>
                        <a:cubicBezTo>
                          <a:pt x="135" y="122"/>
                          <a:pt x="135" y="123"/>
                          <a:pt x="134" y="123"/>
                        </a:cubicBezTo>
                        <a:cubicBezTo>
                          <a:pt x="133" y="125"/>
                          <a:pt x="131" y="126"/>
                          <a:pt x="130" y="127"/>
                        </a:cubicBezTo>
                        <a:cubicBezTo>
                          <a:pt x="129" y="127"/>
                          <a:pt x="128" y="126"/>
                          <a:pt x="127" y="126"/>
                        </a:cubicBezTo>
                        <a:cubicBezTo>
                          <a:pt x="127" y="125"/>
                          <a:pt x="128" y="125"/>
                          <a:pt x="128" y="124"/>
                        </a:cubicBezTo>
                        <a:cubicBezTo>
                          <a:pt x="131" y="123"/>
                          <a:pt x="133" y="122"/>
                          <a:pt x="136" y="122"/>
                        </a:cubicBezTo>
                        <a:close/>
                        <a:moveTo>
                          <a:pt x="126" y="127"/>
                        </a:moveTo>
                        <a:cubicBezTo>
                          <a:pt x="127" y="127"/>
                          <a:pt x="127" y="128"/>
                          <a:pt x="128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7" y="129"/>
                          <a:pt x="126" y="130"/>
                          <a:pt x="125" y="131"/>
                        </a:cubicBezTo>
                        <a:cubicBezTo>
                          <a:pt x="123" y="132"/>
                          <a:pt x="121" y="133"/>
                          <a:pt x="120" y="134"/>
                        </a:cubicBezTo>
                        <a:cubicBezTo>
                          <a:pt x="122" y="132"/>
                          <a:pt x="124" y="130"/>
                          <a:pt x="126" y="127"/>
                        </a:cubicBezTo>
                        <a:close/>
                        <a:moveTo>
                          <a:pt x="131" y="129"/>
                        </a:moveTo>
                        <a:cubicBezTo>
                          <a:pt x="132" y="129"/>
                          <a:pt x="132" y="129"/>
                          <a:pt x="133" y="130"/>
                        </a:cubicBezTo>
                        <a:cubicBezTo>
                          <a:pt x="133" y="130"/>
                          <a:pt x="133" y="130"/>
                          <a:pt x="132" y="130"/>
                        </a:cubicBezTo>
                        <a:cubicBezTo>
                          <a:pt x="132" y="130"/>
                          <a:pt x="132" y="130"/>
                          <a:pt x="132" y="130"/>
                        </a:cubicBezTo>
                        <a:cubicBezTo>
                          <a:pt x="130" y="131"/>
                          <a:pt x="129" y="132"/>
                          <a:pt x="127" y="133"/>
                        </a:cubicBezTo>
                        <a:cubicBezTo>
                          <a:pt x="128" y="132"/>
                          <a:pt x="130" y="130"/>
                          <a:pt x="131" y="129"/>
                        </a:cubicBezTo>
                        <a:close/>
                        <a:moveTo>
                          <a:pt x="132" y="128"/>
                        </a:moveTo>
                        <a:cubicBezTo>
                          <a:pt x="135" y="126"/>
                          <a:pt x="138" y="124"/>
                          <a:pt x="140" y="123"/>
                        </a:cubicBezTo>
                        <a:cubicBezTo>
                          <a:pt x="138" y="125"/>
                          <a:pt x="136" y="127"/>
                          <a:pt x="134" y="129"/>
                        </a:cubicBezTo>
                        <a:cubicBezTo>
                          <a:pt x="134" y="128"/>
                          <a:pt x="133" y="128"/>
                          <a:pt x="132" y="128"/>
                        </a:cubicBezTo>
                        <a:close/>
                        <a:moveTo>
                          <a:pt x="139" y="130"/>
                        </a:moveTo>
                        <a:cubicBezTo>
                          <a:pt x="139" y="130"/>
                          <a:pt x="139" y="130"/>
                          <a:pt x="139" y="130"/>
                        </a:cubicBezTo>
                        <a:cubicBezTo>
                          <a:pt x="139" y="130"/>
                          <a:pt x="138" y="130"/>
                          <a:pt x="138" y="130"/>
                        </a:cubicBezTo>
                        <a:cubicBezTo>
                          <a:pt x="138" y="130"/>
                          <a:pt x="139" y="129"/>
                          <a:pt x="139" y="129"/>
                        </a:cubicBezTo>
                        <a:cubicBezTo>
                          <a:pt x="140" y="129"/>
                          <a:pt x="141" y="128"/>
                          <a:pt x="142" y="128"/>
                        </a:cubicBezTo>
                        <a:cubicBezTo>
                          <a:pt x="141" y="129"/>
                          <a:pt x="140" y="129"/>
                          <a:pt x="139" y="130"/>
                        </a:cubicBezTo>
                        <a:close/>
                        <a:moveTo>
                          <a:pt x="148" y="136"/>
                        </a:moveTo>
                        <a:cubicBezTo>
                          <a:pt x="144" y="138"/>
                          <a:pt x="141" y="141"/>
                          <a:pt x="138" y="143"/>
                        </a:cubicBezTo>
                        <a:cubicBezTo>
                          <a:pt x="138" y="142"/>
                          <a:pt x="139" y="142"/>
                          <a:pt x="139" y="141"/>
                        </a:cubicBezTo>
                        <a:cubicBezTo>
                          <a:pt x="140" y="140"/>
                          <a:pt x="141" y="140"/>
                          <a:pt x="141" y="139"/>
                        </a:cubicBezTo>
                        <a:cubicBezTo>
                          <a:pt x="142" y="139"/>
                          <a:pt x="142" y="139"/>
                          <a:pt x="142" y="139"/>
                        </a:cubicBezTo>
                        <a:cubicBezTo>
                          <a:pt x="144" y="138"/>
                          <a:pt x="146" y="137"/>
                          <a:pt x="148" y="136"/>
                        </a:cubicBezTo>
                        <a:close/>
                        <a:moveTo>
                          <a:pt x="139" y="134"/>
                        </a:moveTo>
                        <a:cubicBezTo>
                          <a:pt x="140" y="133"/>
                          <a:pt x="141" y="133"/>
                          <a:pt x="141" y="133"/>
                        </a:cubicBezTo>
                        <a:cubicBezTo>
                          <a:pt x="141" y="133"/>
                          <a:pt x="141" y="133"/>
                          <a:pt x="141" y="133"/>
                        </a:cubicBezTo>
                        <a:cubicBezTo>
                          <a:pt x="140" y="134"/>
                          <a:pt x="139" y="136"/>
                          <a:pt x="137" y="137"/>
                        </a:cubicBezTo>
                        <a:cubicBezTo>
                          <a:pt x="137" y="137"/>
                          <a:pt x="136" y="138"/>
                          <a:pt x="135" y="138"/>
                        </a:cubicBezTo>
                        <a:cubicBezTo>
                          <a:pt x="137" y="137"/>
                          <a:pt x="138" y="135"/>
                          <a:pt x="139" y="134"/>
                        </a:cubicBezTo>
                        <a:close/>
                        <a:moveTo>
                          <a:pt x="144" y="144"/>
                        </a:moveTo>
                        <a:cubicBezTo>
                          <a:pt x="143" y="144"/>
                          <a:pt x="143" y="144"/>
                          <a:pt x="143" y="144"/>
                        </a:cubicBezTo>
                        <a:cubicBezTo>
                          <a:pt x="142" y="145"/>
                          <a:pt x="141" y="146"/>
                          <a:pt x="140" y="147"/>
                        </a:cubicBezTo>
                        <a:cubicBezTo>
                          <a:pt x="139" y="147"/>
                          <a:pt x="138" y="146"/>
                          <a:pt x="137" y="146"/>
                        </a:cubicBezTo>
                        <a:cubicBezTo>
                          <a:pt x="139" y="145"/>
                          <a:pt x="141" y="145"/>
                          <a:pt x="144" y="144"/>
                        </a:cubicBezTo>
                        <a:close/>
                        <a:moveTo>
                          <a:pt x="146" y="152"/>
                        </a:moveTo>
                        <a:cubicBezTo>
                          <a:pt x="147" y="151"/>
                          <a:pt x="148" y="151"/>
                          <a:pt x="149" y="150"/>
                        </a:cubicBezTo>
                        <a:cubicBezTo>
                          <a:pt x="148" y="151"/>
                          <a:pt x="147" y="152"/>
                          <a:pt x="146" y="153"/>
                        </a:cubicBezTo>
                        <a:cubicBezTo>
                          <a:pt x="145" y="154"/>
                          <a:pt x="144" y="154"/>
                          <a:pt x="142" y="155"/>
                        </a:cubicBezTo>
                        <a:cubicBezTo>
                          <a:pt x="143" y="154"/>
                          <a:pt x="145" y="153"/>
                          <a:pt x="146" y="152"/>
                        </a:cubicBezTo>
                        <a:close/>
                        <a:moveTo>
                          <a:pt x="146" y="147"/>
                        </a:moveTo>
                        <a:cubicBezTo>
                          <a:pt x="147" y="145"/>
                          <a:pt x="149" y="144"/>
                          <a:pt x="150" y="142"/>
                        </a:cubicBezTo>
                        <a:cubicBezTo>
                          <a:pt x="151" y="141"/>
                          <a:pt x="153" y="140"/>
                          <a:pt x="154" y="139"/>
                        </a:cubicBezTo>
                        <a:cubicBezTo>
                          <a:pt x="155" y="139"/>
                          <a:pt x="155" y="139"/>
                          <a:pt x="156" y="139"/>
                        </a:cubicBezTo>
                        <a:cubicBezTo>
                          <a:pt x="156" y="140"/>
                          <a:pt x="156" y="140"/>
                          <a:pt x="156" y="140"/>
                        </a:cubicBezTo>
                        <a:cubicBezTo>
                          <a:pt x="154" y="142"/>
                          <a:pt x="151" y="144"/>
                          <a:pt x="149" y="146"/>
                        </a:cubicBezTo>
                        <a:cubicBezTo>
                          <a:pt x="149" y="146"/>
                          <a:pt x="149" y="146"/>
                          <a:pt x="149" y="146"/>
                        </a:cubicBezTo>
                        <a:cubicBezTo>
                          <a:pt x="148" y="146"/>
                          <a:pt x="147" y="147"/>
                          <a:pt x="146" y="147"/>
                        </a:cubicBezTo>
                        <a:close/>
                        <a:moveTo>
                          <a:pt x="173" y="99"/>
                        </a:moveTo>
                        <a:cubicBezTo>
                          <a:pt x="172" y="99"/>
                          <a:pt x="172" y="99"/>
                          <a:pt x="172" y="99"/>
                        </a:cubicBezTo>
                        <a:cubicBezTo>
                          <a:pt x="172" y="99"/>
                          <a:pt x="172" y="99"/>
                          <a:pt x="171" y="99"/>
                        </a:cubicBezTo>
                        <a:cubicBezTo>
                          <a:pt x="170" y="100"/>
                          <a:pt x="168" y="101"/>
                          <a:pt x="167" y="101"/>
                        </a:cubicBezTo>
                        <a:cubicBezTo>
                          <a:pt x="168" y="100"/>
                          <a:pt x="170" y="98"/>
                          <a:pt x="172" y="97"/>
                        </a:cubicBezTo>
                        <a:cubicBezTo>
                          <a:pt x="172" y="97"/>
                          <a:pt x="172" y="97"/>
                          <a:pt x="172" y="97"/>
                        </a:cubicBezTo>
                        <a:cubicBezTo>
                          <a:pt x="172" y="98"/>
                          <a:pt x="172" y="98"/>
                          <a:pt x="173" y="99"/>
                        </a:cubicBezTo>
                        <a:close/>
                        <a:moveTo>
                          <a:pt x="168" y="111"/>
                        </a:moveTo>
                        <a:cubicBezTo>
                          <a:pt x="170" y="109"/>
                          <a:pt x="172" y="108"/>
                          <a:pt x="174" y="107"/>
                        </a:cubicBezTo>
                        <a:cubicBezTo>
                          <a:pt x="174" y="107"/>
                          <a:pt x="175" y="108"/>
                          <a:pt x="175" y="107"/>
                        </a:cubicBezTo>
                        <a:cubicBezTo>
                          <a:pt x="176" y="107"/>
                          <a:pt x="176" y="107"/>
                          <a:pt x="176" y="107"/>
                        </a:cubicBezTo>
                        <a:cubicBezTo>
                          <a:pt x="176" y="107"/>
                          <a:pt x="176" y="107"/>
                          <a:pt x="175" y="108"/>
                        </a:cubicBezTo>
                        <a:cubicBezTo>
                          <a:pt x="171" y="110"/>
                          <a:pt x="167" y="113"/>
                          <a:pt x="163" y="115"/>
                        </a:cubicBezTo>
                        <a:cubicBezTo>
                          <a:pt x="164" y="114"/>
                          <a:pt x="164" y="113"/>
                          <a:pt x="165" y="113"/>
                        </a:cubicBezTo>
                        <a:cubicBezTo>
                          <a:pt x="166" y="112"/>
                          <a:pt x="167" y="111"/>
                          <a:pt x="168" y="111"/>
                        </a:cubicBezTo>
                        <a:close/>
                        <a:moveTo>
                          <a:pt x="165" y="124"/>
                        </a:moveTo>
                        <a:cubicBezTo>
                          <a:pt x="166" y="123"/>
                          <a:pt x="167" y="122"/>
                          <a:pt x="168" y="121"/>
                        </a:cubicBezTo>
                        <a:cubicBezTo>
                          <a:pt x="168" y="122"/>
                          <a:pt x="168" y="122"/>
                          <a:pt x="167" y="122"/>
                        </a:cubicBezTo>
                        <a:cubicBezTo>
                          <a:pt x="166" y="123"/>
                          <a:pt x="165" y="124"/>
                          <a:pt x="164" y="125"/>
                        </a:cubicBezTo>
                        <a:cubicBezTo>
                          <a:pt x="164" y="124"/>
                          <a:pt x="164" y="124"/>
                          <a:pt x="165" y="124"/>
                        </a:cubicBezTo>
                        <a:close/>
                        <a:moveTo>
                          <a:pt x="156" y="126"/>
                        </a:moveTo>
                        <a:cubicBezTo>
                          <a:pt x="157" y="125"/>
                          <a:pt x="158" y="125"/>
                          <a:pt x="159" y="124"/>
                        </a:cubicBezTo>
                        <a:cubicBezTo>
                          <a:pt x="160" y="123"/>
                          <a:pt x="161" y="123"/>
                          <a:pt x="161" y="122"/>
                        </a:cubicBezTo>
                        <a:cubicBezTo>
                          <a:pt x="162" y="122"/>
                          <a:pt x="163" y="122"/>
                          <a:pt x="164" y="121"/>
                        </a:cubicBezTo>
                        <a:cubicBezTo>
                          <a:pt x="161" y="123"/>
                          <a:pt x="159" y="125"/>
                          <a:pt x="156" y="126"/>
                        </a:cubicBezTo>
                        <a:close/>
                        <a:moveTo>
                          <a:pt x="165" y="127"/>
                        </a:moveTo>
                        <a:cubicBezTo>
                          <a:pt x="166" y="127"/>
                          <a:pt x="166" y="127"/>
                          <a:pt x="166" y="127"/>
                        </a:cubicBezTo>
                        <a:cubicBezTo>
                          <a:pt x="167" y="126"/>
                          <a:pt x="167" y="126"/>
                          <a:pt x="166" y="125"/>
                        </a:cubicBezTo>
                        <a:cubicBezTo>
                          <a:pt x="167" y="125"/>
                          <a:pt x="167" y="125"/>
                          <a:pt x="168" y="124"/>
                        </a:cubicBezTo>
                        <a:cubicBezTo>
                          <a:pt x="169" y="123"/>
                          <a:pt x="170" y="122"/>
                          <a:pt x="172" y="121"/>
                        </a:cubicBezTo>
                        <a:cubicBezTo>
                          <a:pt x="173" y="122"/>
                          <a:pt x="175" y="123"/>
                          <a:pt x="176" y="124"/>
                        </a:cubicBezTo>
                        <a:cubicBezTo>
                          <a:pt x="170" y="127"/>
                          <a:pt x="163" y="131"/>
                          <a:pt x="157" y="135"/>
                        </a:cubicBezTo>
                        <a:cubicBezTo>
                          <a:pt x="157" y="135"/>
                          <a:pt x="157" y="135"/>
                          <a:pt x="157" y="135"/>
                        </a:cubicBezTo>
                        <a:cubicBezTo>
                          <a:pt x="160" y="133"/>
                          <a:pt x="162" y="130"/>
                          <a:pt x="165" y="127"/>
                        </a:cubicBezTo>
                        <a:close/>
                        <a:moveTo>
                          <a:pt x="158" y="115"/>
                        </a:moveTo>
                        <a:cubicBezTo>
                          <a:pt x="157" y="115"/>
                          <a:pt x="156" y="116"/>
                          <a:pt x="155" y="116"/>
                        </a:cubicBezTo>
                        <a:cubicBezTo>
                          <a:pt x="157" y="115"/>
                          <a:pt x="158" y="114"/>
                          <a:pt x="159" y="112"/>
                        </a:cubicBezTo>
                        <a:cubicBezTo>
                          <a:pt x="161" y="111"/>
                          <a:pt x="162" y="110"/>
                          <a:pt x="164" y="109"/>
                        </a:cubicBezTo>
                        <a:cubicBezTo>
                          <a:pt x="162" y="111"/>
                          <a:pt x="160" y="113"/>
                          <a:pt x="158" y="115"/>
                        </a:cubicBezTo>
                        <a:close/>
                        <a:moveTo>
                          <a:pt x="159" y="127"/>
                        </a:moveTo>
                        <a:cubicBezTo>
                          <a:pt x="159" y="127"/>
                          <a:pt x="158" y="128"/>
                          <a:pt x="158" y="128"/>
                        </a:cubicBezTo>
                        <a:cubicBezTo>
                          <a:pt x="156" y="129"/>
                          <a:pt x="154" y="130"/>
                          <a:pt x="152" y="132"/>
                        </a:cubicBezTo>
                        <a:cubicBezTo>
                          <a:pt x="154" y="130"/>
                          <a:pt x="156" y="129"/>
                          <a:pt x="159" y="127"/>
                        </a:cubicBezTo>
                        <a:close/>
                        <a:moveTo>
                          <a:pt x="151" y="117"/>
                        </a:moveTo>
                        <a:cubicBezTo>
                          <a:pt x="151" y="117"/>
                          <a:pt x="150" y="117"/>
                          <a:pt x="149" y="117"/>
                        </a:cubicBezTo>
                        <a:cubicBezTo>
                          <a:pt x="150" y="117"/>
                          <a:pt x="150" y="117"/>
                          <a:pt x="150" y="117"/>
                        </a:cubicBezTo>
                        <a:cubicBezTo>
                          <a:pt x="150" y="116"/>
                          <a:pt x="151" y="115"/>
                          <a:pt x="152" y="115"/>
                        </a:cubicBezTo>
                        <a:cubicBezTo>
                          <a:pt x="152" y="114"/>
                          <a:pt x="153" y="114"/>
                          <a:pt x="154" y="113"/>
                        </a:cubicBezTo>
                        <a:cubicBezTo>
                          <a:pt x="153" y="114"/>
                          <a:pt x="152" y="116"/>
                          <a:pt x="151" y="117"/>
                        </a:cubicBezTo>
                        <a:close/>
                        <a:moveTo>
                          <a:pt x="157" y="147"/>
                        </a:moveTo>
                        <a:cubicBezTo>
                          <a:pt x="158" y="147"/>
                          <a:pt x="159" y="146"/>
                          <a:pt x="161" y="146"/>
                        </a:cubicBezTo>
                        <a:cubicBezTo>
                          <a:pt x="159" y="147"/>
                          <a:pt x="157" y="147"/>
                          <a:pt x="156" y="148"/>
                        </a:cubicBezTo>
                        <a:cubicBezTo>
                          <a:pt x="156" y="148"/>
                          <a:pt x="157" y="147"/>
                          <a:pt x="157" y="147"/>
                        </a:cubicBezTo>
                        <a:close/>
                        <a:moveTo>
                          <a:pt x="159" y="137"/>
                        </a:moveTo>
                        <a:cubicBezTo>
                          <a:pt x="159" y="138"/>
                          <a:pt x="159" y="138"/>
                          <a:pt x="158" y="138"/>
                        </a:cubicBezTo>
                        <a:cubicBezTo>
                          <a:pt x="158" y="138"/>
                          <a:pt x="158" y="138"/>
                          <a:pt x="158" y="138"/>
                        </a:cubicBezTo>
                        <a:cubicBezTo>
                          <a:pt x="157" y="138"/>
                          <a:pt x="157" y="138"/>
                          <a:pt x="157" y="138"/>
                        </a:cubicBezTo>
                        <a:cubicBezTo>
                          <a:pt x="157" y="137"/>
                          <a:pt x="158" y="137"/>
                          <a:pt x="158" y="137"/>
                        </a:cubicBezTo>
                        <a:cubicBezTo>
                          <a:pt x="159" y="137"/>
                          <a:pt x="160" y="137"/>
                          <a:pt x="161" y="137"/>
                        </a:cubicBezTo>
                        <a:cubicBezTo>
                          <a:pt x="161" y="137"/>
                          <a:pt x="161" y="138"/>
                          <a:pt x="161" y="138"/>
                        </a:cubicBezTo>
                        <a:cubicBezTo>
                          <a:pt x="160" y="137"/>
                          <a:pt x="160" y="137"/>
                          <a:pt x="159" y="137"/>
                        </a:cubicBezTo>
                        <a:close/>
                        <a:moveTo>
                          <a:pt x="160" y="136"/>
                        </a:moveTo>
                        <a:cubicBezTo>
                          <a:pt x="162" y="135"/>
                          <a:pt x="163" y="135"/>
                          <a:pt x="165" y="134"/>
                        </a:cubicBezTo>
                        <a:cubicBezTo>
                          <a:pt x="164" y="135"/>
                          <a:pt x="163" y="135"/>
                          <a:pt x="163" y="136"/>
                        </a:cubicBezTo>
                        <a:cubicBezTo>
                          <a:pt x="162" y="136"/>
                          <a:pt x="161" y="136"/>
                          <a:pt x="160" y="136"/>
                        </a:cubicBezTo>
                        <a:close/>
                        <a:moveTo>
                          <a:pt x="167" y="141"/>
                        </a:moveTo>
                        <a:cubicBezTo>
                          <a:pt x="166" y="141"/>
                          <a:pt x="166" y="141"/>
                          <a:pt x="166" y="142"/>
                        </a:cubicBezTo>
                        <a:cubicBezTo>
                          <a:pt x="165" y="142"/>
                          <a:pt x="164" y="142"/>
                          <a:pt x="163" y="143"/>
                        </a:cubicBezTo>
                        <a:cubicBezTo>
                          <a:pt x="164" y="142"/>
                          <a:pt x="166" y="141"/>
                          <a:pt x="167" y="141"/>
                        </a:cubicBezTo>
                        <a:close/>
                        <a:moveTo>
                          <a:pt x="165" y="146"/>
                        </a:moveTo>
                        <a:cubicBezTo>
                          <a:pt x="167" y="144"/>
                          <a:pt x="169" y="143"/>
                          <a:pt x="171" y="142"/>
                        </a:cubicBezTo>
                        <a:cubicBezTo>
                          <a:pt x="172" y="141"/>
                          <a:pt x="171" y="140"/>
                          <a:pt x="170" y="140"/>
                        </a:cubicBezTo>
                        <a:cubicBezTo>
                          <a:pt x="171" y="139"/>
                          <a:pt x="172" y="138"/>
                          <a:pt x="173" y="137"/>
                        </a:cubicBezTo>
                        <a:cubicBezTo>
                          <a:pt x="174" y="137"/>
                          <a:pt x="175" y="137"/>
                          <a:pt x="176" y="136"/>
                        </a:cubicBezTo>
                        <a:cubicBezTo>
                          <a:pt x="174" y="138"/>
                          <a:pt x="173" y="140"/>
                          <a:pt x="171" y="142"/>
                        </a:cubicBezTo>
                        <a:cubicBezTo>
                          <a:pt x="169" y="143"/>
                          <a:pt x="166" y="145"/>
                          <a:pt x="164" y="147"/>
                        </a:cubicBezTo>
                        <a:cubicBezTo>
                          <a:pt x="164" y="146"/>
                          <a:pt x="165" y="146"/>
                          <a:pt x="165" y="146"/>
                        </a:cubicBezTo>
                        <a:close/>
                        <a:moveTo>
                          <a:pt x="178" y="115"/>
                        </a:moveTo>
                        <a:cubicBezTo>
                          <a:pt x="180" y="113"/>
                          <a:pt x="182" y="112"/>
                          <a:pt x="184" y="110"/>
                        </a:cubicBezTo>
                        <a:cubicBezTo>
                          <a:pt x="185" y="110"/>
                          <a:pt x="185" y="110"/>
                          <a:pt x="186" y="110"/>
                        </a:cubicBezTo>
                        <a:cubicBezTo>
                          <a:pt x="183" y="112"/>
                          <a:pt x="180" y="113"/>
                          <a:pt x="178" y="115"/>
                        </a:cubicBezTo>
                        <a:close/>
                        <a:moveTo>
                          <a:pt x="180" y="108"/>
                        </a:moveTo>
                        <a:cubicBezTo>
                          <a:pt x="181" y="107"/>
                          <a:pt x="181" y="107"/>
                          <a:pt x="182" y="106"/>
                        </a:cubicBezTo>
                        <a:cubicBezTo>
                          <a:pt x="183" y="106"/>
                          <a:pt x="184" y="105"/>
                          <a:pt x="186" y="104"/>
                        </a:cubicBezTo>
                        <a:cubicBezTo>
                          <a:pt x="184" y="106"/>
                          <a:pt x="182" y="107"/>
                          <a:pt x="180" y="108"/>
                        </a:cubicBezTo>
                        <a:close/>
                        <a:moveTo>
                          <a:pt x="184" y="97"/>
                        </a:moveTo>
                        <a:cubicBezTo>
                          <a:pt x="183" y="98"/>
                          <a:pt x="181" y="100"/>
                          <a:pt x="180" y="101"/>
                        </a:cubicBezTo>
                        <a:cubicBezTo>
                          <a:pt x="176" y="103"/>
                          <a:pt x="173" y="105"/>
                          <a:pt x="169" y="107"/>
                        </a:cubicBezTo>
                        <a:cubicBezTo>
                          <a:pt x="172" y="105"/>
                          <a:pt x="174" y="103"/>
                          <a:pt x="176" y="100"/>
                        </a:cubicBezTo>
                        <a:cubicBezTo>
                          <a:pt x="177" y="99"/>
                          <a:pt x="178" y="98"/>
                          <a:pt x="180" y="98"/>
                        </a:cubicBezTo>
                        <a:cubicBezTo>
                          <a:pt x="181" y="97"/>
                          <a:pt x="183" y="97"/>
                          <a:pt x="185" y="96"/>
                        </a:cubicBezTo>
                        <a:cubicBezTo>
                          <a:pt x="185" y="96"/>
                          <a:pt x="184" y="97"/>
                          <a:pt x="184" y="97"/>
                        </a:cubicBezTo>
                        <a:close/>
                        <a:moveTo>
                          <a:pt x="181" y="91"/>
                        </a:moveTo>
                        <a:cubicBezTo>
                          <a:pt x="179" y="92"/>
                          <a:pt x="177" y="93"/>
                          <a:pt x="175" y="95"/>
                        </a:cubicBezTo>
                        <a:cubicBezTo>
                          <a:pt x="175" y="95"/>
                          <a:pt x="175" y="95"/>
                          <a:pt x="175" y="95"/>
                        </a:cubicBezTo>
                        <a:cubicBezTo>
                          <a:pt x="178" y="92"/>
                          <a:pt x="180" y="90"/>
                          <a:pt x="183" y="89"/>
                        </a:cubicBezTo>
                        <a:cubicBezTo>
                          <a:pt x="182" y="89"/>
                          <a:pt x="182" y="90"/>
                          <a:pt x="181" y="91"/>
                        </a:cubicBezTo>
                        <a:close/>
                        <a:moveTo>
                          <a:pt x="172" y="93"/>
                        </a:moveTo>
                        <a:cubicBezTo>
                          <a:pt x="172" y="92"/>
                          <a:pt x="173" y="91"/>
                          <a:pt x="173" y="91"/>
                        </a:cubicBezTo>
                        <a:cubicBezTo>
                          <a:pt x="174" y="90"/>
                          <a:pt x="175" y="90"/>
                          <a:pt x="176" y="90"/>
                        </a:cubicBezTo>
                        <a:cubicBezTo>
                          <a:pt x="174" y="91"/>
                          <a:pt x="173" y="92"/>
                          <a:pt x="172" y="93"/>
                        </a:cubicBezTo>
                        <a:close/>
                        <a:moveTo>
                          <a:pt x="172" y="89"/>
                        </a:moveTo>
                        <a:cubicBezTo>
                          <a:pt x="172" y="89"/>
                          <a:pt x="172" y="89"/>
                          <a:pt x="172" y="89"/>
                        </a:cubicBezTo>
                        <a:cubicBezTo>
                          <a:pt x="170" y="93"/>
                          <a:pt x="167" y="96"/>
                          <a:pt x="165" y="99"/>
                        </a:cubicBezTo>
                        <a:cubicBezTo>
                          <a:pt x="163" y="101"/>
                          <a:pt x="161" y="103"/>
                          <a:pt x="159" y="105"/>
                        </a:cubicBezTo>
                        <a:cubicBezTo>
                          <a:pt x="156" y="106"/>
                          <a:pt x="154" y="107"/>
                          <a:pt x="152" y="108"/>
                        </a:cubicBezTo>
                        <a:cubicBezTo>
                          <a:pt x="159" y="101"/>
                          <a:pt x="166" y="94"/>
                          <a:pt x="173" y="88"/>
                        </a:cubicBezTo>
                        <a:cubicBezTo>
                          <a:pt x="173" y="88"/>
                          <a:pt x="173" y="89"/>
                          <a:pt x="172" y="89"/>
                        </a:cubicBezTo>
                        <a:close/>
                        <a:moveTo>
                          <a:pt x="152" y="111"/>
                        </a:moveTo>
                        <a:cubicBezTo>
                          <a:pt x="153" y="111"/>
                          <a:pt x="153" y="110"/>
                          <a:pt x="153" y="110"/>
                        </a:cubicBezTo>
                        <a:cubicBezTo>
                          <a:pt x="153" y="109"/>
                          <a:pt x="154" y="109"/>
                          <a:pt x="155" y="109"/>
                        </a:cubicBezTo>
                        <a:cubicBezTo>
                          <a:pt x="154" y="109"/>
                          <a:pt x="154" y="110"/>
                          <a:pt x="154" y="110"/>
                        </a:cubicBezTo>
                        <a:cubicBezTo>
                          <a:pt x="152" y="112"/>
                          <a:pt x="150" y="114"/>
                          <a:pt x="148" y="115"/>
                        </a:cubicBezTo>
                        <a:cubicBezTo>
                          <a:pt x="147" y="116"/>
                          <a:pt x="145" y="117"/>
                          <a:pt x="144" y="118"/>
                        </a:cubicBezTo>
                        <a:cubicBezTo>
                          <a:pt x="144" y="118"/>
                          <a:pt x="144" y="118"/>
                          <a:pt x="144" y="118"/>
                        </a:cubicBezTo>
                        <a:cubicBezTo>
                          <a:pt x="147" y="116"/>
                          <a:pt x="150" y="113"/>
                          <a:pt x="152" y="111"/>
                        </a:cubicBezTo>
                        <a:close/>
                        <a:moveTo>
                          <a:pt x="148" y="119"/>
                        </a:moveTo>
                        <a:cubicBezTo>
                          <a:pt x="148" y="119"/>
                          <a:pt x="149" y="119"/>
                          <a:pt x="149" y="118"/>
                        </a:cubicBezTo>
                        <a:cubicBezTo>
                          <a:pt x="148" y="120"/>
                          <a:pt x="146" y="122"/>
                          <a:pt x="145" y="123"/>
                        </a:cubicBezTo>
                        <a:cubicBezTo>
                          <a:pt x="144" y="124"/>
                          <a:pt x="143" y="124"/>
                          <a:pt x="142" y="125"/>
                        </a:cubicBezTo>
                        <a:cubicBezTo>
                          <a:pt x="144" y="123"/>
                          <a:pt x="146" y="121"/>
                          <a:pt x="148" y="119"/>
                        </a:cubicBezTo>
                        <a:close/>
                        <a:moveTo>
                          <a:pt x="138" y="119"/>
                        </a:moveTo>
                        <a:cubicBezTo>
                          <a:pt x="136" y="120"/>
                          <a:pt x="133" y="121"/>
                          <a:pt x="130" y="122"/>
                        </a:cubicBezTo>
                        <a:cubicBezTo>
                          <a:pt x="131" y="121"/>
                          <a:pt x="132" y="121"/>
                          <a:pt x="132" y="120"/>
                        </a:cubicBezTo>
                        <a:cubicBezTo>
                          <a:pt x="134" y="119"/>
                          <a:pt x="135" y="118"/>
                          <a:pt x="136" y="118"/>
                        </a:cubicBezTo>
                        <a:cubicBezTo>
                          <a:pt x="139" y="116"/>
                          <a:pt x="141" y="115"/>
                          <a:pt x="144" y="114"/>
                        </a:cubicBezTo>
                        <a:cubicBezTo>
                          <a:pt x="142" y="116"/>
                          <a:pt x="140" y="118"/>
                          <a:pt x="138" y="119"/>
                        </a:cubicBezTo>
                        <a:close/>
                        <a:moveTo>
                          <a:pt x="126" y="116"/>
                        </a:moveTo>
                        <a:cubicBezTo>
                          <a:pt x="130" y="112"/>
                          <a:pt x="133" y="109"/>
                          <a:pt x="136" y="106"/>
                        </a:cubicBezTo>
                        <a:cubicBezTo>
                          <a:pt x="139" y="104"/>
                          <a:pt x="142" y="102"/>
                          <a:pt x="145" y="101"/>
                        </a:cubicBezTo>
                        <a:cubicBezTo>
                          <a:pt x="141" y="104"/>
                          <a:pt x="138" y="107"/>
                          <a:pt x="134" y="110"/>
                        </a:cubicBezTo>
                        <a:cubicBezTo>
                          <a:pt x="132" y="112"/>
                          <a:pt x="129" y="114"/>
                          <a:pt x="126" y="116"/>
                        </a:cubicBezTo>
                        <a:close/>
                        <a:moveTo>
                          <a:pt x="131" y="116"/>
                        </a:moveTo>
                        <a:cubicBezTo>
                          <a:pt x="129" y="117"/>
                          <a:pt x="128" y="118"/>
                          <a:pt x="127" y="120"/>
                        </a:cubicBezTo>
                        <a:cubicBezTo>
                          <a:pt x="127" y="120"/>
                          <a:pt x="127" y="120"/>
                          <a:pt x="126" y="120"/>
                        </a:cubicBezTo>
                        <a:cubicBezTo>
                          <a:pt x="125" y="121"/>
                          <a:pt x="124" y="122"/>
                          <a:pt x="122" y="123"/>
                        </a:cubicBezTo>
                        <a:cubicBezTo>
                          <a:pt x="125" y="121"/>
                          <a:pt x="128" y="118"/>
                          <a:pt x="131" y="116"/>
                        </a:cubicBezTo>
                        <a:close/>
                        <a:moveTo>
                          <a:pt x="124" y="126"/>
                        </a:moveTo>
                        <a:cubicBezTo>
                          <a:pt x="124" y="126"/>
                          <a:pt x="124" y="126"/>
                          <a:pt x="124" y="126"/>
                        </a:cubicBezTo>
                        <a:cubicBezTo>
                          <a:pt x="122" y="129"/>
                          <a:pt x="120" y="132"/>
                          <a:pt x="117" y="135"/>
                        </a:cubicBezTo>
                        <a:cubicBezTo>
                          <a:pt x="119" y="132"/>
                          <a:pt x="122" y="129"/>
                          <a:pt x="124" y="126"/>
                        </a:cubicBezTo>
                        <a:close/>
                        <a:moveTo>
                          <a:pt x="113" y="117"/>
                        </a:moveTo>
                        <a:cubicBezTo>
                          <a:pt x="113" y="117"/>
                          <a:pt x="112" y="117"/>
                          <a:pt x="112" y="117"/>
                        </a:cubicBezTo>
                        <a:cubicBezTo>
                          <a:pt x="112" y="118"/>
                          <a:pt x="111" y="119"/>
                          <a:pt x="110" y="120"/>
                        </a:cubicBezTo>
                        <a:cubicBezTo>
                          <a:pt x="110" y="120"/>
                          <a:pt x="109" y="120"/>
                          <a:pt x="109" y="120"/>
                        </a:cubicBezTo>
                        <a:cubicBezTo>
                          <a:pt x="110" y="119"/>
                          <a:pt x="111" y="118"/>
                          <a:pt x="113" y="117"/>
                        </a:cubicBezTo>
                        <a:close/>
                        <a:moveTo>
                          <a:pt x="107" y="119"/>
                        </a:moveTo>
                        <a:cubicBezTo>
                          <a:pt x="107" y="119"/>
                          <a:pt x="106" y="119"/>
                          <a:pt x="106" y="119"/>
                        </a:cubicBezTo>
                        <a:cubicBezTo>
                          <a:pt x="107" y="118"/>
                          <a:pt x="107" y="117"/>
                          <a:pt x="108" y="117"/>
                        </a:cubicBezTo>
                        <a:cubicBezTo>
                          <a:pt x="109" y="116"/>
                          <a:pt x="110" y="115"/>
                          <a:pt x="111" y="115"/>
                        </a:cubicBezTo>
                        <a:cubicBezTo>
                          <a:pt x="110" y="116"/>
                          <a:pt x="108" y="118"/>
                          <a:pt x="107" y="119"/>
                        </a:cubicBezTo>
                        <a:close/>
                        <a:moveTo>
                          <a:pt x="112" y="125"/>
                        </a:moveTo>
                        <a:cubicBezTo>
                          <a:pt x="113" y="125"/>
                          <a:pt x="114" y="124"/>
                          <a:pt x="115" y="123"/>
                        </a:cubicBezTo>
                        <a:cubicBezTo>
                          <a:pt x="115" y="123"/>
                          <a:pt x="115" y="123"/>
                          <a:pt x="115" y="123"/>
                        </a:cubicBezTo>
                        <a:cubicBezTo>
                          <a:pt x="114" y="124"/>
                          <a:pt x="114" y="125"/>
                          <a:pt x="113" y="126"/>
                        </a:cubicBezTo>
                        <a:cubicBezTo>
                          <a:pt x="111" y="127"/>
                          <a:pt x="110" y="128"/>
                          <a:pt x="109" y="129"/>
                        </a:cubicBezTo>
                        <a:cubicBezTo>
                          <a:pt x="110" y="128"/>
                          <a:pt x="111" y="127"/>
                          <a:pt x="112" y="125"/>
                        </a:cubicBezTo>
                        <a:close/>
                        <a:moveTo>
                          <a:pt x="104" y="117"/>
                        </a:moveTo>
                        <a:cubicBezTo>
                          <a:pt x="103" y="117"/>
                          <a:pt x="102" y="117"/>
                          <a:pt x="102" y="118"/>
                        </a:cubicBezTo>
                        <a:cubicBezTo>
                          <a:pt x="101" y="118"/>
                          <a:pt x="101" y="118"/>
                          <a:pt x="101" y="118"/>
                        </a:cubicBezTo>
                        <a:cubicBezTo>
                          <a:pt x="105" y="114"/>
                          <a:pt x="109" y="110"/>
                          <a:pt x="113" y="106"/>
                        </a:cubicBezTo>
                        <a:cubicBezTo>
                          <a:pt x="113" y="106"/>
                          <a:pt x="114" y="106"/>
                          <a:pt x="114" y="105"/>
                        </a:cubicBezTo>
                        <a:cubicBezTo>
                          <a:pt x="111" y="109"/>
                          <a:pt x="107" y="113"/>
                          <a:pt x="104" y="117"/>
                        </a:cubicBezTo>
                        <a:close/>
                        <a:moveTo>
                          <a:pt x="99" y="129"/>
                        </a:moveTo>
                        <a:cubicBezTo>
                          <a:pt x="99" y="128"/>
                          <a:pt x="100" y="128"/>
                          <a:pt x="100" y="127"/>
                        </a:cubicBezTo>
                        <a:cubicBezTo>
                          <a:pt x="100" y="129"/>
                          <a:pt x="99" y="130"/>
                          <a:pt x="98" y="131"/>
                        </a:cubicBezTo>
                        <a:cubicBezTo>
                          <a:pt x="97" y="132"/>
                          <a:pt x="96" y="133"/>
                          <a:pt x="95" y="135"/>
                        </a:cubicBezTo>
                        <a:cubicBezTo>
                          <a:pt x="94" y="135"/>
                          <a:pt x="94" y="134"/>
                          <a:pt x="93" y="134"/>
                        </a:cubicBezTo>
                        <a:cubicBezTo>
                          <a:pt x="95" y="132"/>
                          <a:pt x="97" y="130"/>
                          <a:pt x="99" y="129"/>
                        </a:cubicBezTo>
                        <a:close/>
                        <a:moveTo>
                          <a:pt x="103" y="132"/>
                        </a:moveTo>
                        <a:cubicBezTo>
                          <a:pt x="103" y="132"/>
                          <a:pt x="104" y="131"/>
                          <a:pt x="104" y="131"/>
                        </a:cubicBezTo>
                        <a:cubicBezTo>
                          <a:pt x="103" y="132"/>
                          <a:pt x="102" y="133"/>
                          <a:pt x="101" y="135"/>
                        </a:cubicBezTo>
                        <a:cubicBezTo>
                          <a:pt x="100" y="135"/>
                          <a:pt x="100" y="135"/>
                          <a:pt x="100" y="135"/>
                        </a:cubicBezTo>
                        <a:cubicBezTo>
                          <a:pt x="101" y="134"/>
                          <a:pt x="102" y="133"/>
                          <a:pt x="103" y="132"/>
                        </a:cubicBezTo>
                        <a:close/>
                        <a:moveTo>
                          <a:pt x="103" y="126"/>
                        </a:moveTo>
                        <a:cubicBezTo>
                          <a:pt x="104" y="125"/>
                          <a:pt x="105" y="124"/>
                          <a:pt x="106" y="123"/>
                        </a:cubicBezTo>
                        <a:cubicBezTo>
                          <a:pt x="106" y="122"/>
                          <a:pt x="107" y="121"/>
                          <a:pt x="108" y="121"/>
                        </a:cubicBezTo>
                        <a:cubicBezTo>
                          <a:pt x="108" y="121"/>
                          <a:pt x="109" y="121"/>
                          <a:pt x="109" y="121"/>
                        </a:cubicBezTo>
                        <a:cubicBezTo>
                          <a:pt x="107" y="123"/>
                          <a:pt x="105" y="124"/>
                          <a:pt x="103" y="126"/>
                        </a:cubicBezTo>
                        <a:close/>
                        <a:moveTo>
                          <a:pt x="110" y="141"/>
                        </a:moveTo>
                        <a:cubicBezTo>
                          <a:pt x="107" y="143"/>
                          <a:pt x="104" y="145"/>
                          <a:pt x="102" y="146"/>
                        </a:cubicBezTo>
                        <a:cubicBezTo>
                          <a:pt x="104" y="144"/>
                          <a:pt x="106" y="143"/>
                          <a:pt x="108" y="141"/>
                        </a:cubicBezTo>
                        <a:cubicBezTo>
                          <a:pt x="108" y="141"/>
                          <a:pt x="109" y="141"/>
                          <a:pt x="110" y="141"/>
                        </a:cubicBezTo>
                        <a:close/>
                        <a:moveTo>
                          <a:pt x="109" y="139"/>
                        </a:moveTo>
                        <a:cubicBezTo>
                          <a:pt x="112" y="137"/>
                          <a:pt x="114" y="134"/>
                          <a:pt x="117" y="132"/>
                        </a:cubicBezTo>
                        <a:cubicBezTo>
                          <a:pt x="117" y="132"/>
                          <a:pt x="117" y="131"/>
                          <a:pt x="118" y="131"/>
                        </a:cubicBezTo>
                        <a:cubicBezTo>
                          <a:pt x="115" y="134"/>
                          <a:pt x="113" y="137"/>
                          <a:pt x="111" y="140"/>
                        </a:cubicBezTo>
                        <a:cubicBezTo>
                          <a:pt x="111" y="140"/>
                          <a:pt x="111" y="140"/>
                          <a:pt x="111" y="140"/>
                        </a:cubicBezTo>
                        <a:cubicBezTo>
                          <a:pt x="111" y="140"/>
                          <a:pt x="110" y="139"/>
                          <a:pt x="109" y="139"/>
                        </a:cubicBezTo>
                        <a:close/>
                        <a:moveTo>
                          <a:pt x="116" y="122"/>
                        </a:moveTo>
                        <a:cubicBezTo>
                          <a:pt x="117" y="121"/>
                          <a:pt x="119" y="120"/>
                          <a:pt x="120" y="119"/>
                        </a:cubicBezTo>
                        <a:cubicBezTo>
                          <a:pt x="119" y="120"/>
                          <a:pt x="118" y="121"/>
                          <a:pt x="116" y="122"/>
                        </a:cubicBezTo>
                        <a:close/>
                        <a:moveTo>
                          <a:pt x="116" y="145"/>
                        </a:moveTo>
                        <a:cubicBezTo>
                          <a:pt x="116" y="144"/>
                          <a:pt x="117" y="144"/>
                          <a:pt x="118" y="143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8" y="144"/>
                        </a:cubicBezTo>
                        <a:cubicBezTo>
                          <a:pt x="118" y="144"/>
                          <a:pt x="118" y="144"/>
                          <a:pt x="117" y="145"/>
                        </a:cubicBezTo>
                        <a:cubicBezTo>
                          <a:pt x="116" y="145"/>
                          <a:pt x="115" y="146"/>
                          <a:pt x="114" y="146"/>
                        </a:cubicBezTo>
                        <a:cubicBezTo>
                          <a:pt x="115" y="146"/>
                          <a:pt x="115" y="145"/>
                          <a:pt x="116" y="145"/>
                        </a:cubicBezTo>
                        <a:close/>
                        <a:moveTo>
                          <a:pt x="122" y="144"/>
                        </a:moveTo>
                        <a:cubicBezTo>
                          <a:pt x="122" y="145"/>
                          <a:pt x="122" y="145"/>
                          <a:pt x="122" y="145"/>
                        </a:cubicBezTo>
                        <a:cubicBezTo>
                          <a:pt x="121" y="146"/>
                          <a:pt x="120" y="147"/>
                          <a:pt x="119" y="148"/>
                        </a:cubicBezTo>
                        <a:cubicBezTo>
                          <a:pt x="119" y="148"/>
                          <a:pt x="119" y="148"/>
                          <a:pt x="118" y="148"/>
                        </a:cubicBezTo>
                        <a:cubicBezTo>
                          <a:pt x="119" y="147"/>
                          <a:pt x="120" y="146"/>
                          <a:pt x="122" y="144"/>
                        </a:cubicBezTo>
                        <a:close/>
                        <a:moveTo>
                          <a:pt x="120" y="140"/>
                        </a:moveTo>
                        <a:cubicBezTo>
                          <a:pt x="120" y="139"/>
                          <a:pt x="121" y="139"/>
                          <a:pt x="122" y="138"/>
                        </a:cubicBezTo>
                        <a:cubicBezTo>
                          <a:pt x="125" y="137"/>
                          <a:pt x="128" y="135"/>
                          <a:pt x="131" y="133"/>
                        </a:cubicBezTo>
                        <a:cubicBezTo>
                          <a:pt x="130" y="134"/>
                          <a:pt x="128" y="135"/>
                          <a:pt x="127" y="136"/>
                        </a:cubicBezTo>
                        <a:cubicBezTo>
                          <a:pt x="125" y="137"/>
                          <a:pt x="122" y="139"/>
                          <a:pt x="120" y="140"/>
                        </a:cubicBezTo>
                        <a:close/>
                        <a:moveTo>
                          <a:pt x="129" y="143"/>
                        </a:moveTo>
                        <a:cubicBezTo>
                          <a:pt x="129" y="143"/>
                          <a:pt x="128" y="143"/>
                          <a:pt x="128" y="143"/>
                        </a:cubicBezTo>
                        <a:cubicBezTo>
                          <a:pt x="128" y="144"/>
                          <a:pt x="127" y="144"/>
                          <a:pt x="127" y="144"/>
                        </a:cubicBezTo>
                        <a:cubicBezTo>
                          <a:pt x="127" y="144"/>
                          <a:pt x="127" y="144"/>
                          <a:pt x="127" y="144"/>
                        </a:cubicBezTo>
                        <a:cubicBezTo>
                          <a:pt x="127" y="143"/>
                          <a:pt x="128" y="143"/>
                          <a:pt x="128" y="142"/>
                        </a:cubicBezTo>
                        <a:cubicBezTo>
                          <a:pt x="129" y="141"/>
                          <a:pt x="130" y="140"/>
                          <a:pt x="131" y="140"/>
                        </a:cubicBezTo>
                        <a:cubicBezTo>
                          <a:pt x="130" y="140"/>
                          <a:pt x="129" y="141"/>
                          <a:pt x="129" y="142"/>
                        </a:cubicBezTo>
                        <a:cubicBezTo>
                          <a:pt x="129" y="142"/>
                          <a:pt x="129" y="142"/>
                          <a:pt x="129" y="143"/>
                        </a:cubicBezTo>
                        <a:close/>
                        <a:moveTo>
                          <a:pt x="129" y="146"/>
                        </a:moveTo>
                        <a:cubicBezTo>
                          <a:pt x="129" y="146"/>
                          <a:pt x="129" y="146"/>
                          <a:pt x="130" y="146"/>
                        </a:cubicBezTo>
                        <a:cubicBezTo>
                          <a:pt x="129" y="147"/>
                          <a:pt x="129" y="148"/>
                          <a:pt x="128" y="148"/>
                        </a:cubicBezTo>
                        <a:cubicBezTo>
                          <a:pt x="127" y="149"/>
                          <a:pt x="126" y="149"/>
                          <a:pt x="125" y="150"/>
                        </a:cubicBezTo>
                        <a:cubicBezTo>
                          <a:pt x="126" y="149"/>
                          <a:pt x="128" y="148"/>
                          <a:pt x="129" y="146"/>
                        </a:cubicBezTo>
                        <a:close/>
                        <a:moveTo>
                          <a:pt x="134" y="157"/>
                        </a:moveTo>
                        <a:cubicBezTo>
                          <a:pt x="135" y="156"/>
                          <a:pt x="136" y="156"/>
                          <a:pt x="136" y="156"/>
                        </a:cubicBezTo>
                        <a:cubicBezTo>
                          <a:pt x="134" y="157"/>
                          <a:pt x="133" y="159"/>
                          <a:pt x="131" y="160"/>
                        </a:cubicBezTo>
                        <a:cubicBezTo>
                          <a:pt x="132" y="159"/>
                          <a:pt x="133" y="158"/>
                          <a:pt x="134" y="157"/>
                        </a:cubicBezTo>
                        <a:close/>
                        <a:moveTo>
                          <a:pt x="133" y="167"/>
                        </a:moveTo>
                        <a:cubicBezTo>
                          <a:pt x="135" y="165"/>
                          <a:pt x="138" y="163"/>
                          <a:pt x="140" y="162"/>
                        </a:cubicBezTo>
                        <a:cubicBezTo>
                          <a:pt x="139" y="163"/>
                          <a:pt x="138" y="164"/>
                          <a:pt x="137" y="165"/>
                        </a:cubicBezTo>
                        <a:cubicBezTo>
                          <a:pt x="136" y="165"/>
                          <a:pt x="135" y="166"/>
                          <a:pt x="134" y="166"/>
                        </a:cubicBezTo>
                        <a:cubicBezTo>
                          <a:pt x="134" y="167"/>
                          <a:pt x="133" y="167"/>
                          <a:pt x="133" y="167"/>
                        </a:cubicBezTo>
                        <a:cubicBezTo>
                          <a:pt x="133" y="167"/>
                          <a:pt x="133" y="167"/>
                          <a:pt x="133" y="167"/>
                        </a:cubicBezTo>
                        <a:close/>
                        <a:moveTo>
                          <a:pt x="138" y="160"/>
                        </a:moveTo>
                        <a:cubicBezTo>
                          <a:pt x="137" y="160"/>
                          <a:pt x="137" y="161"/>
                          <a:pt x="137" y="161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7" y="160"/>
                          <a:pt x="137" y="160"/>
                          <a:pt x="137" y="160"/>
                        </a:cubicBezTo>
                        <a:cubicBezTo>
                          <a:pt x="139" y="159"/>
                          <a:pt x="140" y="158"/>
                          <a:pt x="142" y="157"/>
                        </a:cubicBezTo>
                        <a:cubicBezTo>
                          <a:pt x="142" y="157"/>
                          <a:pt x="142" y="158"/>
                          <a:pt x="142" y="158"/>
                        </a:cubicBezTo>
                        <a:cubicBezTo>
                          <a:pt x="140" y="159"/>
                          <a:pt x="139" y="160"/>
                          <a:pt x="138" y="160"/>
                        </a:cubicBezTo>
                        <a:close/>
                        <a:moveTo>
                          <a:pt x="143" y="160"/>
                        </a:moveTo>
                        <a:cubicBezTo>
                          <a:pt x="145" y="159"/>
                          <a:pt x="148" y="158"/>
                          <a:pt x="150" y="157"/>
                        </a:cubicBezTo>
                        <a:cubicBezTo>
                          <a:pt x="149" y="158"/>
                          <a:pt x="148" y="159"/>
                          <a:pt x="147" y="160"/>
                        </a:cubicBezTo>
                        <a:cubicBezTo>
                          <a:pt x="145" y="161"/>
                          <a:pt x="143" y="162"/>
                          <a:pt x="141" y="163"/>
                        </a:cubicBezTo>
                        <a:cubicBezTo>
                          <a:pt x="142" y="162"/>
                          <a:pt x="142" y="161"/>
                          <a:pt x="143" y="160"/>
                        </a:cubicBezTo>
                        <a:close/>
                        <a:moveTo>
                          <a:pt x="147" y="162"/>
                        </a:moveTo>
                        <a:cubicBezTo>
                          <a:pt x="148" y="161"/>
                          <a:pt x="149" y="161"/>
                          <a:pt x="150" y="160"/>
                        </a:cubicBezTo>
                        <a:cubicBezTo>
                          <a:pt x="150" y="161"/>
                          <a:pt x="149" y="161"/>
                          <a:pt x="149" y="162"/>
                        </a:cubicBezTo>
                        <a:cubicBezTo>
                          <a:pt x="148" y="162"/>
                          <a:pt x="147" y="162"/>
                          <a:pt x="146" y="163"/>
                        </a:cubicBezTo>
                        <a:cubicBezTo>
                          <a:pt x="146" y="162"/>
                          <a:pt x="147" y="162"/>
                          <a:pt x="147" y="162"/>
                        </a:cubicBezTo>
                        <a:close/>
                        <a:moveTo>
                          <a:pt x="150" y="163"/>
                        </a:moveTo>
                        <a:cubicBezTo>
                          <a:pt x="150" y="163"/>
                          <a:pt x="151" y="163"/>
                          <a:pt x="152" y="162"/>
                        </a:cubicBezTo>
                        <a:cubicBezTo>
                          <a:pt x="150" y="164"/>
                          <a:pt x="148" y="166"/>
                          <a:pt x="146" y="168"/>
                        </a:cubicBezTo>
                        <a:cubicBezTo>
                          <a:pt x="147" y="166"/>
                          <a:pt x="148" y="165"/>
                          <a:pt x="150" y="163"/>
                        </a:cubicBezTo>
                        <a:close/>
                        <a:moveTo>
                          <a:pt x="146" y="157"/>
                        </a:moveTo>
                        <a:cubicBezTo>
                          <a:pt x="146" y="157"/>
                          <a:pt x="146" y="157"/>
                          <a:pt x="146" y="157"/>
                        </a:cubicBezTo>
                        <a:cubicBezTo>
                          <a:pt x="147" y="156"/>
                          <a:pt x="149" y="155"/>
                          <a:pt x="150" y="153"/>
                        </a:cubicBezTo>
                        <a:cubicBezTo>
                          <a:pt x="152" y="153"/>
                          <a:pt x="153" y="152"/>
                          <a:pt x="155" y="151"/>
                        </a:cubicBezTo>
                        <a:cubicBezTo>
                          <a:pt x="155" y="151"/>
                          <a:pt x="155" y="151"/>
                          <a:pt x="156" y="151"/>
                        </a:cubicBezTo>
                        <a:cubicBezTo>
                          <a:pt x="156" y="152"/>
                          <a:pt x="155" y="152"/>
                          <a:pt x="155" y="152"/>
                        </a:cubicBezTo>
                        <a:cubicBezTo>
                          <a:pt x="152" y="154"/>
                          <a:pt x="149" y="156"/>
                          <a:pt x="146" y="157"/>
                        </a:cubicBezTo>
                        <a:close/>
                        <a:moveTo>
                          <a:pt x="154" y="158"/>
                        </a:moveTo>
                        <a:cubicBezTo>
                          <a:pt x="155" y="158"/>
                          <a:pt x="156" y="157"/>
                          <a:pt x="157" y="157"/>
                        </a:cubicBezTo>
                        <a:cubicBezTo>
                          <a:pt x="157" y="157"/>
                          <a:pt x="156" y="158"/>
                          <a:pt x="155" y="159"/>
                        </a:cubicBezTo>
                        <a:cubicBezTo>
                          <a:pt x="154" y="159"/>
                          <a:pt x="153" y="160"/>
                          <a:pt x="152" y="160"/>
                        </a:cubicBezTo>
                        <a:cubicBezTo>
                          <a:pt x="153" y="160"/>
                          <a:pt x="153" y="159"/>
                          <a:pt x="154" y="158"/>
                        </a:cubicBezTo>
                        <a:close/>
                        <a:moveTo>
                          <a:pt x="157" y="155"/>
                        </a:moveTo>
                        <a:cubicBezTo>
                          <a:pt x="158" y="154"/>
                          <a:pt x="159" y="153"/>
                          <a:pt x="160" y="151"/>
                        </a:cubicBezTo>
                        <a:cubicBezTo>
                          <a:pt x="162" y="150"/>
                          <a:pt x="164" y="149"/>
                          <a:pt x="166" y="147"/>
                        </a:cubicBezTo>
                        <a:cubicBezTo>
                          <a:pt x="165" y="149"/>
                          <a:pt x="163" y="151"/>
                          <a:pt x="161" y="153"/>
                        </a:cubicBezTo>
                        <a:cubicBezTo>
                          <a:pt x="160" y="153"/>
                          <a:pt x="158" y="154"/>
                          <a:pt x="157" y="155"/>
                        </a:cubicBezTo>
                        <a:close/>
                        <a:moveTo>
                          <a:pt x="162" y="154"/>
                        </a:moveTo>
                        <a:cubicBezTo>
                          <a:pt x="164" y="154"/>
                          <a:pt x="165" y="153"/>
                          <a:pt x="167" y="152"/>
                        </a:cubicBezTo>
                        <a:cubicBezTo>
                          <a:pt x="167" y="153"/>
                          <a:pt x="167" y="153"/>
                          <a:pt x="167" y="153"/>
                        </a:cubicBezTo>
                        <a:cubicBezTo>
                          <a:pt x="165" y="154"/>
                          <a:pt x="164" y="155"/>
                          <a:pt x="163" y="156"/>
                        </a:cubicBezTo>
                        <a:cubicBezTo>
                          <a:pt x="162" y="156"/>
                          <a:pt x="161" y="157"/>
                          <a:pt x="160" y="157"/>
                        </a:cubicBezTo>
                        <a:cubicBezTo>
                          <a:pt x="161" y="156"/>
                          <a:pt x="162" y="155"/>
                          <a:pt x="162" y="154"/>
                        </a:cubicBezTo>
                        <a:close/>
                        <a:moveTo>
                          <a:pt x="164" y="159"/>
                        </a:moveTo>
                        <a:cubicBezTo>
                          <a:pt x="165" y="158"/>
                          <a:pt x="166" y="157"/>
                          <a:pt x="167" y="156"/>
                        </a:cubicBezTo>
                        <a:cubicBezTo>
                          <a:pt x="167" y="156"/>
                          <a:pt x="167" y="156"/>
                          <a:pt x="168" y="156"/>
                        </a:cubicBezTo>
                        <a:cubicBezTo>
                          <a:pt x="166" y="157"/>
                          <a:pt x="164" y="159"/>
                          <a:pt x="162" y="161"/>
                        </a:cubicBezTo>
                        <a:cubicBezTo>
                          <a:pt x="163" y="160"/>
                          <a:pt x="163" y="160"/>
                          <a:pt x="164" y="159"/>
                        </a:cubicBezTo>
                        <a:close/>
                        <a:moveTo>
                          <a:pt x="169" y="156"/>
                        </a:moveTo>
                        <a:cubicBezTo>
                          <a:pt x="168" y="158"/>
                          <a:pt x="166" y="160"/>
                          <a:pt x="165" y="162"/>
                        </a:cubicBezTo>
                        <a:cubicBezTo>
                          <a:pt x="164" y="162"/>
                          <a:pt x="163" y="162"/>
                          <a:pt x="163" y="163"/>
                        </a:cubicBezTo>
                        <a:cubicBezTo>
                          <a:pt x="165" y="161"/>
                          <a:pt x="167" y="159"/>
                          <a:pt x="169" y="156"/>
                        </a:cubicBezTo>
                        <a:close/>
                        <a:moveTo>
                          <a:pt x="166" y="151"/>
                        </a:moveTo>
                        <a:cubicBezTo>
                          <a:pt x="169" y="147"/>
                          <a:pt x="173" y="144"/>
                          <a:pt x="176" y="140"/>
                        </a:cubicBezTo>
                        <a:cubicBezTo>
                          <a:pt x="177" y="140"/>
                          <a:pt x="177" y="140"/>
                          <a:pt x="178" y="139"/>
                        </a:cubicBezTo>
                        <a:cubicBezTo>
                          <a:pt x="177" y="140"/>
                          <a:pt x="177" y="140"/>
                          <a:pt x="177" y="141"/>
                        </a:cubicBezTo>
                        <a:cubicBezTo>
                          <a:pt x="174" y="144"/>
                          <a:pt x="172" y="146"/>
                          <a:pt x="170" y="149"/>
                        </a:cubicBezTo>
                        <a:cubicBezTo>
                          <a:pt x="168" y="150"/>
                          <a:pt x="167" y="150"/>
                          <a:pt x="166" y="151"/>
                        </a:cubicBezTo>
                        <a:close/>
                        <a:moveTo>
                          <a:pt x="177" y="151"/>
                        </a:moveTo>
                        <a:cubicBezTo>
                          <a:pt x="175" y="153"/>
                          <a:pt x="174" y="155"/>
                          <a:pt x="172" y="157"/>
                        </a:cubicBezTo>
                        <a:cubicBezTo>
                          <a:pt x="172" y="157"/>
                          <a:pt x="171" y="157"/>
                          <a:pt x="171" y="158"/>
                        </a:cubicBezTo>
                        <a:cubicBezTo>
                          <a:pt x="173" y="156"/>
                          <a:pt x="174" y="154"/>
                          <a:pt x="175" y="152"/>
                        </a:cubicBezTo>
                        <a:cubicBezTo>
                          <a:pt x="176" y="152"/>
                          <a:pt x="177" y="151"/>
                          <a:pt x="177" y="151"/>
                        </a:cubicBezTo>
                        <a:close/>
                        <a:moveTo>
                          <a:pt x="186" y="127"/>
                        </a:moveTo>
                        <a:cubicBezTo>
                          <a:pt x="186" y="126"/>
                          <a:pt x="187" y="126"/>
                          <a:pt x="187" y="125"/>
                        </a:cubicBezTo>
                        <a:cubicBezTo>
                          <a:pt x="189" y="124"/>
                          <a:pt x="191" y="123"/>
                          <a:pt x="193" y="122"/>
                        </a:cubicBezTo>
                        <a:cubicBezTo>
                          <a:pt x="193" y="122"/>
                          <a:pt x="193" y="122"/>
                          <a:pt x="193" y="122"/>
                        </a:cubicBezTo>
                        <a:cubicBezTo>
                          <a:pt x="191" y="124"/>
                          <a:pt x="188" y="125"/>
                          <a:pt x="186" y="127"/>
                        </a:cubicBezTo>
                        <a:close/>
                        <a:moveTo>
                          <a:pt x="198" y="122"/>
                        </a:moveTo>
                        <a:cubicBezTo>
                          <a:pt x="198" y="123"/>
                          <a:pt x="197" y="124"/>
                          <a:pt x="196" y="124"/>
                        </a:cubicBezTo>
                        <a:cubicBezTo>
                          <a:pt x="195" y="125"/>
                          <a:pt x="194" y="126"/>
                          <a:pt x="192" y="127"/>
                        </a:cubicBezTo>
                        <a:cubicBezTo>
                          <a:pt x="194" y="125"/>
                          <a:pt x="196" y="123"/>
                          <a:pt x="198" y="122"/>
                        </a:cubicBezTo>
                        <a:close/>
                        <a:moveTo>
                          <a:pt x="203" y="120"/>
                        </a:moveTo>
                        <a:cubicBezTo>
                          <a:pt x="204" y="119"/>
                          <a:pt x="204" y="119"/>
                          <a:pt x="204" y="118"/>
                        </a:cubicBezTo>
                        <a:cubicBezTo>
                          <a:pt x="205" y="118"/>
                          <a:pt x="205" y="118"/>
                          <a:pt x="206" y="117"/>
                        </a:cubicBezTo>
                        <a:cubicBezTo>
                          <a:pt x="205" y="118"/>
                          <a:pt x="204" y="119"/>
                          <a:pt x="203" y="120"/>
                        </a:cubicBezTo>
                        <a:close/>
                        <a:moveTo>
                          <a:pt x="207" y="110"/>
                        </a:moveTo>
                        <a:cubicBezTo>
                          <a:pt x="207" y="110"/>
                          <a:pt x="206" y="110"/>
                          <a:pt x="206" y="110"/>
                        </a:cubicBezTo>
                        <a:cubicBezTo>
                          <a:pt x="204" y="112"/>
                          <a:pt x="201" y="113"/>
                          <a:pt x="199" y="114"/>
                        </a:cubicBezTo>
                        <a:cubicBezTo>
                          <a:pt x="198" y="115"/>
                          <a:pt x="197" y="115"/>
                          <a:pt x="197" y="115"/>
                        </a:cubicBezTo>
                        <a:cubicBezTo>
                          <a:pt x="199" y="114"/>
                          <a:pt x="200" y="113"/>
                          <a:pt x="202" y="112"/>
                        </a:cubicBezTo>
                        <a:cubicBezTo>
                          <a:pt x="204" y="111"/>
                          <a:pt x="206" y="110"/>
                          <a:pt x="208" y="109"/>
                        </a:cubicBezTo>
                        <a:cubicBezTo>
                          <a:pt x="208" y="109"/>
                          <a:pt x="207" y="110"/>
                          <a:pt x="207" y="110"/>
                        </a:cubicBezTo>
                        <a:close/>
                        <a:moveTo>
                          <a:pt x="195" y="112"/>
                        </a:moveTo>
                        <a:cubicBezTo>
                          <a:pt x="194" y="112"/>
                          <a:pt x="194" y="112"/>
                          <a:pt x="193" y="112"/>
                        </a:cubicBezTo>
                        <a:cubicBezTo>
                          <a:pt x="194" y="112"/>
                          <a:pt x="194" y="111"/>
                          <a:pt x="195" y="110"/>
                        </a:cubicBezTo>
                        <a:cubicBezTo>
                          <a:pt x="196" y="109"/>
                          <a:pt x="198" y="108"/>
                          <a:pt x="199" y="106"/>
                        </a:cubicBezTo>
                        <a:cubicBezTo>
                          <a:pt x="199" y="106"/>
                          <a:pt x="199" y="106"/>
                          <a:pt x="199" y="106"/>
                        </a:cubicBezTo>
                        <a:cubicBezTo>
                          <a:pt x="198" y="108"/>
                          <a:pt x="197" y="110"/>
                          <a:pt x="195" y="112"/>
                        </a:cubicBezTo>
                        <a:close/>
                        <a:moveTo>
                          <a:pt x="193" y="106"/>
                        </a:moveTo>
                        <a:cubicBezTo>
                          <a:pt x="194" y="106"/>
                          <a:pt x="195" y="105"/>
                          <a:pt x="196" y="104"/>
                        </a:cubicBezTo>
                        <a:cubicBezTo>
                          <a:pt x="196" y="105"/>
                          <a:pt x="196" y="105"/>
                          <a:pt x="195" y="106"/>
                        </a:cubicBezTo>
                        <a:cubicBezTo>
                          <a:pt x="195" y="106"/>
                          <a:pt x="194" y="106"/>
                          <a:pt x="193" y="106"/>
                        </a:cubicBezTo>
                        <a:close/>
                        <a:moveTo>
                          <a:pt x="196" y="97"/>
                        </a:moveTo>
                        <a:cubicBezTo>
                          <a:pt x="196" y="97"/>
                          <a:pt x="195" y="97"/>
                          <a:pt x="195" y="98"/>
                        </a:cubicBezTo>
                        <a:cubicBezTo>
                          <a:pt x="193" y="98"/>
                          <a:pt x="191" y="99"/>
                          <a:pt x="189" y="100"/>
                        </a:cubicBezTo>
                        <a:cubicBezTo>
                          <a:pt x="190" y="100"/>
                          <a:pt x="190" y="99"/>
                          <a:pt x="191" y="98"/>
                        </a:cubicBezTo>
                        <a:cubicBezTo>
                          <a:pt x="193" y="97"/>
                          <a:pt x="195" y="96"/>
                          <a:pt x="197" y="95"/>
                        </a:cubicBezTo>
                        <a:cubicBezTo>
                          <a:pt x="196" y="96"/>
                          <a:pt x="196" y="97"/>
                          <a:pt x="196" y="97"/>
                        </a:cubicBezTo>
                        <a:close/>
                        <a:moveTo>
                          <a:pt x="195" y="92"/>
                        </a:moveTo>
                        <a:cubicBezTo>
                          <a:pt x="192" y="94"/>
                          <a:pt x="189" y="95"/>
                          <a:pt x="187" y="97"/>
                        </a:cubicBezTo>
                        <a:cubicBezTo>
                          <a:pt x="187" y="96"/>
                          <a:pt x="188" y="96"/>
                          <a:pt x="189" y="95"/>
                        </a:cubicBezTo>
                        <a:cubicBezTo>
                          <a:pt x="191" y="94"/>
                          <a:pt x="193" y="93"/>
                          <a:pt x="196" y="92"/>
                        </a:cubicBezTo>
                        <a:cubicBezTo>
                          <a:pt x="196" y="92"/>
                          <a:pt x="195" y="92"/>
                          <a:pt x="195" y="92"/>
                        </a:cubicBezTo>
                        <a:close/>
                        <a:moveTo>
                          <a:pt x="190" y="89"/>
                        </a:moveTo>
                        <a:cubicBezTo>
                          <a:pt x="189" y="90"/>
                          <a:pt x="188" y="90"/>
                          <a:pt x="187" y="91"/>
                        </a:cubicBezTo>
                        <a:cubicBezTo>
                          <a:pt x="189" y="90"/>
                          <a:pt x="190" y="89"/>
                          <a:pt x="191" y="88"/>
                        </a:cubicBezTo>
                        <a:lnTo>
                          <a:pt x="190" y="89"/>
                        </a:lnTo>
                        <a:close/>
                        <a:moveTo>
                          <a:pt x="190" y="86"/>
                        </a:moveTo>
                        <a:cubicBezTo>
                          <a:pt x="189" y="87"/>
                          <a:pt x="187" y="87"/>
                          <a:pt x="186" y="88"/>
                        </a:cubicBezTo>
                        <a:cubicBezTo>
                          <a:pt x="187" y="87"/>
                          <a:pt x="187" y="86"/>
                          <a:pt x="188" y="86"/>
                        </a:cubicBezTo>
                        <a:cubicBezTo>
                          <a:pt x="190" y="84"/>
                          <a:pt x="193" y="83"/>
                          <a:pt x="195" y="82"/>
                        </a:cubicBezTo>
                        <a:cubicBezTo>
                          <a:pt x="195" y="82"/>
                          <a:pt x="195" y="82"/>
                          <a:pt x="195" y="82"/>
                        </a:cubicBezTo>
                        <a:cubicBezTo>
                          <a:pt x="193" y="84"/>
                          <a:pt x="192" y="85"/>
                          <a:pt x="190" y="86"/>
                        </a:cubicBezTo>
                        <a:close/>
                        <a:moveTo>
                          <a:pt x="195" y="86"/>
                        </a:moveTo>
                        <a:cubicBezTo>
                          <a:pt x="196" y="85"/>
                          <a:pt x="197" y="85"/>
                          <a:pt x="199" y="84"/>
                        </a:cubicBezTo>
                        <a:cubicBezTo>
                          <a:pt x="198" y="85"/>
                          <a:pt x="197" y="86"/>
                          <a:pt x="196" y="87"/>
                        </a:cubicBezTo>
                        <a:cubicBezTo>
                          <a:pt x="195" y="87"/>
                          <a:pt x="195" y="87"/>
                          <a:pt x="194" y="87"/>
                        </a:cubicBezTo>
                        <a:cubicBezTo>
                          <a:pt x="195" y="87"/>
                          <a:pt x="195" y="87"/>
                          <a:pt x="195" y="86"/>
                        </a:cubicBezTo>
                        <a:close/>
                        <a:moveTo>
                          <a:pt x="187" y="80"/>
                        </a:moveTo>
                        <a:cubicBezTo>
                          <a:pt x="185" y="81"/>
                          <a:pt x="182" y="82"/>
                          <a:pt x="179" y="83"/>
                        </a:cubicBezTo>
                        <a:cubicBezTo>
                          <a:pt x="179" y="82"/>
                          <a:pt x="179" y="82"/>
                          <a:pt x="179" y="82"/>
                        </a:cubicBezTo>
                        <a:cubicBezTo>
                          <a:pt x="182" y="81"/>
                          <a:pt x="184" y="80"/>
                          <a:pt x="187" y="79"/>
                        </a:cubicBezTo>
                        <a:cubicBezTo>
                          <a:pt x="189" y="78"/>
                          <a:pt x="191" y="77"/>
                          <a:pt x="192" y="76"/>
                        </a:cubicBezTo>
                        <a:cubicBezTo>
                          <a:pt x="191" y="78"/>
                          <a:pt x="189" y="79"/>
                          <a:pt x="187" y="80"/>
                        </a:cubicBezTo>
                        <a:close/>
                        <a:moveTo>
                          <a:pt x="179" y="85"/>
                        </a:moveTo>
                        <a:cubicBezTo>
                          <a:pt x="178" y="85"/>
                          <a:pt x="177" y="86"/>
                          <a:pt x="177" y="86"/>
                        </a:cubicBezTo>
                        <a:cubicBezTo>
                          <a:pt x="177" y="86"/>
                          <a:pt x="177" y="85"/>
                          <a:pt x="177" y="85"/>
                        </a:cubicBezTo>
                        <a:cubicBezTo>
                          <a:pt x="178" y="85"/>
                          <a:pt x="179" y="85"/>
                          <a:pt x="179" y="85"/>
                        </a:cubicBezTo>
                        <a:close/>
                        <a:moveTo>
                          <a:pt x="175" y="84"/>
                        </a:moveTo>
                        <a:cubicBezTo>
                          <a:pt x="174" y="84"/>
                          <a:pt x="172" y="84"/>
                          <a:pt x="171" y="85"/>
                        </a:cubicBezTo>
                        <a:cubicBezTo>
                          <a:pt x="171" y="84"/>
                          <a:pt x="172" y="84"/>
                          <a:pt x="173" y="83"/>
                        </a:cubicBezTo>
                        <a:cubicBezTo>
                          <a:pt x="174" y="83"/>
                          <a:pt x="175" y="83"/>
                          <a:pt x="177" y="82"/>
                        </a:cubicBezTo>
                        <a:cubicBezTo>
                          <a:pt x="176" y="83"/>
                          <a:pt x="176" y="83"/>
                          <a:pt x="175" y="84"/>
                        </a:cubicBezTo>
                        <a:close/>
                        <a:moveTo>
                          <a:pt x="172" y="81"/>
                        </a:moveTo>
                        <a:cubicBezTo>
                          <a:pt x="172" y="81"/>
                          <a:pt x="172" y="81"/>
                          <a:pt x="171" y="82"/>
                        </a:cubicBezTo>
                        <a:cubicBezTo>
                          <a:pt x="172" y="81"/>
                          <a:pt x="173" y="80"/>
                          <a:pt x="174" y="79"/>
                        </a:cubicBezTo>
                        <a:cubicBezTo>
                          <a:pt x="174" y="79"/>
                          <a:pt x="174" y="79"/>
                          <a:pt x="174" y="79"/>
                        </a:cubicBezTo>
                        <a:cubicBezTo>
                          <a:pt x="176" y="78"/>
                          <a:pt x="178" y="78"/>
                          <a:pt x="179" y="77"/>
                        </a:cubicBezTo>
                        <a:cubicBezTo>
                          <a:pt x="177" y="78"/>
                          <a:pt x="174" y="80"/>
                          <a:pt x="172" y="81"/>
                        </a:cubicBezTo>
                        <a:close/>
                        <a:moveTo>
                          <a:pt x="177" y="74"/>
                        </a:moveTo>
                        <a:cubicBezTo>
                          <a:pt x="175" y="75"/>
                          <a:pt x="173" y="76"/>
                          <a:pt x="171" y="77"/>
                        </a:cubicBezTo>
                        <a:cubicBezTo>
                          <a:pt x="171" y="76"/>
                          <a:pt x="170" y="76"/>
                          <a:pt x="170" y="76"/>
                        </a:cubicBezTo>
                        <a:cubicBezTo>
                          <a:pt x="171" y="75"/>
                          <a:pt x="172" y="75"/>
                          <a:pt x="173" y="74"/>
                        </a:cubicBezTo>
                        <a:cubicBezTo>
                          <a:pt x="176" y="73"/>
                          <a:pt x="178" y="72"/>
                          <a:pt x="180" y="72"/>
                        </a:cubicBezTo>
                        <a:cubicBezTo>
                          <a:pt x="179" y="73"/>
                          <a:pt x="178" y="73"/>
                          <a:pt x="177" y="74"/>
                        </a:cubicBezTo>
                        <a:close/>
                        <a:moveTo>
                          <a:pt x="172" y="86"/>
                        </a:moveTo>
                        <a:cubicBezTo>
                          <a:pt x="164" y="94"/>
                          <a:pt x="155" y="102"/>
                          <a:pt x="147" y="110"/>
                        </a:cubicBezTo>
                        <a:cubicBezTo>
                          <a:pt x="143" y="112"/>
                          <a:pt x="139" y="114"/>
                          <a:pt x="135" y="116"/>
                        </a:cubicBezTo>
                        <a:cubicBezTo>
                          <a:pt x="137" y="114"/>
                          <a:pt x="139" y="112"/>
                          <a:pt x="141" y="110"/>
                        </a:cubicBezTo>
                        <a:cubicBezTo>
                          <a:pt x="147" y="104"/>
                          <a:pt x="154" y="99"/>
                          <a:pt x="160" y="93"/>
                        </a:cubicBezTo>
                        <a:cubicBezTo>
                          <a:pt x="162" y="91"/>
                          <a:pt x="164" y="88"/>
                          <a:pt x="167" y="86"/>
                        </a:cubicBezTo>
                        <a:cubicBezTo>
                          <a:pt x="167" y="87"/>
                          <a:pt x="167" y="87"/>
                          <a:pt x="167" y="87"/>
                        </a:cubicBezTo>
                        <a:cubicBezTo>
                          <a:pt x="169" y="87"/>
                          <a:pt x="171" y="86"/>
                          <a:pt x="172" y="86"/>
                        </a:cubicBezTo>
                        <a:close/>
                        <a:moveTo>
                          <a:pt x="168" y="82"/>
                        </a:moveTo>
                        <a:cubicBezTo>
                          <a:pt x="167" y="82"/>
                          <a:pt x="167" y="83"/>
                          <a:pt x="167" y="83"/>
                        </a:cubicBezTo>
                        <a:cubicBezTo>
                          <a:pt x="160" y="90"/>
                          <a:pt x="152" y="97"/>
                          <a:pt x="145" y="104"/>
                        </a:cubicBezTo>
                        <a:cubicBezTo>
                          <a:pt x="152" y="97"/>
                          <a:pt x="160" y="89"/>
                          <a:pt x="167" y="81"/>
                        </a:cubicBezTo>
                        <a:cubicBezTo>
                          <a:pt x="168" y="81"/>
                          <a:pt x="168" y="81"/>
                          <a:pt x="169" y="81"/>
                        </a:cubicBezTo>
                        <a:cubicBezTo>
                          <a:pt x="168" y="81"/>
                          <a:pt x="168" y="81"/>
                          <a:pt x="168" y="82"/>
                        </a:cubicBezTo>
                        <a:close/>
                        <a:moveTo>
                          <a:pt x="167" y="72"/>
                        </a:moveTo>
                        <a:cubicBezTo>
                          <a:pt x="166" y="73"/>
                          <a:pt x="166" y="73"/>
                          <a:pt x="165" y="74"/>
                        </a:cubicBezTo>
                        <a:cubicBezTo>
                          <a:pt x="165" y="74"/>
                          <a:pt x="164" y="74"/>
                          <a:pt x="164" y="74"/>
                        </a:cubicBezTo>
                        <a:cubicBezTo>
                          <a:pt x="164" y="74"/>
                          <a:pt x="164" y="75"/>
                          <a:pt x="163" y="75"/>
                        </a:cubicBezTo>
                        <a:cubicBezTo>
                          <a:pt x="164" y="74"/>
                          <a:pt x="164" y="73"/>
                          <a:pt x="165" y="73"/>
                        </a:cubicBezTo>
                        <a:cubicBezTo>
                          <a:pt x="166" y="72"/>
                          <a:pt x="167" y="72"/>
                          <a:pt x="167" y="72"/>
                        </a:cubicBezTo>
                        <a:cubicBezTo>
                          <a:pt x="167" y="72"/>
                          <a:pt x="167" y="72"/>
                          <a:pt x="167" y="72"/>
                        </a:cubicBezTo>
                        <a:close/>
                        <a:moveTo>
                          <a:pt x="164" y="82"/>
                        </a:moveTo>
                        <a:cubicBezTo>
                          <a:pt x="159" y="87"/>
                          <a:pt x="155" y="91"/>
                          <a:pt x="150" y="96"/>
                        </a:cubicBezTo>
                        <a:cubicBezTo>
                          <a:pt x="150" y="96"/>
                          <a:pt x="150" y="96"/>
                          <a:pt x="150" y="96"/>
                        </a:cubicBezTo>
                        <a:cubicBezTo>
                          <a:pt x="147" y="97"/>
                          <a:pt x="145" y="99"/>
                          <a:pt x="142" y="100"/>
                        </a:cubicBezTo>
                        <a:cubicBezTo>
                          <a:pt x="146" y="97"/>
                          <a:pt x="149" y="93"/>
                          <a:pt x="152" y="90"/>
                        </a:cubicBezTo>
                        <a:cubicBezTo>
                          <a:pt x="155" y="87"/>
                          <a:pt x="159" y="85"/>
                          <a:pt x="163" y="82"/>
                        </a:cubicBezTo>
                        <a:cubicBezTo>
                          <a:pt x="163" y="82"/>
                          <a:pt x="163" y="82"/>
                          <a:pt x="164" y="82"/>
                        </a:cubicBezTo>
                        <a:close/>
                        <a:moveTo>
                          <a:pt x="159" y="78"/>
                        </a:moveTo>
                        <a:cubicBezTo>
                          <a:pt x="158" y="78"/>
                          <a:pt x="158" y="79"/>
                          <a:pt x="158" y="79"/>
                        </a:cubicBezTo>
                        <a:cubicBezTo>
                          <a:pt x="157" y="79"/>
                          <a:pt x="157" y="80"/>
                          <a:pt x="157" y="80"/>
                        </a:cubicBezTo>
                        <a:cubicBezTo>
                          <a:pt x="157" y="80"/>
                          <a:pt x="157" y="80"/>
                          <a:pt x="157" y="81"/>
                        </a:cubicBezTo>
                        <a:cubicBezTo>
                          <a:pt x="151" y="86"/>
                          <a:pt x="146" y="91"/>
                          <a:pt x="140" y="96"/>
                        </a:cubicBezTo>
                        <a:cubicBezTo>
                          <a:pt x="136" y="99"/>
                          <a:pt x="133" y="102"/>
                          <a:pt x="129" y="105"/>
                        </a:cubicBezTo>
                        <a:cubicBezTo>
                          <a:pt x="126" y="108"/>
                          <a:pt x="122" y="111"/>
                          <a:pt x="118" y="113"/>
                        </a:cubicBezTo>
                        <a:cubicBezTo>
                          <a:pt x="120" y="112"/>
                          <a:pt x="121" y="110"/>
                          <a:pt x="123" y="109"/>
                        </a:cubicBezTo>
                        <a:cubicBezTo>
                          <a:pt x="130" y="103"/>
                          <a:pt x="136" y="97"/>
                          <a:pt x="142" y="90"/>
                        </a:cubicBezTo>
                        <a:cubicBezTo>
                          <a:pt x="143" y="90"/>
                          <a:pt x="143" y="90"/>
                          <a:pt x="143" y="90"/>
                        </a:cubicBezTo>
                        <a:cubicBezTo>
                          <a:pt x="147" y="85"/>
                          <a:pt x="152" y="81"/>
                          <a:pt x="158" y="77"/>
                        </a:cubicBezTo>
                        <a:cubicBezTo>
                          <a:pt x="158" y="77"/>
                          <a:pt x="159" y="77"/>
                          <a:pt x="159" y="77"/>
                        </a:cubicBezTo>
                        <a:cubicBezTo>
                          <a:pt x="159" y="78"/>
                          <a:pt x="159" y="78"/>
                          <a:pt x="159" y="78"/>
                        </a:cubicBezTo>
                        <a:close/>
                        <a:moveTo>
                          <a:pt x="153" y="77"/>
                        </a:moveTo>
                        <a:cubicBezTo>
                          <a:pt x="153" y="77"/>
                          <a:pt x="153" y="77"/>
                          <a:pt x="153" y="77"/>
                        </a:cubicBezTo>
                        <a:cubicBezTo>
                          <a:pt x="149" y="81"/>
                          <a:pt x="145" y="84"/>
                          <a:pt x="141" y="87"/>
                        </a:cubicBezTo>
                        <a:cubicBezTo>
                          <a:pt x="142" y="85"/>
                          <a:pt x="143" y="84"/>
                          <a:pt x="144" y="83"/>
                        </a:cubicBezTo>
                        <a:cubicBezTo>
                          <a:pt x="144" y="82"/>
                          <a:pt x="144" y="82"/>
                          <a:pt x="143" y="82"/>
                        </a:cubicBezTo>
                        <a:cubicBezTo>
                          <a:pt x="142" y="82"/>
                          <a:pt x="141" y="82"/>
                          <a:pt x="140" y="82"/>
                        </a:cubicBezTo>
                        <a:cubicBezTo>
                          <a:pt x="142" y="79"/>
                          <a:pt x="145" y="77"/>
                          <a:pt x="148" y="74"/>
                        </a:cubicBezTo>
                        <a:cubicBezTo>
                          <a:pt x="148" y="75"/>
                          <a:pt x="149" y="75"/>
                          <a:pt x="149" y="75"/>
                        </a:cubicBezTo>
                        <a:cubicBezTo>
                          <a:pt x="151" y="75"/>
                          <a:pt x="152" y="75"/>
                          <a:pt x="154" y="75"/>
                        </a:cubicBezTo>
                        <a:cubicBezTo>
                          <a:pt x="154" y="75"/>
                          <a:pt x="153" y="75"/>
                          <a:pt x="153" y="76"/>
                        </a:cubicBezTo>
                        <a:cubicBezTo>
                          <a:pt x="152" y="76"/>
                          <a:pt x="152" y="77"/>
                          <a:pt x="153" y="77"/>
                        </a:cubicBezTo>
                        <a:close/>
                        <a:moveTo>
                          <a:pt x="138" y="78"/>
                        </a:moveTo>
                        <a:cubicBezTo>
                          <a:pt x="139" y="77"/>
                          <a:pt x="140" y="76"/>
                          <a:pt x="141" y="75"/>
                        </a:cubicBezTo>
                        <a:cubicBezTo>
                          <a:pt x="142" y="75"/>
                          <a:pt x="142" y="75"/>
                          <a:pt x="143" y="75"/>
                        </a:cubicBezTo>
                        <a:cubicBezTo>
                          <a:pt x="141" y="76"/>
                          <a:pt x="140" y="77"/>
                          <a:pt x="138" y="78"/>
                        </a:cubicBezTo>
                        <a:close/>
                        <a:moveTo>
                          <a:pt x="138" y="74"/>
                        </a:moveTo>
                        <a:cubicBezTo>
                          <a:pt x="137" y="74"/>
                          <a:pt x="137" y="74"/>
                          <a:pt x="136" y="74"/>
                        </a:cubicBezTo>
                        <a:cubicBezTo>
                          <a:pt x="138" y="73"/>
                          <a:pt x="140" y="72"/>
                          <a:pt x="142" y="70"/>
                        </a:cubicBezTo>
                        <a:cubicBezTo>
                          <a:pt x="141" y="72"/>
                          <a:pt x="139" y="73"/>
                          <a:pt x="138" y="74"/>
                        </a:cubicBezTo>
                        <a:close/>
                        <a:moveTo>
                          <a:pt x="139" y="76"/>
                        </a:moveTo>
                        <a:cubicBezTo>
                          <a:pt x="138" y="77"/>
                          <a:pt x="136" y="78"/>
                          <a:pt x="135" y="80"/>
                        </a:cubicBezTo>
                        <a:cubicBezTo>
                          <a:pt x="134" y="81"/>
                          <a:pt x="133" y="82"/>
                          <a:pt x="131" y="83"/>
                        </a:cubicBezTo>
                        <a:cubicBezTo>
                          <a:pt x="130" y="84"/>
                          <a:pt x="129" y="84"/>
                          <a:pt x="129" y="84"/>
                        </a:cubicBezTo>
                        <a:cubicBezTo>
                          <a:pt x="129" y="84"/>
                          <a:pt x="130" y="83"/>
                          <a:pt x="131" y="82"/>
                        </a:cubicBezTo>
                        <a:cubicBezTo>
                          <a:pt x="133" y="80"/>
                          <a:pt x="136" y="78"/>
                          <a:pt x="139" y="76"/>
                        </a:cubicBezTo>
                        <a:close/>
                        <a:moveTo>
                          <a:pt x="127" y="87"/>
                        </a:moveTo>
                        <a:cubicBezTo>
                          <a:pt x="125" y="89"/>
                          <a:pt x="122" y="91"/>
                          <a:pt x="120" y="92"/>
                        </a:cubicBezTo>
                        <a:cubicBezTo>
                          <a:pt x="121" y="91"/>
                          <a:pt x="123" y="90"/>
                          <a:pt x="124" y="88"/>
                        </a:cubicBezTo>
                        <a:cubicBezTo>
                          <a:pt x="125" y="88"/>
                          <a:pt x="126" y="87"/>
                          <a:pt x="127" y="87"/>
                        </a:cubicBezTo>
                        <a:close/>
                        <a:moveTo>
                          <a:pt x="127" y="78"/>
                        </a:moveTo>
                        <a:cubicBezTo>
                          <a:pt x="124" y="81"/>
                          <a:pt x="121" y="84"/>
                          <a:pt x="118" y="87"/>
                        </a:cubicBezTo>
                        <a:cubicBezTo>
                          <a:pt x="117" y="87"/>
                          <a:pt x="117" y="87"/>
                          <a:pt x="117" y="87"/>
                        </a:cubicBezTo>
                        <a:cubicBezTo>
                          <a:pt x="121" y="82"/>
                          <a:pt x="126" y="77"/>
                          <a:pt x="130" y="72"/>
                        </a:cubicBezTo>
                        <a:cubicBezTo>
                          <a:pt x="129" y="74"/>
                          <a:pt x="128" y="76"/>
                          <a:pt x="127" y="78"/>
                        </a:cubicBezTo>
                        <a:close/>
                        <a:moveTo>
                          <a:pt x="120" y="87"/>
                        </a:moveTo>
                        <a:cubicBezTo>
                          <a:pt x="118" y="88"/>
                          <a:pt x="117" y="90"/>
                          <a:pt x="115" y="92"/>
                        </a:cubicBezTo>
                        <a:cubicBezTo>
                          <a:pt x="114" y="92"/>
                          <a:pt x="114" y="93"/>
                          <a:pt x="113" y="93"/>
                        </a:cubicBezTo>
                        <a:cubicBezTo>
                          <a:pt x="114" y="92"/>
                          <a:pt x="115" y="91"/>
                          <a:pt x="116" y="90"/>
                        </a:cubicBezTo>
                        <a:cubicBezTo>
                          <a:pt x="117" y="89"/>
                          <a:pt x="119" y="88"/>
                          <a:pt x="120" y="87"/>
                        </a:cubicBezTo>
                        <a:close/>
                        <a:moveTo>
                          <a:pt x="128" y="89"/>
                        </a:moveTo>
                        <a:cubicBezTo>
                          <a:pt x="130" y="87"/>
                          <a:pt x="132" y="86"/>
                          <a:pt x="133" y="84"/>
                        </a:cubicBezTo>
                        <a:cubicBezTo>
                          <a:pt x="134" y="84"/>
                          <a:pt x="134" y="84"/>
                          <a:pt x="134" y="84"/>
                        </a:cubicBezTo>
                        <a:cubicBezTo>
                          <a:pt x="125" y="92"/>
                          <a:pt x="117" y="100"/>
                          <a:pt x="108" y="108"/>
                        </a:cubicBezTo>
                        <a:cubicBezTo>
                          <a:pt x="107" y="109"/>
                          <a:pt x="106" y="110"/>
                          <a:pt x="105" y="110"/>
                        </a:cubicBezTo>
                        <a:cubicBezTo>
                          <a:pt x="108" y="108"/>
                          <a:pt x="110" y="105"/>
                          <a:pt x="112" y="102"/>
                        </a:cubicBezTo>
                        <a:cubicBezTo>
                          <a:pt x="117" y="98"/>
                          <a:pt x="123" y="93"/>
                          <a:pt x="128" y="89"/>
                        </a:cubicBezTo>
                        <a:close/>
                        <a:moveTo>
                          <a:pt x="99" y="116"/>
                        </a:moveTo>
                        <a:cubicBezTo>
                          <a:pt x="98" y="116"/>
                          <a:pt x="98" y="116"/>
                          <a:pt x="97" y="117"/>
                        </a:cubicBezTo>
                        <a:cubicBezTo>
                          <a:pt x="97" y="117"/>
                          <a:pt x="96" y="117"/>
                          <a:pt x="95" y="116"/>
                        </a:cubicBezTo>
                        <a:cubicBezTo>
                          <a:pt x="96" y="115"/>
                          <a:pt x="97" y="113"/>
                          <a:pt x="98" y="112"/>
                        </a:cubicBezTo>
                        <a:cubicBezTo>
                          <a:pt x="101" y="110"/>
                          <a:pt x="104" y="108"/>
                          <a:pt x="107" y="106"/>
                        </a:cubicBezTo>
                        <a:cubicBezTo>
                          <a:pt x="104" y="109"/>
                          <a:pt x="102" y="112"/>
                          <a:pt x="99" y="116"/>
                        </a:cubicBezTo>
                        <a:close/>
                        <a:moveTo>
                          <a:pt x="99" y="107"/>
                        </a:moveTo>
                        <a:cubicBezTo>
                          <a:pt x="96" y="110"/>
                          <a:pt x="93" y="113"/>
                          <a:pt x="89" y="116"/>
                        </a:cubicBezTo>
                        <a:cubicBezTo>
                          <a:pt x="89" y="116"/>
                          <a:pt x="89" y="116"/>
                          <a:pt x="88" y="116"/>
                        </a:cubicBezTo>
                        <a:cubicBezTo>
                          <a:pt x="89" y="115"/>
                          <a:pt x="90" y="114"/>
                          <a:pt x="91" y="114"/>
                        </a:cubicBezTo>
                        <a:cubicBezTo>
                          <a:pt x="93" y="111"/>
                          <a:pt x="95" y="109"/>
                          <a:pt x="98" y="107"/>
                        </a:cubicBezTo>
                        <a:cubicBezTo>
                          <a:pt x="99" y="105"/>
                          <a:pt x="101" y="104"/>
                          <a:pt x="103" y="103"/>
                        </a:cubicBezTo>
                        <a:cubicBezTo>
                          <a:pt x="102" y="104"/>
                          <a:pt x="100" y="106"/>
                          <a:pt x="99" y="107"/>
                        </a:cubicBezTo>
                        <a:close/>
                        <a:moveTo>
                          <a:pt x="84" y="115"/>
                        </a:moveTo>
                        <a:cubicBezTo>
                          <a:pt x="83" y="116"/>
                          <a:pt x="83" y="116"/>
                          <a:pt x="82" y="116"/>
                        </a:cubicBezTo>
                        <a:cubicBezTo>
                          <a:pt x="84" y="113"/>
                          <a:pt x="87" y="110"/>
                          <a:pt x="89" y="107"/>
                        </a:cubicBezTo>
                        <a:cubicBezTo>
                          <a:pt x="87" y="110"/>
                          <a:pt x="85" y="112"/>
                          <a:pt x="84" y="115"/>
                        </a:cubicBezTo>
                        <a:close/>
                        <a:moveTo>
                          <a:pt x="56" y="130"/>
                        </a:moveTo>
                        <a:cubicBezTo>
                          <a:pt x="55" y="127"/>
                          <a:pt x="55" y="125"/>
                          <a:pt x="54" y="123"/>
                        </a:cubicBezTo>
                        <a:cubicBezTo>
                          <a:pt x="54" y="122"/>
                          <a:pt x="55" y="122"/>
                          <a:pt x="55" y="122"/>
                        </a:cubicBezTo>
                        <a:cubicBezTo>
                          <a:pt x="55" y="122"/>
                          <a:pt x="55" y="122"/>
                          <a:pt x="55" y="121"/>
                        </a:cubicBezTo>
                        <a:cubicBezTo>
                          <a:pt x="56" y="123"/>
                          <a:pt x="57" y="125"/>
                          <a:pt x="58" y="127"/>
                        </a:cubicBezTo>
                        <a:cubicBezTo>
                          <a:pt x="57" y="128"/>
                          <a:pt x="57" y="129"/>
                          <a:pt x="56" y="130"/>
                        </a:cubicBezTo>
                        <a:close/>
                        <a:moveTo>
                          <a:pt x="58" y="146"/>
                        </a:moveTo>
                        <a:cubicBezTo>
                          <a:pt x="58" y="145"/>
                          <a:pt x="58" y="145"/>
                          <a:pt x="59" y="145"/>
                        </a:cubicBezTo>
                        <a:cubicBezTo>
                          <a:pt x="59" y="145"/>
                          <a:pt x="59" y="145"/>
                          <a:pt x="59" y="146"/>
                        </a:cubicBezTo>
                        <a:cubicBezTo>
                          <a:pt x="58" y="146"/>
                          <a:pt x="58" y="147"/>
                          <a:pt x="58" y="148"/>
                        </a:cubicBezTo>
                        <a:cubicBezTo>
                          <a:pt x="57" y="148"/>
                          <a:pt x="57" y="147"/>
                          <a:pt x="57" y="147"/>
                        </a:cubicBezTo>
                        <a:cubicBezTo>
                          <a:pt x="57" y="146"/>
                          <a:pt x="58" y="146"/>
                          <a:pt x="58" y="146"/>
                        </a:cubicBezTo>
                        <a:close/>
                        <a:moveTo>
                          <a:pt x="56" y="142"/>
                        </a:moveTo>
                        <a:cubicBezTo>
                          <a:pt x="56" y="141"/>
                          <a:pt x="55" y="140"/>
                          <a:pt x="55" y="139"/>
                        </a:cubicBezTo>
                        <a:cubicBezTo>
                          <a:pt x="55" y="139"/>
                          <a:pt x="56" y="138"/>
                          <a:pt x="56" y="138"/>
                        </a:cubicBezTo>
                        <a:cubicBezTo>
                          <a:pt x="56" y="139"/>
                          <a:pt x="57" y="140"/>
                          <a:pt x="57" y="140"/>
                        </a:cubicBezTo>
                        <a:cubicBezTo>
                          <a:pt x="57" y="141"/>
                          <a:pt x="56" y="142"/>
                          <a:pt x="56" y="142"/>
                        </a:cubicBezTo>
                        <a:close/>
                        <a:moveTo>
                          <a:pt x="56" y="160"/>
                        </a:moveTo>
                        <a:cubicBezTo>
                          <a:pt x="56" y="161"/>
                          <a:pt x="56" y="161"/>
                          <a:pt x="56" y="161"/>
                        </a:cubicBezTo>
                        <a:cubicBezTo>
                          <a:pt x="56" y="162"/>
                          <a:pt x="55" y="162"/>
                          <a:pt x="55" y="162"/>
                        </a:cubicBezTo>
                        <a:cubicBezTo>
                          <a:pt x="55" y="162"/>
                          <a:pt x="55" y="161"/>
                          <a:pt x="55" y="161"/>
                        </a:cubicBezTo>
                        <a:cubicBezTo>
                          <a:pt x="55" y="161"/>
                          <a:pt x="56" y="161"/>
                          <a:pt x="56" y="160"/>
                        </a:cubicBezTo>
                        <a:close/>
                        <a:moveTo>
                          <a:pt x="55" y="103"/>
                        </a:moveTo>
                        <a:cubicBezTo>
                          <a:pt x="55" y="103"/>
                          <a:pt x="55" y="103"/>
                          <a:pt x="54" y="103"/>
                        </a:cubicBezTo>
                        <a:cubicBezTo>
                          <a:pt x="54" y="102"/>
                          <a:pt x="54" y="101"/>
                          <a:pt x="54" y="101"/>
                        </a:cubicBezTo>
                        <a:cubicBezTo>
                          <a:pt x="55" y="100"/>
                          <a:pt x="55" y="99"/>
                          <a:pt x="56" y="99"/>
                        </a:cubicBezTo>
                        <a:cubicBezTo>
                          <a:pt x="56" y="99"/>
                          <a:pt x="56" y="99"/>
                          <a:pt x="56" y="99"/>
                        </a:cubicBezTo>
                        <a:cubicBezTo>
                          <a:pt x="56" y="99"/>
                          <a:pt x="55" y="100"/>
                          <a:pt x="55" y="100"/>
                        </a:cubicBezTo>
                        <a:cubicBezTo>
                          <a:pt x="55" y="101"/>
                          <a:pt x="55" y="102"/>
                          <a:pt x="56" y="101"/>
                        </a:cubicBezTo>
                        <a:cubicBezTo>
                          <a:pt x="56" y="101"/>
                          <a:pt x="56" y="101"/>
                          <a:pt x="57" y="101"/>
                        </a:cubicBezTo>
                        <a:cubicBezTo>
                          <a:pt x="57" y="101"/>
                          <a:pt x="57" y="101"/>
                          <a:pt x="57" y="101"/>
                        </a:cubicBezTo>
                        <a:cubicBezTo>
                          <a:pt x="56" y="102"/>
                          <a:pt x="55" y="103"/>
                          <a:pt x="55" y="103"/>
                        </a:cubicBezTo>
                        <a:close/>
                        <a:moveTo>
                          <a:pt x="53" y="134"/>
                        </a:moveTo>
                        <a:cubicBezTo>
                          <a:pt x="53" y="131"/>
                          <a:pt x="52" y="129"/>
                          <a:pt x="51" y="127"/>
                        </a:cubicBezTo>
                        <a:cubicBezTo>
                          <a:pt x="51" y="127"/>
                          <a:pt x="51" y="126"/>
                          <a:pt x="52" y="126"/>
                        </a:cubicBezTo>
                        <a:cubicBezTo>
                          <a:pt x="52" y="128"/>
                          <a:pt x="53" y="130"/>
                          <a:pt x="54" y="132"/>
                        </a:cubicBezTo>
                        <a:cubicBezTo>
                          <a:pt x="54" y="133"/>
                          <a:pt x="54" y="133"/>
                          <a:pt x="53" y="134"/>
                        </a:cubicBezTo>
                        <a:close/>
                        <a:moveTo>
                          <a:pt x="53" y="146"/>
                        </a:moveTo>
                        <a:cubicBezTo>
                          <a:pt x="53" y="146"/>
                          <a:pt x="53" y="147"/>
                          <a:pt x="53" y="147"/>
                        </a:cubicBezTo>
                        <a:cubicBezTo>
                          <a:pt x="53" y="146"/>
                          <a:pt x="52" y="145"/>
                          <a:pt x="52" y="144"/>
                        </a:cubicBezTo>
                        <a:cubicBezTo>
                          <a:pt x="52" y="144"/>
                          <a:pt x="52" y="144"/>
                          <a:pt x="52" y="143"/>
                        </a:cubicBezTo>
                        <a:cubicBezTo>
                          <a:pt x="53" y="144"/>
                          <a:pt x="53" y="145"/>
                          <a:pt x="53" y="146"/>
                        </a:cubicBezTo>
                        <a:close/>
                        <a:moveTo>
                          <a:pt x="51" y="90"/>
                        </a:moveTo>
                        <a:cubicBezTo>
                          <a:pt x="51" y="90"/>
                          <a:pt x="51" y="91"/>
                          <a:pt x="50" y="91"/>
                        </a:cubicBezTo>
                        <a:cubicBezTo>
                          <a:pt x="50" y="92"/>
                          <a:pt x="49" y="92"/>
                          <a:pt x="49" y="92"/>
                        </a:cubicBezTo>
                        <a:cubicBezTo>
                          <a:pt x="50" y="92"/>
                          <a:pt x="50" y="91"/>
                          <a:pt x="51" y="9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1" y="86"/>
                          <a:pt x="52" y="85"/>
                        </a:cubicBezTo>
                        <a:cubicBezTo>
                          <a:pt x="52" y="85"/>
                          <a:pt x="53" y="84"/>
                          <a:pt x="53" y="84"/>
                        </a:cubicBezTo>
                        <a:cubicBezTo>
                          <a:pt x="53" y="85"/>
                          <a:pt x="53" y="85"/>
                          <a:pt x="52" y="86"/>
                        </a:cubicBezTo>
                        <a:cubicBezTo>
                          <a:pt x="52" y="87"/>
                          <a:pt x="51" y="88"/>
                          <a:pt x="50" y="88"/>
                        </a:cubicBezTo>
                        <a:close/>
                        <a:moveTo>
                          <a:pt x="51" y="107"/>
                        </a:moveTo>
                        <a:cubicBezTo>
                          <a:pt x="50" y="108"/>
                          <a:pt x="48" y="109"/>
                          <a:pt x="47" y="109"/>
                        </a:cubicBezTo>
                        <a:cubicBezTo>
                          <a:pt x="47" y="109"/>
                          <a:pt x="47" y="109"/>
                          <a:pt x="47" y="109"/>
                        </a:cubicBezTo>
                        <a:cubicBezTo>
                          <a:pt x="48" y="108"/>
                          <a:pt x="49" y="106"/>
                          <a:pt x="50" y="105"/>
                        </a:cubicBezTo>
                        <a:cubicBezTo>
                          <a:pt x="50" y="106"/>
                          <a:pt x="51" y="106"/>
                          <a:pt x="51" y="107"/>
                        </a:cubicBezTo>
                        <a:close/>
                        <a:moveTo>
                          <a:pt x="50" y="110"/>
                        </a:moveTo>
                        <a:cubicBezTo>
                          <a:pt x="49" y="111"/>
                          <a:pt x="49" y="111"/>
                          <a:pt x="48" y="112"/>
                        </a:cubicBezTo>
                        <a:cubicBezTo>
                          <a:pt x="48" y="112"/>
                          <a:pt x="48" y="111"/>
                          <a:pt x="48" y="111"/>
                        </a:cubicBezTo>
                        <a:cubicBezTo>
                          <a:pt x="48" y="111"/>
                          <a:pt x="49" y="110"/>
                          <a:pt x="50" y="110"/>
                        </a:cubicBezTo>
                        <a:close/>
                        <a:moveTo>
                          <a:pt x="51" y="110"/>
                        </a:moveTo>
                        <a:cubicBezTo>
                          <a:pt x="51" y="111"/>
                          <a:pt x="51" y="112"/>
                          <a:pt x="51" y="112"/>
                        </a:cubicBezTo>
                        <a:cubicBezTo>
                          <a:pt x="51" y="113"/>
                          <a:pt x="50" y="113"/>
                          <a:pt x="49" y="114"/>
                        </a:cubicBezTo>
                        <a:cubicBezTo>
                          <a:pt x="50" y="113"/>
                          <a:pt x="51" y="112"/>
                          <a:pt x="51" y="110"/>
                        </a:cubicBezTo>
                        <a:close/>
                        <a:moveTo>
                          <a:pt x="54" y="110"/>
                        </a:moveTo>
                        <a:cubicBezTo>
                          <a:pt x="54" y="110"/>
                          <a:pt x="54" y="110"/>
                          <a:pt x="54" y="110"/>
                        </a:cubicBezTo>
                        <a:cubicBezTo>
                          <a:pt x="53" y="110"/>
                          <a:pt x="53" y="110"/>
                          <a:pt x="53" y="109"/>
                        </a:cubicBezTo>
                        <a:cubicBezTo>
                          <a:pt x="53" y="109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4" y="108"/>
                          <a:pt x="54" y="109"/>
                          <a:pt x="54" y="110"/>
                        </a:cubicBezTo>
                        <a:close/>
                        <a:moveTo>
                          <a:pt x="54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6" y="85"/>
                        </a:cubicBezTo>
                        <a:cubicBezTo>
                          <a:pt x="55" y="86"/>
                          <a:pt x="55" y="87"/>
                          <a:pt x="54" y="88"/>
                        </a:cubicBezTo>
                        <a:cubicBezTo>
                          <a:pt x="54" y="88"/>
                          <a:pt x="54" y="88"/>
                          <a:pt x="54" y="87"/>
                        </a:cubicBezTo>
                        <a:close/>
                        <a:moveTo>
                          <a:pt x="54" y="96"/>
                        </a:move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4" y="96"/>
                          <a:pt x="55" y="96"/>
                          <a:pt x="55" y="95"/>
                        </a:cubicBezTo>
                        <a:cubicBezTo>
                          <a:pt x="55" y="96"/>
                          <a:pt x="55" y="96"/>
                          <a:pt x="55" y="97"/>
                        </a:cubicBezTo>
                        <a:cubicBezTo>
                          <a:pt x="55" y="97"/>
                          <a:pt x="55" y="98"/>
                          <a:pt x="54" y="98"/>
                        </a:cubicBezTo>
                        <a:cubicBezTo>
                          <a:pt x="54" y="98"/>
                          <a:pt x="54" y="97"/>
                          <a:pt x="54" y="96"/>
                        </a:cubicBezTo>
                        <a:close/>
                        <a:moveTo>
                          <a:pt x="55" y="83"/>
                        </a:moveTo>
                        <a:cubicBezTo>
                          <a:pt x="56" y="82"/>
                          <a:pt x="56" y="82"/>
                          <a:pt x="56" y="81"/>
                        </a:cubicBezTo>
                        <a:cubicBezTo>
                          <a:pt x="58" y="80"/>
                          <a:pt x="60" y="78"/>
                          <a:pt x="61" y="76"/>
                        </a:cubicBezTo>
                        <a:cubicBezTo>
                          <a:pt x="61" y="77"/>
                          <a:pt x="61" y="77"/>
                          <a:pt x="60" y="78"/>
                        </a:cubicBezTo>
                        <a:cubicBezTo>
                          <a:pt x="59" y="80"/>
                          <a:pt x="57" y="81"/>
                          <a:pt x="55" y="83"/>
                        </a:cubicBezTo>
                        <a:close/>
                        <a:moveTo>
                          <a:pt x="88" y="57"/>
                        </a:moveTo>
                        <a:cubicBezTo>
                          <a:pt x="86" y="59"/>
                          <a:pt x="84" y="61"/>
                          <a:pt x="82" y="63"/>
                        </a:cubicBezTo>
                        <a:cubicBezTo>
                          <a:pt x="78" y="67"/>
                          <a:pt x="75" y="70"/>
                          <a:pt x="71" y="73"/>
                        </a:cubicBezTo>
                        <a:cubicBezTo>
                          <a:pt x="71" y="73"/>
                          <a:pt x="71" y="74"/>
                          <a:pt x="70" y="74"/>
                        </a:cubicBezTo>
                        <a:cubicBezTo>
                          <a:pt x="69" y="76"/>
                          <a:pt x="67" y="77"/>
                          <a:pt x="65" y="79"/>
                        </a:cubicBezTo>
                        <a:cubicBezTo>
                          <a:pt x="67" y="77"/>
                          <a:pt x="68" y="75"/>
                          <a:pt x="69" y="73"/>
                        </a:cubicBezTo>
                        <a:cubicBezTo>
                          <a:pt x="71" y="71"/>
                          <a:pt x="73" y="69"/>
                          <a:pt x="75" y="67"/>
                        </a:cubicBezTo>
                        <a:cubicBezTo>
                          <a:pt x="79" y="64"/>
                          <a:pt x="84" y="60"/>
                          <a:pt x="88" y="57"/>
                        </a:cubicBezTo>
                        <a:close/>
                        <a:moveTo>
                          <a:pt x="86" y="57"/>
                        </a:moveTo>
                        <a:cubicBezTo>
                          <a:pt x="87" y="55"/>
                          <a:pt x="89" y="54"/>
                          <a:pt x="90" y="53"/>
                        </a:cubicBezTo>
                        <a:cubicBezTo>
                          <a:pt x="90" y="53"/>
                          <a:pt x="90" y="53"/>
                          <a:pt x="90" y="54"/>
                        </a:cubicBezTo>
                        <a:cubicBezTo>
                          <a:pt x="88" y="55"/>
                          <a:pt x="87" y="56"/>
                          <a:pt x="86" y="57"/>
                        </a:cubicBezTo>
                        <a:close/>
                        <a:moveTo>
                          <a:pt x="105" y="58"/>
                        </a:moveTo>
                        <a:cubicBezTo>
                          <a:pt x="105" y="58"/>
                          <a:pt x="105" y="58"/>
                          <a:pt x="105" y="58"/>
                        </a:cubicBezTo>
                        <a:cubicBezTo>
                          <a:pt x="105" y="58"/>
                          <a:pt x="105" y="58"/>
                          <a:pt x="105" y="59"/>
                        </a:cubicBezTo>
                        <a:cubicBezTo>
                          <a:pt x="102" y="61"/>
                          <a:pt x="100" y="62"/>
                          <a:pt x="97" y="64"/>
                        </a:cubicBezTo>
                        <a:cubicBezTo>
                          <a:pt x="97" y="64"/>
                          <a:pt x="98" y="64"/>
                          <a:pt x="98" y="64"/>
                        </a:cubicBezTo>
                        <a:cubicBezTo>
                          <a:pt x="100" y="62"/>
                          <a:pt x="102" y="60"/>
                          <a:pt x="105" y="58"/>
                        </a:cubicBezTo>
                        <a:close/>
                        <a:moveTo>
                          <a:pt x="100" y="59"/>
                        </a:moveTo>
                        <a:cubicBezTo>
                          <a:pt x="100" y="59"/>
                          <a:pt x="100" y="58"/>
                          <a:pt x="101" y="58"/>
                        </a:cubicBezTo>
                        <a:cubicBezTo>
                          <a:pt x="102" y="57"/>
                          <a:pt x="103" y="57"/>
                          <a:pt x="104" y="56"/>
                        </a:cubicBezTo>
                        <a:cubicBezTo>
                          <a:pt x="103" y="57"/>
                          <a:pt x="101" y="58"/>
                          <a:pt x="100" y="59"/>
                        </a:cubicBezTo>
                        <a:close/>
                        <a:moveTo>
                          <a:pt x="86" y="81"/>
                        </a:moveTo>
                        <a:cubicBezTo>
                          <a:pt x="87" y="81"/>
                          <a:pt x="88" y="80"/>
                          <a:pt x="88" y="79"/>
                        </a:cubicBezTo>
                        <a:cubicBezTo>
                          <a:pt x="92" y="75"/>
                          <a:pt x="96" y="71"/>
                          <a:pt x="100" y="67"/>
                        </a:cubicBezTo>
                        <a:cubicBezTo>
                          <a:pt x="100" y="69"/>
                          <a:pt x="99" y="70"/>
                          <a:pt x="98" y="72"/>
                        </a:cubicBezTo>
                        <a:cubicBezTo>
                          <a:pt x="97" y="72"/>
                          <a:pt x="96" y="73"/>
                          <a:pt x="96" y="74"/>
                        </a:cubicBezTo>
                        <a:cubicBezTo>
                          <a:pt x="92" y="76"/>
                          <a:pt x="89" y="79"/>
                          <a:pt x="86" y="81"/>
                        </a:cubicBezTo>
                        <a:close/>
                        <a:moveTo>
                          <a:pt x="93" y="78"/>
                        </a:moveTo>
                        <a:cubicBezTo>
                          <a:pt x="90" y="81"/>
                          <a:pt x="87" y="84"/>
                          <a:pt x="85" y="86"/>
                        </a:cubicBezTo>
                        <a:cubicBezTo>
                          <a:pt x="85" y="86"/>
                          <a:pt x="85" y="85"/>
                          <a:pt x="85" y="85"/>
                        </a:cubicBezTo>
                        <a:cubicBezTo>
                          <a:pt x="86" y="84"/>
                          <a:pt x="88" y="83"/>
                          <a:pt x="89" y="82"/>
                        </a:cubicBezTo>
                        <a:cubicBezTo>
                          <a:pt x="90" y="80"/>
                          <a:pt x="92" y="79"/>
                          <a:pt x="93" y="78"/>
                        </a:cubicBezTo>
                        <a:close/>
                        <a:moveTo>
                          <a:pt x="92" y="73"/>
                        </a:moveTo>
                        <a:cubicBezTo>
                          <a:pt x="93" y="71"/>
                          <a:pt x="94" y="69"/>
                          <a:pt x="95" y="68"/>
                        </a:cubicBezTo>
                        <a:cubicBezTo>
                          <a:pt x="98" y="66"/>
                          <a:pt x="101" y="64"/>
                          <a:pt x="103" y="62"/>
                        </a:cubicBezTo>
                        <a:cubicBezTo>
                          <a:pt x="103" y="62"/>
                          <a:pt x="103" y="63"/>
                          <a:pt x="102" y="63"/>
                        </a:cubicBezTo>
                        <a:cubicBezTo>
                          <a:pt x="99" y="66"/>
                          <a:pt x="96" y="69"/>
                          <a:pt x="92" y="73"/>
                        </a:cubicBezTo>
                        <a:close/>
                        <a:moveTo>
                          <a:pt x="85" y="64"/>
                        </a:moveTo>
                        <a:cubicBezTo>
                          <a:pt x="84" y="65"/>
                          <a:pt x="83" y="66"/>
                          <a:pt x="82" y="66"/>
                        </a:cubicBezTo>
                        <a:cubicBezTo>
                          <a:pt x="82" y="66"/>
                          <a:pt x="82" y="66"/>
                          <a:pt x="82" y="66"/>
                        </a:cubicBezTo>
                        <a:cubicBezTo>
                          <a:pt x="83" y="65"/>
                          <a:pt x="84" y="64"/>
                          <a:pt x="85" y="64"/>
                        </a:cubicBezTo>
                        <a:cubicBezTo>
                          <a:pt x="85" y="64"/>
                          <a:pt x="85" y="64"/>
                          <a:pt x="85" y="64"/>
                        </a:cubicBezTo>
                        <a:close/>
                        <a:moveTo>
                          <a:pt x="89" y="65"/>
                        </a:moveTo>
                        <a:cubicBezTo>
                          <a:pt x="86" y="68"/>
                          <a:pt x="84" y="70"/>
                          <a:pt x="81" y="73"/>
                        </a:cubicBezTo>
                        <a:cubicBezTo>
                          <a:pt x="82" y="72"/>
                          <a:pt x="82" y="71"/>
                          <a:pt x="83" y="70"/>
                        </a:cubicBezTo>
                        <a:cubicBezTo>
                          <a:pt x="85" y="69"/>
                          <a:pt x="87" y="67"/>
                          <a:pt x="89" y="65"/>
                        </a:cubicBezTo>
                        <a:close/>
                        <a:moveTo>
                          <a:pt x="83" y="68"/>
                        </a:moveTo>
                        <a:cubicBezTo>
                          <a:pt x="82" y="68"/>
                          <a:pt x="82" y="68"/>
                          <a:pt x="82" y="69"/>
                        </a:cubicBezTo>
                        <a:cubicBezTo>
                          <a:pt x="81" y="70"/>
                          <a:pt x="79" y="71"/>
                          <a:pt x="78" y="72"/>
                        </a:cubicBezTo>
                        <a:cubicBezTo>
                          <a:pt x="78" y="71"/>
                          <a:pt x="79" y="71"/>
                          <a:pt x="79" y="70"/>
                        </a:cubicBezTo>
                        <a:cubicBezTo>
                          <a:pt x="80" y="69"/>
                          <a:pt x="81" y="69"/>
                          <a:pt x="83" y="68"/>
                        </a:cubicBezTo>
                        <a:close/>
                        <a:moveTo>
                          <a:pt x="78" y="74"/>
                        </a:moveTo>
                        <a:cubicBezTo>
                          <a:pt x="77" y="76"/>
                          <a:pt x="76" y="77"/>
                          <a:pt x="75" y="79"/>
                        </a:cubicBezTo>
                        <a:cubicBezTo>
                          <a:pt x="74" y="80"/>
                          <a:pt x="73" y="81"/>
                          <a:pt x="72" y="82"/>
                        </a:cubicBezTo>
                        <a:cubicBezTo>
                          <a:pt x="73" y="81"/>
                          <a:pt x="73" y="79"/>
                          <a:pt x="74" y="77"/>
                        </a:cubicBezTo>
                        <a:cubicBezTo>
                          <a:pt x="75" y="77"/>
                          <a:pt x="75" y="77"/>
                          <a:pt x="75" y="77"/>
                        </a:cubicBezTo>
                        <a:cubicBezTo>
                          <a:pt x="76" y="76"/>
                          <a:pt x="77" y="75"/>
                          <a:pt x="78" y="74"/>
                        </a:cubicBezTo>
                        <a:close/>
                        <a:moveTo>
                          <a:pt x="74" y="83"/>
                        </a:moveTo>
                        <a:cubicBezTo>
                          <a:pt x="76" y="81"/>
                          <a:pt x="79" y="78"/>
                          <a:pt x="82" y="76"/>
                        </a:cubicBezTo>
                        <a:cubicBezTo>
                          <a:pt x="82" y="76"/>
                          <a:pt x="82" y="77"/>
                          <a:pt x="82" y="77"/>
                        </a:cubicBezTo>
                        <a:cubicBezTo>
                          <a:pt x="78" y="80"/>
                          <a:pt x="75" y="82"/>
                          <a:pt x="72" y="85"/>
                        </a:cubicBezTo>
                        <a:cubicBezTo>
                          <a:pt x="72" y="84"/>
                          <a:pt x="73" y="84"/>
                          <a:pt x="74" y="83"/>
                        </a:cubicBezTo>
                        <a:close/>
                        <a:moveTo>
                          <a:pt x="81" y="75"/>
                        </a:moveTo>
                        <a:cubicBezTo>
                          <a:pt x="86" y="70"/>
                          <a:pt x="92" y="65"/>
                          <a:pt x="97" y="60"/>
                        </a:cubicBezTo>
                        <a:cubicBezTo>
                          <a:pt x="97" y="60"/>
                          <a:pt x="98" y="60"/>
                          <a:pt x="98" y="59"/>
                        </a:cubicBezTo>
                        <a:cubicBezTo>
                          <a:pt x="98" y="60"/>
                          <a:pt x="98" y="60"/>
                          <a:pt x="97" y="61"/>
                        </a:cubicBezTo>
                        <a:cubicBezTo>
                          <a:pt x="94" y="64"/>
                          <a:pt x="91" y="66"/>
                          <a:pt x="88" y="69"/>
                        </a:cubicBezTo>
                        <a:cubicBezTo>
                          <a:pt x="86" y="71"/>
                          <a:pt x="83" y="73"/>
                          <a:pt x="81" y="75"/>
                        </a:cubicBezTo>
                        <a:close/>
                        <a:moveTo>
                          <a:pt x="90" y="70"/>
                        </a:moveTo>
                        <a:cubicBezTo>
                          <a:pt x="92" y="69"/>
                          <a:pt x="93" y="67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8"/>
                          <a:pt x="91" y="69"/>
                          <a:pt x="90" y="70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lose/>
                        <a:moveTo>
                          <a:pt x="97" y="58"/>
                        </a:moveTo>
                        <a:cubicBezTo>
                          <a:pt x="93" y="60"/>
                          <a:pt x="89" y="63"/>
                          <a:pt x="86" y="66"/>
                        </a:cubicBezTo>
                        <a:cubicBezTo>
                          <a:pt x="86" y="66"/>
                          <a:pt x="86" y="65"/>
                          <a:pt x="86" y="65"/>
                        </a:cubicBezTo>
                        <a:cubicBezTo>
                          <a:pt x="90" y="62"/>
                          <a:pt x="95" y="59"/>
                          <a:pt x="99" y="56"/>
                        </a:cubicBezTo>
                        <a:cubicBezTo>
                          <a:pt x="98" y="57"/>
                          <a:pt x="98" y="57"/>
                          <a:pt x="97" y="58"/>
                        </a:cubicBezTo>
                        <a:close/>
                        <a:moveTo>
                          <a:pt x="70" y="69"/>
                        </a:moveTo>
                        <a:cubicBezTo>
                          <a:pt x="69" y="69"/>
                          <a:pt x="69" y="70"/>
                          <a:pt x="69" y="70"/>
                        </a:cubicBezTo>
                        <a:cubicBezTo>
                          <a:pt x="68" y="71"/>
                          <a:pt x="67" y="72"/>
                          <a:pt x="65" y="73"/>
                        </a:cubicBezTo>
                        <a:cubicBezTo>
                          <a:pt x="66" y="73"/>
                          <a:pt x="66" y="72"/>
                          <a:pt x="66" y="72"/>
                        </a:cubicBezTo>
                        <a:cubicBezTo>
                          <a:pt x="67" y="71"/>
                          <a:pt x="68" y="70"/>
                          <a:pt x="70" y="69"/>
                        </a:cubicBezTo>
                        <a:close/>
                        <a:moveTo>
                          <a:pt x="69" y="67"/>
                        </a:moveTo>
                        <a:cubicBezTo>
                          <a:pt x="70" y="66"/>
                          <a:pt x="71" y="64"/>
                          <a:pt x="73" y="62"/>
                        </a:cubicBezTo>
                        <a:cubicBezTo>
                          <a:pt x="73" y="62"/>
                          <a:pt x="73" y="62"/>
                          <a:pt x="73" y="62"/>
                        </a:cubicBezTo>
                        <a:cubicBezTo>
                          <a:pt x="73" y="63"/>
                          <a:pt x="72" y="64"/>
                          <a:pt x="72" y="65"/>
                        </a:cubicBezTo>
                        <a:cubicBezTo>
                          <a:pt x="71" y="66"/>
                          <a:pt x="70" y="67"/>
                          <a:pt x="69" y="67"/>
                        </a:cubicBezTo>
                        <a:close/>
                        <a:moveTo>
                          <a:pt x="73" y="67"/>
                        </a:moveTo>
                        <a:cubicBezTo>
                          <a:pt x="73" y="66"/>
                          <a:pt x="73" y="66"/>
                          <a:pt x="73" y="66"/>
                        </a:cubicBezTo>
                        <a:cubicBezTo>
                          <a:pt x="75" y="65"/>
                          <a:pt x="77" y="63"/>
                          <a:pt x="78" y="62"/>
                        </a:cubicBezTo>
                        <a:cubicBezTo>
                          <a:pt x="76" y="63"/>
                          <a:pt x="75" y="65"/>
                          <a:pt x="73" y="67"/>
                        </a:cubicBezTo>
                        <a:close/>
                        <a:moveTo>
                          <a:pt x="72" y="60"/>
                        </a:moveTo>
                        <a:cubicBezTo>
                          <a:pt x="71" y="61"/>
                          <a:pt x="69" y="63"/>
                          <a:pt x="68" y="65"/>
                        </a:cubicBezTo>
                        <a:cubicBezTo>
                          <a:pt x="65" y="67"/>
                          <a:pt x="62" y="70"/>
                          <a:pt x="59" y="73"/>
                        </a:cubicBezTo>
                        <a:cubicBezTo>
                          <a:pt x="60" y="72"/>
                          <a:pt x="61" y="70"/>
                          <a:pt x="62" y="69"/>
                        </a:cubicBezTo>
                        <a:cubicBezTo>
                          <a:pt x="66" y="65"/>
                          <a:pt x="70" y="61"/>
                          <a:pt x="75" y="57"/>
                        </a:cubicBezTo>
                        <a:cubicBezTo>
                          <a:pt x="74" y="58"/>
                          <a:pt x="73" y="59"/>
                          <a:pt x="72" y="60"/>
                        </a:cubicBezTo>
                        <a:close/>
                        <a:moveTo>
                          <a:pt x="60" y="68"/>
                        </a:moveTo>
                        <a:cubicBezTo>
                          <a:pt x="60" y="69"/>
                          <a:pt x="59" y="69"/>
                          <a:pt x="58" y="70"/>
                        </a:cubicBezTo>
                        <a:cubicBezTo>
                          <a:pt x="58" y="69"/>
                          <a:pt x="58" y="68"/>
                          <a:pt x="58" y="67"/>
                        </a:cubicBezTo>
                        <a:cubicBezTo>
                          <a:pt x="60" y="66"/>
                          <a:pt x="61" y="65"/>
                          <a:pt x="62" y="64"/>
                        </a:cubicBezTo>
                        <a:cubicBezTo>
                          <a:pt x="63" y="63"/>
                          <a:pt x="63" y="63"/>
                          <a:pt x="64" y="62"/>
                        </a:cubicBezTo>
                        <a:cubicBezTo>
                          <a:pt x="65" y="62"/>
                          <a:pt x="65" y="61"/>
                          <a:pt x="66" y="60"/>
                        </a:cubicBezTo>
                        <a:cubicBezTo>
                          <a:pt x="64" y="63"/>
                          <a:pt x="62" y="65"/>
                          <a:pt x="60" y="68"/>
                        </a:cubicBezTo>
                        <a:close/>
                        <a:moveTo>
                          <a:pt x="67" y="68"/>
                        </a:moveTo>
                        <a:cubicBezTo>
                          <a:pt x="66" y="69"/>
                          <a:pt x="65" y="70"/>
                          <a:pt x="64" y="72"/>
                        </a:cubicBezTo>
                        <a:cubicBezTo>
                          <a:pt x="62" y="74"/>
                          <a:pt x="59" y="76"/>
                          <a:pt x="57" y="79"/>
                        </a:cubicBezTo>
                        <a:cubicBezTo>
                          <a:pt x="57" y="79"/>
                          <a:pt x="57" y="79"/>
                          <a:pt x="57" y="78"/>
                        </a:cubicBezTo>
                        <a:cubicBezTo>
                          <a:pt x="60" y="75"/>
                          <a:pt x="63" y="72"/>
                          <a:pt x="67" y="68"/>
                        </a:cubicBezTo>
                        <a:close/>
                        <a:moveTo>
                          <a:pt x="64" y="77"/>
                        </a:moveTo>
                        <a:cubicBezTo>
                          <a:pt x="63" y="79"/>
                          <a:pt x="62" y="81"/>
                          <a:pt x="60" y="83"/>
                        </a:cubicBezTo>
                        <a:cubicBezTo>
                          <a:pt x="59" y="84"/>
                          <a:pt x="58" y="85"/>
                          <a:pt x="58" y="85"/>
                        </a:cubicBezTo>
                        <a:cubicBezTo>
                          <a:pt x="59" y="84"/>
                          <a:pt x="60" y="82"/>
                          <a:pt x="61" y="80"/>
                        </a:cubicBezTo>
                        <a:cubicBezTo>
                          <a:pt x="62" y="79"/>
                          <a:pt x="63" y="78"/>
                          <a:pt x="64" y="77"/>
                        </a:cubicBezTo>
                        <a:close/>
                        <a:moveTo>
                          <a:pt x="58" y="90"/>
                        </a:moveTo>
                        <a:cubicBezTo>
                          <a:pt x="58" y="90"/>
                          <a:pt x="58" y="89"/>
                          <a:pt x="59" y="88"/>
                        </a:cubicBezTo>
                        <a:cubicBezTo>
                          <a:pt x="59" y="88"/>
                          <a:pt x="59" y="88"/>
                          <a:pt x="59" y="88"/>
                        </a:cubicBezTo>
                        <a:cubicBezTo>
                          <a:pt x="59" y="88"/>
                          <a:pt x="60" y="88"/>
                          <a:pt x="60" y="87"/>
                        </a:cubicBezTo>
                        <a:cubicBezTo>
                          <a:pt x="60" y="87"/>
                          <a:pt x="60" y="87"/>
                          <a:pt x="60" y="87"/>
                        </a:cubicBezTo>
                        <a:cubicBezTo>
                          <a:pt x="62" y="85"/>
                          <a:pt x="64" y="82"/>
                          <a:pt x="67" y="80"/>
                        </a:cubicBezTo>
                        <a:cubicBezTo>
                          <a:pt x="70" y="78"/>
                          <a:pt x="72" y="75"/>
                          <a:pt x="75" y="73"/>
                        </a:cubicBezTo>
                        <a:cubicBezTo>
                          <a:pt x="75" y="74"/>
                          <a:pt x="74" y="75"/>
                          <a:pt x="74" y="76"/>
                        </a:cubicBezTo>
                        <a:cubicBezTo>
                          <a:pt x="68" y="81"/>
                          <a:pt x="63" y="86"/>
                          <a:pt x="57" y="91"/>
                        </a:cubicBezTo>
                        <a:cubicBezTo>
                          <a:pt x="57" y="91"/>
                          <a:pt x="58" y="90"/>
                          <a:pt x="58" y="90"/>
                        </a:cubicBezTo>
                        <a:close/>
                        <a:moveTo>
                          <a:pt x="67" y="115"/>
                        </a:moveTo>
                        <a:cubicBezTo>
                          <a:pt x="67" y="115"/>
                          <a:pt x="67" y="114"/>
                          <a:pt x="66" y="113"/>
                        </a:cubicBezTo>
                        <a:cubicBezTo>
                          <a:pt x="67" y="113"/>
                          <a:pt x="67" y="113"/>
                          <a:pt x="67" y="113"/>
                        </a:cubicBezTo>
                        <a:cubicBezTo>
                          <a:pt x="68" y="113"/>
                          <a:pt x="68" y="114"/>
                          <a:pt x="68" y="114"/>
                        </a:cubicBezTo>
                        <a:cubicBezTo>
                          <a:pt x="67" y="114"/>
                          <a:pt x="67" y="115"/>
                          <a:pt x="67" y="115"/>
                        </a:cubicBezTo>
                        <a:close/>
                        <a:moveTo>
                          <a:pt x="68" y="133"/>
                        </a:moveTo>
                        <a:cubicBezTo>
                          <a:pt x="67" y="134"/>
                          <a:pt x="67" y="135"/>
                          <a:pt x="66" y="135"/>
                        </a:cubicBezTo>
                        <a:cubicBezTo>
                          <a:pt x="66" y="135"/>
                          <a:pt x="66" y="135"/>
                          <a:pt x="66" y="135"/>
                        </a:cubicBezTo>
                        <a:cubicBezTo>
                          <a:pt x="66" y="134"/>
                          <a:pt x="67" y="134"/>
                          <a:pt x="67" y="133"/>
                        </a:cubicBezTo>
                        <a:cubicBezTo>
                          <a:pt x="67" y="133"/>
                          <a:pt x="67" y="133"/>
                          <a:pt x="67" y="133"/>
                        </a:cubicBezTo>
                        <a:cubicBezTo>
                          <a:pt x="67" y="133"/>
                          <a:pt x="67" y="133"/>
                          <a:pt x="68" y="133"/>
                        </a:cubicBezTo>
                        <a:close/>
                        <a:moveTo>
                          <a:pt x="64" y="150"/>
                        </a:moveTo>
                        <a:cubicBezTo>
                          <a:pt x="64" y="150"/>
                          <a:pt x="64" y="149"/>
                          <a:pt x="63" y="149"/>
                        </a:cubicBezTo>
                        <a:cubicBezTo>
                          <a:pt x="64" y="148"/>
                          <a:pt x="64" y="147"/>
                          <a:pt x="65" y="146"/>
                        </a:cubicBezTo>
                        <a:cubicBezTo>
                          <a:pt x="65" y="147"/>
                          <a:pt x="65" y="147"/>
                          <a:pt x="65" y="148"/>
                        </a:cubicBezTo>
                        <a:cubicBezTo>
                          <a:pt x="65" y="148"/>
                          <a:pt x="64" y="149"/>
                          <a:pt x="64" y="150"/>
                        </a:cubicBezTo>
                        <a:close/>
                        <a:moveTo>
                          <a:pt x="64" y="163"/>
                        </a:moveTo>
                        <a:cubicBezTo>
                          <a:pt x="64" y="163"/>
                          <a:pt x="64" y="163"/>
                          <a:pt x="63" y="163"/>
                        </a:cubicBezTo>
                        <a:cubicBezTo>
                          <a:pt x="63" y="163"/>
                          <a:pt x="63" y="163"/>
                          <a:pt x="63" y="163"/>
                        </a:cubicBezTo>
                        <a:cubicBezTo>
                          <a:pt x="63" y="162"/>
                          <a:pt x="64" y="162"/>
                          <a:pt x="64" y="162"/>
                        </a:cubicBezTo>
                        <a:cubicBezTo>
                          <a:pt x="64" y="162"/>
                          <a:pt x="64" y="162"/>
                          <a:pt x="64" y="163"/>
                        </a:cubicBezTo>
                        <a:close/>
                        <a:moveTo>
                          <a:pt x="65" y="122"/>
                        </a:moveTo>
                        <a:cubicBezTo>
                          <a:pt x="65" y="121"/>
                          <a:pt x="65" y="121"/>
                          <a:pt x="65" y="121"/>
                        </a:cubicBezTo>
                        <a:cubicBezTo>
                          <a:pt x="65" y="121"/>
                          <a:pt x="65" y="120"/>
                          <a:pt x="65" y="120"/>
                        </a:cubicBezTo>
                        <a:cubicBezTo>
                          <a:pt x="65" y="120"/>
                          <a:pt x="65" y="120"/>
                          <a:pt x="65" y="121"/>
                        </a:cubicBezTo>
                        <a:cubicBezTo>
                          <a:pt x="65" y="121"/>
                          <a:pt x="65" y="121"/>
                          <a:pt x="65" y="122"/>
                        </a:cubicBezTo>
                        <a:close/>
                        <a:moveTo>
                          <a:pt x="65" y="110"/>
                        </a:moveTo>
                        <a:cubicBezTo>
                          <a:pt x="66" y="109"/>
                          <a:pt x="66" y="109"/>
                          <a:pt x="67" y="108"/>
                        </a:cubicBezTo>
                        <a:cubicBezTo>
                          <a:pt x="67" y="109"/>
                          <a:pt x="67" y="110"/>
                          <a:pt x="67" y="111"/>
                        </a:cubicBezTo>
                        <a:cubicBezTo>
                          <a:pt x="67" y="111"/>
                          <a:pt x="66" y="111"/>
                          <a:pt x="66" y="112"/>
                        </a:cubicBezTo>
                        <a:cubicBezTo>
                          <a:pt x="66" y="111"/>
                          <a:pt x="66" y="110"/>
                          <a:pt x="65" y="110"/>
                        </a:cubicBezTo>
                        <a:close/>
                        <a:moveTo>
                          <a:pt x="67" y="86"/>
                        </a:move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6"/>
                          <a:pt x="67" y="86"/>
                          <a:pt x="67" y="86"/>
                        </a:cubicBezTo>
                        <a:cubicBezTo>
                          <a:pt x="67" y="85"/>
                          <a:pt x="66" y="85"/>
                          <a:pt x="66" y="85"/>
                        </a:cubicBezTo>
                        <a:cubicBezTo>
                          <a:pt x="67" y="84"/>
                          <a:pt x="69" y="82"/>
                          <a:pt x="70" y="81"/>
                        </a:cubicBezTo>
                        <a:cubicBezTo>
                          <a:pt x="70" y="82"/>
                          <a:pt x="69" y="83"/>
                          <a:pt x="69" y="83"/>
                        </a:cubicBezTo>
                        <a:cubicBezTo>
                          <a:pt x="68" y="84"/>
                          <a:pt x="68" y="85"/>
                          <a:pt x="67" y="86"/>
                        </a:cubicBezTo>
                        <a:close/>
                        <a:moveTo>
                          <a:pt x="65" y="93"/>
                        </a:moveTo>
                        <a:cubicBezTo>
                          <a:pt x="66" y="94"/>
                          <a:pt x="66" y="96"/>
                          <a:pt x="66" y="97"/>
                        </a:cubicBezTo>
                        <a:cubicBezTo>
                          <a:pt x="65" y="98"/>
                          <a:pt x="64" y="98"/>
                          <a:pt x="63" y="99"/>
                        </a:cubicBezTo>
                        <a:cubicBezTo>
                          <a:pt x="63" y="97"/>
                          <a:pt x="63" y="97"/>
                          <a:pt x="63" y="97"/>
                        </a:cubicBezTo>
                        <a:cubicBezTo>
                          <a:pt x="64" y="96"/>
                          <a:pt x="65" y="94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lose/>
                        <a:moveTo>
                          <a:pt x="63" y="131"/>
                        </a:moveTo>
                        <a:cubicBezTo>
                          <a:pt x="63" y="132"/>
                          <a:pt x="63" y="132"/>
                          <a:pt x="62" y="132"/>
                        </a:cubicBezTo>
                        <a:cubicBezTo>
                          <a:pt x="62" y="132"/>
                          <a:pt x="62" y="131"/>
                          <a:pt x="62" y="130"/>
                        </a:cubicBezTo>
                        <a:cubicBezTo>
                          <a:pt x="62" y="130"/>
                          <a:pt x="62" y="129"/>
                          <a:pt x="62" y="129"/>
                        </a:cubicBezTo>
                        <a:cubicBezTo>
                          <a:pt x="63" y="129"/>
                          <a:pt x="63" y="130"/>
                          <a:pt x="63" y="131"/>
                        </a:cubicBezTo>
                        <a:close/>
                        <a:moveTo>
                          <a:pt x="63" y="159"/>
                        </a:moveTo>
                        <a:cubicBezTo>
                          <a:pt x="63" y="159"/>
                          <a:pt x="63" y="159"/>
                          <a:pt x="63" y="159"/>
                        </a:cubicBezTo>
                        <a:cubicBezTo>
                          <a:pt x="63" y="160"/>
                          <a:pt x="62" y="160"/>
                          <a:pt x="62" y="161"/>
                        </a:cubicBezTo>
                        <a:cubicBezTo>
                          <a:pt x="62" y="160"/>
                          <a:pt x="62" y="160"/>
                          <a:pt x="62" y="160"/>
                        </a:cubicBezTo>
                        <a:cubicBezTo>
                          <a:pt x="62" y="159"/>
                          <a:pt x="63" y="159"/>
                          <a:pt x="63" y="159"/>
                        </a:cubicBezTo>
                        <a:close/>
                        <a:moveTo>
                          <a:pt x="64" y="168"/>
                        </a:moveTo>
                        <a:cubicBezTo>
                          <a:pt x="64" y="169"/>
                          <a:pt x="65" y="170"/>
                          <a:pt x="66" y="171"/>
                        </a:cubicBezTo>
                        <a:cubicBezTo>
                          <a:pt x="66" y="171"/>
                          <a:pt x="66" y="171"/>
                          <a:pt x="66" y="171"/>
                        </a:cubicBezTo>
                        <a:cubicBezTo>
                          <a:pt x="65" y="172"/>
                          <a:pt x="65" y="172"/>
                          <a:pt x="65" y="172"/>
                        </a:cubicBezTo>
                        <a:cubicBezTo>
                          <a:pt x="64" y="171"/>
                          <a:pt x="64" y="170"/>
                          <a:pt x="63" y="169"/>
                        </a:cubicBezTo>
                        <a:cubicBezTo>
                          <a:pt x="63" y="168"/>
                          <a:pt x="63" y="168"/>
                          <a:pt x="64" y="168"/>
                        </a:cubicBezTo>
                        <a:close/>
                        <a:moveTo>
                          <a:pt x="65" y="153"/>
                        </a:moveTo>
                        <a:cubicBezTo>
                          <a:pt x="65" y="153"/>
                          <a:pt x="65" y="152"/>
                          <a:pt x="64" y="152"/>
                        </a:cubicBezTo>
                        <a:cubicBezTo>
                          <a:pt x="65" y="151"/>
                          <a:pt x="65" y="151"/>
                          <a:pt x="66" y="150"/>
                        </a:cubicBezTo>
                        <a:cubicBezTo>
                          <a:pt x="66" y="151"/>
                          <a:pt x="66" y="152"/>
                          <a:pt x="66" y="153"/>
                        </a:cubicBezTo>
                        <a:cubicBezTo>
                          <a:pt x="66" y="153"/>
                          <a:pt x="65" y="153"/>
                          <a:pt x="65" y="153"/>
                        </a:cubicBezTo>
                        <a:close/>
                        <a:moveTo>
                          <a:pt x="66" y="124"/>
                        </a:moveTo>
                        <a:cubicBezTo>
                          <a:pt x="66" y="124"/>
                          <a:pt x="66" y="124"/>
                          <a:pt x="66" y="123"/>
                        </a:cubicBezTo>
                        <a:cubicBezTo>
                          <a:pt x="67" y="124"/>
                          <a:pt x="67" y="124"/>
                          <a:pt x="67" y="125"/>
                        </a:cubicBezTo>
                        <a:cubicBezTo>
                          <a:pt x="67" y="125"/>
                          <a:pt x="67" y="125"/>
                          <a:pt x="66" y="126"/>
                        </a:cubicBezTo>
                        <a:cubicBezTo>
                          <a:pt x="66" y="125"/>
                          <a:pt x="66" y="125"/>
                          <a:pt x="66" y="124"/>
                        </a:cubicBezTo>
                        <a:close/>
                        <a:moveTo>
                          <a:pt x="67" y="179"/>
                        </a:moveTo>
                        <a:cubicBezTo>
                          <a:pt x="67" y="179"/>
                          <a:pt x="67" y="179"/>
                          <a:pt x="67" y="179"/>
                        </a:cubicBezTo>
                        <a:cubicBezTo>
                          <a:pt x="67" y="180"/>
                          <a:pt x="68" y="180"/>
                          <a:pt x="68" y="179"/>
                        </a:cubicBezTo>
                        <a:cubicBezTo>
                          <a:pt x="68" y="179"/>
                          <a:pt x="68" y="179"/>
                          <a:pt x="68" y="179"/>
                        </a:cubicBezTo>
                        <a:cubicBezTo>
                          <a:pt x="68" y="180"/>
                          <a:pt x="67" y="180"/>
                          <a:pt x="67" y="180"/>
                        </a:cubicBezTo>
                        <a:cubicBezTo>
                          <a:pt x="67" y="180"/>
                          <a:pt x="66" y="179"/>
                          <a:pt x="66" y="178"/>
                        </a:cubicBezTo>
                        <a:cubicBezTo>
                          <a:pt x="66" y="179"/>
                          <a:pt x="66" y="179"/>
                          <a:pt x="67" y="179"/>
                        </a:cubicBezTo>
                        <a:close/>
                        <a:moveTo>
                          <a:pt x="67" y="170"/>
                        </a:moveTo>
                        <a:cubicBezTo>
                          <a:pt x="67" y="169"/>
                          <a:pt x="67" y="169"/>
                          <a:pt x="67" y="168"/>
                        </a:cubicBezTo>
                        <a:cubicBezTo>
                          <a:pt x="67" y="167"/>
                          <a:pt x="67" y="167"/>
                          <a:pt x="67" y="167"/>
                        </a:cubicBezTo>
                        <a:cubicBezTo>
                          <a:pt x="68" y="167"/>
                          <a:pt x="68" y="167"/>
                          <a:pt x="69" y="167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69" y="169"/>
                          <a:pt x="68" y="170"/>
                          <a:pt x="68" y="170"/>
                        </a:cubicBezTo>
                        <a:cubicBezTo>
                          <a:pt x="68" y="170"/>
                          <a:pt x="68" y="170"/>
                          <a:pt x="67" y="170"/>
                        </a:cubicBezTo>
                        <a:close/>
                        <a:moveTo>
                          <a:pt x="68" y="145"/>
                        </a:moveTo>
                        <a:cubicBezTo>
                          <a:pt x="68" y="144"/>
                          <a:pt x="68" y="144"/>
                          <a:pt x="68" y="143"/>
                        </a:cubicBezTo>
                        <a:cubicBezTo>
                          <a:pt x="69" y="143"/>
                          <a:pt x="70" y="142"/>
                          <a:pt x="71" y="142"/>
                        </a:cubicBezTo>
                        <a:cubicBezTo>
                          <a:pt x="71" y="142"/>
                          <a:pt x="71" y="142"/>
                          <a:pt x="71" y="142"/>
                        </a:cubicBezTo>
                        <a:cubicBezTo>
                          <a:pt x="70" y="143"/>
                          <a:pt x="69" y="144"/>
                          <a:pt x="68" y="145"/>
                        </a:cubicBezTo>
                        <a:close/>
                        <a:moveTo>
                          <a:pt x="68" y="90"/>
                        </a:moveTo>
                        <a:cubicBezTo>
                          <a:pt x="71" y="88"/>
                          <a:pt x="74" y="85"/>
                          <a:pt x="77" y="83"/>
                        </a:cubicBezTo>
                        <a:cubicBezTo>
                          <a:pt x="74" y="86"/>
                          <a:pt x="72" y="90"/>
                          <a:pt x="69" y="94"/>
                        </a:cubicBezTo>
                        <a:cubicBezTo>
                          <a:pt x="69" y="93"/>
                          <a:pt x="68" y="92"/>
                          <a:pt x="68" y="90"/>
                        </a:cubicBezTo>
                        <a:close/>
                        <a:moveTo>
                          <a:pt x="83" y="77"/>
                        </a:moveTo>
                        <a:cubicBezTo>
                          <a:pt x="86" y="75"/>
                          <a:pt x="89" y="73"/>
                          <a:pt x="92" y="71"/>
                        </a:cubicBezTo>
                        <a:cubicBezTo>
                          <a:pt x="90" y="73"/>
                          <a:pt x="89" y="75"/>
                          <a:pt x="87" y="78"/>
                        </a:cubicBezTo>
                        <a:cubicBezTo>
                          <a:pt x="83" y="82"/>
                          <a:pt x="78" y="86"/>
                          <a:pt x="74" y="90"/>
                        </a:cubicBezTo>
                        <a:cubicBezTo>
                          <a:pt x="77" y="86"/>
                          <a:pt x="80" y="82"/>
                          <a:pt x="83" y="77"/>
                        </a:cubicBezTo>
                        <a:close/>
                        <a:moveTo>
                          <a:pt x="78" y="104"/>
                        </a:moveTo>
                        <a:cubicBezTo>
                          <a:pt x="81" y="101"/>
                          <a:pt x="84" y="98"/>
                          <a:pt x="87" y="95"/>
                        </a:cubicBezTo>
                        <a:cubicBezTo>
                          <a:pt x="85" y="100"/>
                          <a:pt x="82" y="104"/>
                          <a:pt x="79" y="108"/>
                        </a:cubicBezTo>
                        <a:cubicBezTo>
                          <a:pt x="78" y="109"/>
                          <a:pt x="76" y="110"/>
                          <a:pt x="75" y="111"/>
                        </a:cubicBezTo>
                        <a:cubicBezTo>
                          <a:pt x="76" y="109"/>
                          <a:pt x="77" y="107"/>
                          <a:pt x="78" y="105"/>
                        </a:cubicBezTo>
                        <a:cubicBezTo>
                          <a:pt x="78" y="104"/>
                          <a:pt x="78" y="104"/>
                          <a:pt x="78" y="104"/>
                        </a:cubicBezTo>
                        <a:close/>
                        <a:moveTo>
                          <a:pt x="93" y="90"/>
                        </a:moveTo>
                        <a:cubicBezTo>
                          <a:pt x="97" y="87"/>
                          <a:pt x="100" y="84"/>
                          <a:pt x="103" y="80"/>
                        </a:cubicBezTo>
                        <a:cubicBezTo>
                          <a:pt x="104" y="80"/>
                          <a:pt x="104" y="80"/>
                          <a:pt x="104" y="80"/>
                        </a:cubicBezTo>
                        <a:cubicBezTo>
                          <a:pt x="99" y="86"/>
                          <a:pt x="93" y="93"/>
                          <a:pt x="87" y="99"/>
                        </a:cubicBezTo>
                        <a:cubicBezTo>
                          <a:pt x="87" y="100"/>
                          <a:pt x="86" y="101"/>
                          <a:pt x="85" y="102"/>
                        </a:cubicBezTo>
                        <a:cubicBezTo>
                          <a:pt x="88" y="98"/>
                          <a:pt x="90" y="94"/>
                          <a:pt x="93" y="90"/>
                        </a:cubicBezTo>
                        <a:close/>
                        <a:moveTo>
                          <a:pt x="101" y="79"/>
                        </a:moveTo>
                        <a:cubicBezTo>
                          <a:pt x="102" y="78"/>
                          <a:pt x="102" y="77"/>
                          <a:pt x="103" y="77"/>
                        </a:cubicBezTo>
                        <a:cubicBezTo>
                          <a:pt x="103" y="77"/>
                          <a:pt x="103" y="77"/>
                          <a:pt x="103" y="77"/>
                        </a:cubicBezTo>
                        <a:cubicBezTo>
                          <a:pt x="103" y="77"/>
                          <a:pt x="103" y="77"/>
                          <a:pt x="104" y="77"/>
                        </a:cubicBezTo>
                        <a:cubicBezTo>
                          <a:pt x="103" y="78"/>
                          <a:pt x="102" y="78"/>
                          <a:pt x="101" y="79"/>
                        </a:cubicBezTo>
                        <a:close/>
                        <a:moveTo>
                          <a:pt x="102" y="68"/>
                        </a:moveTo>
                        <a:cubicBezTo>
                          <a:pt x="103" y="67"/>
                          <a:pt x="103" y="65"/>
                          <a:pt x="104" y="64"/>
                        </a:cubicBezTo>
                        <a:cubicBezTo>
                          <a:pt x="108" y="61"/>
                          <a:pt x="112" y="57"/>
                          <a:pt x="116" y="54"/>
                        </a:cubicBezTo>
                        <a:cubicBezTo>
                          <a:pt x="116" y="54"/>
                          <a:pt x="116" y="55"/>
                          <a:pt x="116" y="55"/>
                        </a:cubicBezTo>
                        <a:cubicBezTo>
                          <a:pt x="116" y="55"/>
                          <a:pt x="115" y="55"/>
                          <a:pt x="115" y="55"/>
                        </a:cubicBezTo>
                        <a:cubicBezTo>
                          <a:pt x="111" y="59"/>
                          <a:pt x="106" y="63"/>
                          <a:pt x="102" y="68"/>
                        </a:cubicBezTo>
                        <a:close/>
                        <a:moveTo>
                          <a:pt x="106" y="60"/>
                        </a:moveTo>
                        <a:cubicBezTo>
                          <a:pt x="106" y="60"/>
                          <a:pt x="106" y="60"/>
                          <a:pt x="106" y="60"/>
                        </a:cubicBezTo>
                        <a:cubicBezTo>
                          <a:pt x="107" y="59"/>
                          <a:pt x="108" y="58"/>
                          <a:pt x="110" y="57"/>
                        </a:cubicBezTo>
                        <a:cubicBezTo>
                          <a:pt x="108" y="58"/>
                          <a:pt x="107" y="59"/>
                          <a:pt x="106" y="60"/>
                        </a:cubicBezTo>
                        <a:close/>
                        <a:moveTo>
                          <a:pt x="107" y="57"/>
                        </a:moveTo>
                        <a:cubicBezTo>
                          <a:pt x="107" y="57"/>
                          <a:pt x="107" y="56"/>
                          <a:pt x="108" y="56"/>
                        </a:cubicBezTo>
                        <a:cubicBezTo>
                          <a:pt x="108" y="56"/>
                          <a:pt x="108" y="56"/>
                          <a:pt x="108" y="55"/>
                        </a:cubicBezTo>
                        <a:cubicBezTo>
                          <a:pt x="108" y="55"/>
                          <a:pt x="108" y="55"/>
                          <a:pt x="108" y="55"/>
                        </a:cubicBezTo>
                        <a:cubicBezTo>
                          <a:pt x="109" y="54"/>
                          <a:pt x="110" y="54"/>
                          <a:pt x="112" y="54"/>
                        </a:cubicBezTo>
                        <a:cubicBezTo>
                          <a:pt x="110" y="55"/>
                          <a:pt x="109" y="56"/>
                          <a:pt x="107" y="57"/>
                        </a:cubicBezTo>
                        <a:close/>
                        <a:moveTo>
                          <a:pt x="101" y="53"/>
                        </a:moveTo>
                        <a:cubicBezTo>
                          <a:pt x="97" y="56"/>
                          <a:pt x="92" y="59"/>
                          <a:pt x="88" y="62"/>
                        </a:cubicBezTo>
                        <a:cubicBezTo>
                          <a:pt x="88" y="62"/>
                          <a:pt x="88" y="61"/>
                          <a:pt x="88" y="61"/>
                        </a:cubicBezTo>
                        <a:cubicBezTo>
                          <a:pt x="93" y="57"/>
                          <a:pt x="98" y="53"/>
                          <a:pt x="103" y="49"/>
                        </a:cubicBezTo>
                        <a:cubicBezTo>
                          <a:pt x="102" y="50"/>
                          <a:pt x="102" y="52"/>
                          <a:pt x="101" y="53"/>
                        </a:cubicBezTo>
                        <a:close/>
                        <a:moveTo>
                          <a:pt x="90" y="57"/>
                        </a:moveTo>
                        <a:cubicBezTo>
                          <a:pt x="90" y="57"/>
                          <a:pt x="90" y="56"/>
                          <a:pt x="90" y="56"/>
                        </a:cubicBezTo>
                        <a:cubicBezTo>
                          <a:pt x="94" y="52"/>
                          <a:pt x="99" y="49"/>
                          <a:pt x="104" y="46"/>
                        </a:cubicBezTo>
                        <a:cubicBezTo>
                          <a:pt x="104" y="46"/>
                          <a:pt x="104" y="46"/>
                          <a:pt x="104" y="46"/>
                        </a:cubicBezTo>
                        <a:cubicBezTo>
                          <a:pt x="99" y="50"/>
                          <a:pt x="95" y="53"/>
                          <a:pt x="90" y="57"/>
                        </a:cubicBezTo>
                        <a:close/>
                        <a:moveTo>
                          <a:pt x="76" y="54"/>
                        </a:moveTo>
                        <a:cubicBezTo>
                          <a:pt x="73" y="56"/>
                          <a:pt x="70" y="59"/>
                          <a:pt x="67" y="62"/>
                        </a:cubicBezTo>
                        <a:cubicBezTo>
                          <a:pt x="70" y="59"/>
                          <a:pt x="72" y="56"/>
                          <a:pt x="75" y="53"/>
                        </a:cubicBezTo>
                        <a:cubicBezTo>
                          <a:pt x="75" y="53"/>
                          <a:pt x="76" y="53"/>
                          <a:pt x="76" y="53"/>
                        </a:cubicBezTo>
                        <a:cubicBezTo>
                          <a:pt x="76" y="53"/>
                          <a:pt x="76" y="53"/>
                          <a:pt x="76" y="54"/>
                        </a:cubicBezTo>
                        <a:close/>
                        <a:moveTo>
                          <a:pt x="61" y="63"/>
                        </a:moveTo>
                        <a:cubicBezTo>
                          <a:pt x="60" y="63"/>
                          <a:pt x="59" y="64"/>
                          <a:pt x="58" y="65"/>
                        </a:cubicBezTo>
                        <a:cubicBezTo>
                          <a:pt x="58" y="65"/>
                          <a:pt x="58" y="65"/>
                          <a:pt x="58" y="64"/>
                        </a:cubicBezTo>
                        <a:cubicBezTo>
                          <a:pt x="62" y="60"/>
                          <a:pt x="66" y="56"/>
                          <a:pt x="69" y="52"/>
                        </a:cubicBezTo>
                        <a:cubicBezTo>
                          <a:pt x="72" y="50"/>
                          <a:pt x="74" y="48"/>
                          <a:pt x="77" y="46"/>
                        </a:cubicBezTo>
                        <a:cubicBezTo>
                          <a:pt x="72" y="52"/>
                          <a:pt x="66" y="58"/>
                          <a:pt x="61" y="63"/>
                        </a:cubicBezTo>
                        <a:close/>
                        <a:moveTo>
                          <a:pt x="61" y="57"/>
                        </a:moveTo>
                        <a:cubicBezTo>
                          <a:pt x="60" y="58"/>
                          <a:pt x="59" y="59"/>
                          <a:pt x="58" y="60"/>
                        </a:cubicBezTo>
                        <a:cubicBezTo>
                          <a:pt x="58" y="60"/>
                          <a:pt x="58" y="60"/>
                          <a:pt x="58" y="59"/>
                        </a:cubicBezTo>
                        <a:cubicBezTo>
                          <a:pt x="58" y="59"/>
                          <a:pt x="58" y="59"/>
                          <a:pt x="58" y="59"/>
                        </a:cubicBezTo>
                        <a:cubicBezTo>
                          <a:pt x="59" y="58"/>
                          <a:pt x="61" y="57"/>
                          <a:pt x="62" y="57"/>
                        </a:cubicBezTo>
                        <a:lnTo>
                          <a:pt x="61" y="57"/>
                        </a:lnTo>
                        <a:close/>
                        <a:moveTo>
                          <a:pt x="57" y="61"/>
                        </a:moveTo>
                        <a:cubicBezTo>
                          <a:pt x="55" y="63"/>
                          <a:pt x="53" y="64"/>
                          <a:pt x="51" y="66"/>
                        </a:cubicBezTo>
                        <a:cubicBezTo>
                          <a:pt x="53" y="64"/>
                          <a:pt x="55" y="62"/>
                          <a:pt x="56" y="61"/>
                        </a:cubicBezTo>
                        <a:cubicBezTo>
                          <a:pt x="56" y="61"/>
                          <a:pt x="56" y="61"/>
                          <a:pt x="57" y="61"/>
                        </a:cubicBezTo>
                        <a:close/>
                        <a:moveTo>
                          <a:pt x="53" y="66"/>
                        </a:moveTo>
                        <a:cubicBezTo>
                          <a:pt x="50" y="70"/>
                          <a:pt x="47" y="73"/>
                          <a:pt x="44" y="76"/>
                        </a:cubicBezTo>
                        <a:cubicBezTo>
                          <a:pt x="45" y="75"/>
                          <a:pt x="45" y="74"/>
                          <a:pt x="46" y="73"/>
                        </a:cubicBezTo>
                        <a:cubicBezTo>
                          <a:pt x="48" y="71"/>
                          <a:pt x="51" y="68"/>
                          <a:pt x="53" y="66"/>
                        </a:cubicBezTo>
                        <a:close/>
                        <a:moveTo>
                          <a:pt x="50" y="74"/>
                        </a:moveTo>
                        <a:cubicBezTo>
                          <a:pt x="53" y="73"/>
                          <a:pt x="55" y="71"/>
                          <a:pt x="57" y="69"/>
                        </a:cubicBezTo>
                        <a:cubicBezTo>
                          <a:pt x="57" y="70"/>
                          <a:pt x="56" y="71"/>
                          <a:pt x="56" y="72"/>
                        </a:cubicBezTo>
                        <a:cubicBezTo>
                          <a:pt x="51" y="76"/>
                          <a:pt x="46" y="81"/>
                          <a:pt x="41" y="85"/>
                        </a:cubicBezTo>
                        <a:cubicBezTo>
                          <a:pt x="41" y="85"/>
                          <a:pt x="41" y="84"/>
                          <a:pt x="41" y="84"/>
                        </a:cubicBezTo>
                        <a:cubicBezTo>
                          <a:pt x="44" y="80"/>
                          <a:pt x="47" y="77"/>
                          <a:pt x="50" y="74"/>
                        </a:cubicBezTo>
                        <a:close/>
                        <a:moveTo>
                          <a:pt x="56" y="74"/>
                        </a:moveTo>
                        <a:cubicBezTo>
                          <a:pt x="56" y="75"/>
                          <a:pt x="56" y="75"/>
                          <a:pt x="56" y="76"/>
                        </a:cubicBezTo>
                        <a:cubicBezTo>
                          <a:pt x="55" y="76"/>
                          <a:pt x="55" y="77"/>
                          <a:pt x="54" y="78"/>
                        </a:cubicBezTo>
                        <a:cubicBezTo>
                          <a:pt x="52" y="80"/>
                          <a:pt x="50" y="83"/>
                          <a:pt x="48" y="85"/>
                        </a:cubicBezTo>
                        <a:cubicBezTo>
                          <a:pt x="45" y="88"/>
                          <a:pt x="42" y="90"/>
                          <a:pt x="39" y="92"/>
                        </a:cubicBezTo>
                        <a:cubicBezTo>
                          <a:pt x="40" y="91"/>
                          <a:pt x="40" y="89"/>
                          <a:pt x="40" y="88"/>
                        </a:cubicBezTo>
                        <a:cubicBezTo>
                          <a:pt x="45" y="84"/>
                          <a:pt x="51" y="79"/>
                          <a:pt x="56" y="74"/>
                        </a:cubicBezTo>
                        <a:close/>
                        <a:moveTo>
                          <a:pt x="49" y="100"/>
                        </a:moveTo>
                        <a:cubicBezTo>
                          <a:pt x="49" y="101"/>
                          <a:pt x="49" y="101"/>
                          <a:pt x="49" y="101"/>
                        </a:cubicBezTo>
                        <a:cubicBezTo>
                          <a:pt x="48" y="103"/>
                          <a:pt x="47" y="105"/>
                          <a:pt x="46" y="107"/>
                        </a:cubicBezTo>
                        <a:cubicBezTo>
                          <a:pt x="46" y="107"/>
                          <a:pt x="46" y="106"/>
                          <a:pt x="46" y="106"/>
                        </a:cubicBezTo>
                        <a:cubicBezTo>
                          <a:pt x="47" y="104"/>
                          <a:pt x="48" y="103"/>
                          <a:pt x="49" y="101"/>
                        </a:cubicBezTo>
                        <a:cubicBezTo>
                          <a:pt x="49" y="101"/>
                          <a:pt x="49" y="101"/>
                          <a:pt x="49" y="100"/>
                        </a:cubicBezTo>
                        <a:close/>
                        <a:moveTo>
                          <a:pt x="45" y="101"/>
                        </a:moveTo>
                        <a:cubicBezTo>
                          <a:pt x="45" y="102"/>
                          <a:pt x="45" y="102"/>
                          <a:pt x="44" y="102"/>
                        </a:cubicBezTo>
                        <a:cubicBezTo>
                          <a:pt x="44" y="102"/>
                          <a:pt x="44" y="102"/>
                          <a:pt x="44" y="102"/>
                        </a:cubicBezTo>
                        <a:cubicBezTo>
                          <a:pt x="45" y="101"/>
                          <a:pt x="46" y="100"/>
                          <a:pt x="47" y="99"/>
                        </a:cubicBezTo>
                        <a:cubicBezTo>
                          <a:pt x="46" y="100"/>
                          <a:pt x="46" y="101"/>
                          <a:pt x="45" y="101"/>
                        </a:cubicBezTo>
                        <a:close/>
                        <a:moveTo>
                          <a:pt x="46" y="112"/>
                        </a:moveTo>
                        <a:cubicBezTo>
                          <a:pt x="46" y="113"/>
                          <a:pt x="46" y="113"/>
                          <a:pt x="47" y="114"/>
                        </a:cubicBezTo>
                        <a:cubicBezTo>
                          <a:pt x="47" y="114"/>
                          <a:pt x="46" y="115"/>
                          <a:pt x="46" y="115"/>
                        </a:cubicBezTo>
                        <a:cubicBezTo>
                          <a:pt x="46" y="114"/>
                          <a:pt x="45" y="113"/>
                          <a:pt x="45" y="112"/>
                        </a:cubicBezTo>
                        <a:cubicBezTo>
                          <a:pt x="45" y="112"/>
                          <a:pt x="46" y="112"/>
                          <a:pt x="46" y="112"/>
                        </a:cubicBezTo>
                        <a:close/>
                        <a:moveTo>
                          <a:pt x="46" y="135"/>
                        </a:moveTo>
                        <a:cubicBezTo>
                          <a:pt x="46" y="136"/>
                          <a:pt x="46" y="137"/>
                          <a:pt x="47" y="138"/>
                        </a:cubicBezTo>
                        <a:cubicBezTo>
                          <a:pt x="47" y="139"/>
                          <a:pt x="48" y="140"/>
                          <a:pt x="48" y="141"/>
                        </a:cubicBezTo>
                        <a:cubicBezTo>
                          <a:pt x="47" y="143"/>
                          <a:pt x="47" y="144"/>
                          <a:pt x="46" y="145"/>
                        </a:cubicBezTo>
                        <a:cubicBezTo>
                          <a:pt x="45" y="143"/>
                          <a:pt x="45" y="140"/>
                          <a:pt x="44" y="138"/>
                        </a:cubicBezTo>
                        <a:cubicBezTo>
                          <a:pt x="45" y="137"/>
                          <a:pt x="45" y="136"/>
                          <a:pt x="46" y="135"/>
                        </a:cubicBezTo>
                        <a:close/>
                        <a:moveTo>
                          <a:pt x="50" y="146"/>
                        </a:moveTo>
                        <a:cubicBezTo>
                          <a:pt x="50" y="147"/>
                          <a:pt x="50" y="148"/>
                          <a:pt x="50" y="148"/>
                        </a:cubicBezTo>
                        <a:cubicBezTo>
                          <a:pt x="49" y="149"/>
                          <a:pt x="48" y="150"/>
                          <a:pt x="47" y="150"/>
                        </a:cubicBezTo>
                        <a:cubicBezTo>
                          <a:pt x="47" y="150"/>
                          <a:pt x="47" y="150"/>
                          <a:pt x="47" y="150"/>
                        </a:cubicBezTo>
                        <a:cubicBezTo>
                          <a:pt x="48" y="149"/>
                          <a:pt x="49" y="148"/>
                          <a:pt x="50" y="146"/>
                        </a:cubicBezTo>
                        <a:close/>
                        <a:moveTo>
                          <a:pt x="51" y="150"/>
                        </a:moveTo>
                        <a:cubicBezTo>
                          <a:pt x="51" y="150"/>
                          <a:pt x="51" y="151"/>
                          <a:pt x="51" y="151"/>
                        </a:cubicBezTo>
                        <a:cubicBezTo>
                          <a:pt x="50" y="152"/>
                          <a:pt x="49" y="154"/>
                          <a:pt x="49" y="155"/>
                        </a:cubicBezTo>
                        <a:cubicBezTo>
                          <a:pt x="48" y="154"/>
                          <a:pt x="48" y="153"/>
                          <a:pt x="48" y="152"/>
                        </a:cubicBezTo>
                        <a:cubicBezTo>
                          <a:pt x="49" y="151"/>
                          <a:pt x="50" y="151"/>
                          <a:pt x="51" y="150"/>
                        </a:cubicBezTo>
                        <a:close/>
                        <a:moveTo>
                          <a:pt x="50" y="157"/>
                        </a:moveTo>
                        <a:cubicBezTo>
                          <a:pt x="50" y="156"/>
                          <a:pt x="51" y="155"/>
                          <a:pt x="52" y="154"/>
                        </a:cubicBezTo>
                        <a:cubicBezTo>
                          <a:pt x="52" y="155"/>
                          <a:pt x="52" y="156"/>
                          <a:pt x="52" y="156"/>
                        </a:cubicBezTo>
                        <a:cubicBezTo>
                          <a:pt x="51" y="157"/>
                          <a:pt x="51" y="159"/>
                          <a:pt x="50" y="160"/>
                        </a:cubicBezTo>
                        <a:cubicBezTo>
                          <a:pt x="50" y="159"/>
                          <a:pt x="49" y="158"/>
                          <a:pt x="49" y="158"/>
                        </a:cubicBezTo>
                        <a:cubicBezTo>
                          <a:pt x="49" y="158"/>
                          <a:pt x="50" y="157"/>
                          <a:pt x="50" y="157"/>
                        </a:cubicBezTo>
                        <a:close/>
                        <a:moveTo>
                          <a:pt x="51" y="161"/>
                        </a:moveTo>
                        <a:cubicBezTo>
                          <a:pt x="52" y="161"/>
                          <a:pt x="52" y="160"/>
                          <a:pt x="53" y="159"/>
                        </a:cubicBezTo>
                        <a:cubicBezTo>
                          <a:pt x="53" y="160"/>
                          <a:pt x="53" y="160"/>
                          <a:pt x="53" y="160"/>
                        </a:cubicBezTo>
                        <a:cubicBezTo>
                          <a:pt x="53" y="161"/>
                          <a:pt x="52" y="162"/>
                          <a:pt x="52" y="163"/>
                        </a:cubicBezTo>
                        <a:cubicBezTo>
                          <a:pt x="52" y="163"/>
                          <a:pt x="52" y="163"/>
                          <a:pt x="51" y="163"/>
                        </a:cubicBezTo>
                        <a:cubicBezTo>
                          <a:pt x="51" y="163"/>
                          <a:pt x="51" y="162"/>
                          <a:pt x="50" y="161"/>
                        </a:cubicBezTo>
                        <a:cubicBezTo>
                          <a:pt x="51" y="162"/>
                          <a:pt x="51" y="161"/>
                          <a:pt x="51" y="161"/>
                        </a:cubicBezTo>
                        <a:close/>
                        <a:moveTo>
                          <a:pt x="53" y="165"/>
                        </a:move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6"/>
                          <a:pt x="55" y="167"/>
                          <a:pt x="55" y="168"/>
                        </a:cubicBezTo>
                        <a:cubicBezTo>
                          <a:pt x="55" y="169"/>
                          <a:pt x="55" y="169"/>
                          <a:pt x="55" y="170"/>
                        </a:cubicBezTo>
                        <a:cubicBezTo>
                          <a:pt x="54" y="168"/>
                          <a:pt x="53" y="167"/>
                          <a:pt x="52" y="166"/>
                        </a:cubicBezTo>
                        <a:cubicBezTo>
                          <a:pt x="53" y="165"/>
                          <a:pt x="53" y="165"/>
                          <a:pt x="53" y="165"/>
                        </a:cubicBezTo>
                        <a:close/>
                        <a:moveTo>
                          <a:pt x="55" y="173"/>
                        </a:moveTo>
                        <a:cubicBezTo>
                          <a:pt x="55" y="173"/>
                          <a:pt x="54" y="174"/>
                          <a:pt x="54" y="174"/>
                        </a:cubicBezTo>
                        <a:cubicBezTo>
                          <a:pt x="54" y="172"/>
                          <a:pt x="53" y="171"/>
                          <a:pt x="53" y="169"/>
                        </a:cubicBezTo>
                        <a:cubicBezTo>
                          <a:pt x="53" y="170"/>
                          <a:pt x="54" y="172"/>
                          <a:pt x="55" y="173"/>
                        </a:cubicBezTo>
                        <a:close/>
                        <a:moveTo>
                          <a:pt x="56" y="175"/>
                        </a:moveTo>
                        <a:cubicBezTo>
                          <a:pt x="56" y="175"/>
                          <a:pt x="56" y="175"/>
                          <a:pt x="56" y="175"/>
                        </a:cubicBezTo>
                        <a:cubicBezTo>
                          <a:pt x="56" y="175"/>
                          <a:pt x="56" y="176"/>
                          <a:pt x="55" y="177"/>
                        </a:cubicBezTo>
                        <a:cubicBezTo>
                          <a:pt x="55" y="177"/>
                          <a:pt x="55" y="177"/>
                          <a:pt x="55" y="177"/>
                        </a:cubicBezTo>
                        <a:cubicBezTo>
                          <a:pt x="55" y="176"/>
                          <a:pt x="55" y="176"/>
                          <a:pt x="55" y="176"/>
                        </a:cubicBezTo>
                        <a:cubicBezTo>
                          <a:pt x="55" y="176"/>
                          <a:pt x="56" y="175"/>
                          <a:pt x="56" y="175"/>
                        </a:cubicBezTo>
                        <a:close/>
                        <a:moveTo>
                          <a:pt x="58" y="179"/>
                        </a:moveTo>
                        <a:cubicBezTo>
                          <a:pt x="58" y="180"/>
                          <a:pt x="58" y="181"/>
                          <a:pt x="58" y="182"/>
                        </a:cubicBezTo>
                        <a:cubicBezTo>
                          <a:pt x="58" y="181"/>
                          <a:pt x="57" y="181"/>
                          <a:pt x="57" y="180"/>
                        </a:cubicBezTo>
                        <a:cubicBezTo>
                          <a:pt x="56" y="180"/>
                          <a:pt x="56" y="180"/>
                          <a:pt x="56" y="179"/>
                        </a:cubicBezTo>
                        <a:cubicBezTo>
                          <a:pt x="57" y="179"/>
                          <a:pt x="57" y="179"/>
                          <a:pt x="58" y="179"/>
                        </a:cubicBezTo>
                        <a:close/>
                        <a:moveTo>
                          <a:pt x="59" y="184"/>
                        </a:moveTo>
                        <a:cubicBezTo>
                          <a:pt x="59" y="185"/>
                          <a:pt x="59" y="185"/>
                          <a:pt x="59" y="186"/>
                        </a:cubicBezTo>
                        <a:cubicBezTo>
                          <a:pt x="59" y="186"/>
                          <a:pt x="59" y="186"/>
                          <a:pt x="59" y="186"/>
                        </a:cubicBezTo>
                        <a:cubicBezTo>
                          <a:pt x="59" y="185"/>
                          <a:pt x="58" y="184"/>
                          <a:pt x="58" y="183"/>
                        </a:cubicBezTo>
                        <a:cubicBezTo>
                          <a:pt x="58" y="183"/>
                          <a:pt x="58" y="183"/>
                          <a:pt x="59" y="184"/>
                        </a:cubicBezTo>
                        <a:close/>
                        <a:moveTo>
                          <a:pt x="59" y="138"/>
                        </a:moveTo>
                        <a:cubicBezTo>
                          <a:pt x="58" y="137"/>
                          <a:pt x="58" y="136"/>
                          <a:pt x="58" y="135"/>
                        </a:cubicBezTo>
                        <a:cubicBezTo>
                          <a:pt x="58" y="135"/>
                          <a:pt x="59" y="134"/>
                          <a:pt x="59" y="133"/>
                        </a:cubicBezTo>
                        <a:cubicBezTo>
                          <a:pt x="59" y="134"/>
                          <a:pt x="59" y="136"/>
                          <a:pt x="59" y="137"/>
                        </a:cubicBezTo>
                        <a:cubicBezTo>
                          <a:pt x="59" y="137"/>
                          <a:pt x="59" y="137"/>
                          <a:pt x="59" y="138"/>
                        </a:cubicBezTo>
                        <a:close/>
                        <a:moveTo>
                          <a:pt x="58" y="120"/>
                        </a:moveTo>
                        <a:cubicBezTo>
                          <a:pt x="58" y="119"/>
                          <a:pt x="59" y="119"/>
                          <a:pt x="59" y="119"/>
                        </a:cubicBezTo>
                        <a:cubicBezTo>
                          <a:pt x="59" y="120"/>
                          <a:pt x="59" y="121"/>
                          <a:pt x="59" y="123"/>
                        </a:cubicBezTo>
                        <a:cubicBezTo>
                          <a:pt x="59" y="122"/>
                          <a:pt x="58" y="121"/>
                          <a:pt x="58" y="120"/>
                        </a:cubicBezTo>
                        <a:close/>
                        <a:moveTo>
                          <a:pt x="59" y="92"/>
                        </a:moveTo>
                        <a:cubicBezTo>
                          <a:pt x="59" y="93"/>
                          <a:pt x="59" y="93"/>
                          <a:pt x="59" y="93"/>
                        </a:cubicBezTo>
                        <a:cubicBezTo>
                          <a:pt x="58" y="94"/>
                          <a:pt x="58" y="95"/>
                          <a:pt x="57" y="96"/>
                        </a:cubicBezTo>
                        <a:cubicBezTo>
                          <a:pt x="57" y="95"/>
                          <a:pt x="57" y="95"/>
                          <a:pt x="56" y="94"/>
                        </a:cubicBezTo>
                        <a:cubicBezTo>
                          <a:pt x="59" y="91"/>
                          <a:pt x="62" y="89"/>
                          <a:pt x="65" y="86"/>
                        </a:cubicBezTo>
                        <a:cubicBezTo>
                          <a:pt x="65" y="86"/>
                          <a:pt x="65" y="86"/>
                          <a:pt x="65" y="86"/>
                        </a:cubicBezTo>
                        <a:cubicBezTo>
                          <a:pt x="65" y="87"/>
                          <a:pt x="65" y="87"/>
                          <a:pt x="65" y="88"/>
                        </a:cubicBezTo>
                        <a:cubicBezTo>
                          <a:pt x="64" y="89"/>
                          <a:pt x="63" y="90"/>
                          <a:pt x="62" y="90"/>
                        </a:cubicBezTo>
                        <a:cubicBezTo>
                          <a:pt x="62" y="90"/>
                          <a:pt x="61" y="90"/>
                          <a:pt x="61" y="91"/>
                        </a:cubicBezTo>
                        <a:cubicBezTo>
                          <a:pt x="61" y="91"/>
                          <a:pt x="61" y="91"/>
                          <a:pt x="61" y="92"/>
                        </a:cubicBezTo>
                        <a:cubicBezTo>
                          <a:pt x="60" y="91"/>
                          <a:pt x="59" y="91"/>
                          <a:pt x="59" y="92"/>
                        </a:cubicBezTo>
                        <a:close/>
                        <a:moveTo>
                          <a:pt x="61" y="125"/>
                        </a:moveTo>
                        <a:cubicBezTo>
                          <a:pt x="62" y="125"/>
                          <a:pt x="62" y="126"/>
                          <a:pt x="62" y="126"/>
                        </a:cubicBezTo>
                        <a:cubicBezTo>
                          <a:pt x="61" y="126"/>
                          <a:pt x="61" y="126"/>
                          <a:pt x="61" y="127"/>
                        </a:cubicBezTo>
                        <a:cubicBezTo>
                          <a:pt x="61" y="126"/>
                          <a:pt x="61" y="126"/>
                          <a:pt x="61" y="126"/>
                        </a:cubicBezTo>
                        <a:cubicBezTo>
                          <a:pt x="61" y="126"/>
                          <a:pt x="61" y="125"/>
                          <a:pt x="61" y="125"/>
                        </a:cubicBezTo>
                        <a:close/>
                        <a:moveTo>
                          <a:pt x="62" y="173"/>
                        </a:moveTo>
                        <a:cubicBezTo>
                          <a:pt x="62" y="174"/>
                          <a:pt x="61" y="174"/>
                          <a:pt x="61" y="174"/>
                        </a:cubicBezTo>
                        <a:cubicBezTo>
                          <a:pt x="61" y="173"/>
                          <a:pt x="61" y="172"/>
                          <a:pt x="61" y="171"/>
                        </a:cubicBezTo>
                        <a:cubicBezTo>
                          <a:pt x="61" y="172"/>
                          <a:pt x="62" y="173"/>
                          <a:pt x="62" y="173"/>
                        </a:cubicBezTo>
                        <a:close/>
                        <a:moveTo>
                          <a:pt x="61" y="179"/>
                        </a:moveTo>
                        <a:cubicBezTo>
                          <a:pt x="61" y="178"/>
                          <a:pt x="61" y="178"/>
                          <a:pt x="61" y="177"/>
                        </a:cubicBezTo>
                        <a:cubicBezTo>
                          <a:pt x="62" y="177"/>
                          <a:pt x="62" y="177"/>
                          <a:pt x="63" y="176"/>
                        </a:cubicBezTo>
                        <a:cubicBezTo>
                          <a:pt x="63" y="177"/>
                          <a:pt x="63" y="177"/>
                          <a:pt x="63" y="177"/>
                        </a:cubicBezTo>
                        <a:cubicBezTo>
                          <a:pt x="63" y="177"/>
                          <a:pt x="64" y="178"/>
                          <a:pt x="64" y="178"/>
                        </a:cubicBezTo>
                        <a:cubicBezTo>
                          <a:pt x="64" y="179"/>
                          <a:pt x="64" y="180"/>
                          <a:pt x="65" y="181"/>
                        </a:cubicBezTo>
                        <a:cubicBezTo>
                          <a:pt x="65" y="181"/>
                          <a:pt x="66" y="181"/>
                          <a:pt x="66" y="181"/>
                        </a:cubicBezTo>
                        <a:cubicBezTo>
                          <a:pt x="66" y="181"/>
                          <a:pt x="66" y="181"/>
                          <a:pt x="66" y="181"/>
                        </a:cubicBezTo>
                        <a:cubicBezTo>
                          <a:pt x="66" y="182"/>
                          <a:pt x="66" y="182"/>
                          <a:pt x="65" y="183"/>
                        </a:cubicBezTo>
                        <a:cubicBezTo>
                          <a:pt x="65" y="183"/>
                          <a:pt x="65" y="183"/>
                          <a:pt x="65" y="183"/>
                        </a:cubicBezTo>
                        <a:cubicBezTo>
                          <a:pt x="64" y="184"/>
                          <a:pt x="63" y="185"/>
                          <a:pt x="63" y="186"/>
                        </a:cubicBezTo>
                        <a:cubicBezTo>
                          <a:pt x="62" y="186"/>
                          <a:pt x="62" y="185"/>
                          <a:pt x="61" y="185"/>
                        </a:cubicBezTo>
                        <a:cubicBezTo>
                          <a:pt x="61" y="183"/>
                          <a:pt x="61" y="181"/>
                          <a:pt x="61" y="179"/>
                        </a:cubicBezTo>
                        <a:cubicBezTo>
                          <a:pt x="61" y="179"/>
                          <a:pt x="61" y="179"/>
                          <a:pt x="61" y="179"/>
                        </a:cubicBezTo>
                        <a:close/>
                        <a:moveTo>
                          <a:pt x="62" y="189"/>
                        </a:moveTo>
                        <a:cubicBezTo>
                          <a:pt x="63" y="190"/>
                          <a:pt x="63" y="190"/>
                          <a:pt x="64" y="191"/>
                        </a:cubicBezTo>
                        <a:cubicBezTo>
                          <a:pt x="63" y="191"/>
                          <a:pt x="63" y="191"/>
                          <a:pt x="62" y="191"/>
                        </a:cubicBezTo>
                        <a:cubicBezTo>
                          <a:pt x="62" y="191"/>
                          <a:pt x="62" y="191"/>
                          <a:pt x="61" y="190"/>
                        </a:cubicBezTo>
                        <a:cubicBezTo>
                          <a:pt x="62" y="190"/>
                          <a:pt x="62" y="190"/>
                          <a:pt x="62" y="189"/>
                        </a:cubicBezTo>
                        <a:close/>
                        <a:moveTo>
                          <a:pt x="64" y="187"/>
                        </a:moveTo>
                        <a:cubicBezTo>
                          <a:pt x="65" y="186"/>
                          <a:pt x="65" y="185"/>
                          <a:pt x="66" y="184"/>
                        </a:cubicBezTo>
                        <a:cubicBezTo>
                          <a:pt x="67" y="185"/>
                          <a:pt x="68" y="186"/>
                          <a:pt x="70" y="187"/>
                        </a:cubicBezTo>
                        <a:cubicBezTo>
                          <a:pt x="68" y="188"/>
                          <a:pt x="67" y="189"/>
                          <a:pt x="66" y="189"/>
                        </a:cubicBezTo>
                        <a:cubicBezTo>
                          <a:pt x="65" y="189"/>
                          <a:pt x="64" y="188"/>
                          <a:pt x="64" y="187"/>
                        </a:cubicBezTo>
                        <a:close/>
                        <a:moveTo>
                          <a:pt x="67" y="183"/>
                        </a:moveTo>
                        <a:cubicBezTo>
                          <a:pt x="67" y="183"/>
                          <a:pt x="67" y="183"/>
                          <a:pt x="68" y="182"/>
                        </a:cubicBezTo>
                        <a:cubicBezTo>
                          <a:pt x="68" y="183"/>
                          <a:pt x="69" y="184"/>
                          <a:pt x="69" y="184"/>
                        </a:cubicBezTo>
                        <a:cubicBezTo>
                          <a:pt x="68" y="184"/>
                          <a:pt x="68" y="183"/>
                          <a:pt x="67" y="183"/>
                        </a:cubicBezTo>
                        <a:close/>
                        <a:moveTo>
                          <a:pt x="70" y="178"/>
                        </a:moveTo>
                        <a:cubicBezTo>
                          <a:pt x="69" y="178"/>
                          <a:pt x="69" y="178"/>
                          <a:pt x="69" y="178"/>
                        </a:cubicBezTo>
                        <a:cubicBezTo>
                          <a:pt x="69" y="178"/>
                          <a:pt x="68" y="178"/>
                          <a:pt x="68" y="178"/>
                        </a:cubicBezTo>
                        <a:cubicBezTo>
                          <a:pt x="68" y="177"/>
                          <a:pt x="68" y="176"/>
                          <a:pt x="68" y="175"/>
                        </a:cubicBezTo>
                        <a:cubicBezTo>
                          <a:pt x="69" y="176"/>
                          <a:pt x="69" y="177"/>
                          <a:pt x="70" y="178"/>
                        </a:cubicBezTo>
                        <a:close/>
                        <a:moveTo>
                          <a:pt x="69" y="174"/>
                        </a:moveTo>
                        <a:cubicBezTo>
                          <a:pt x="70" y="174"/>
                          <a:pt x="70" y="174"/>
                          <a:pt x="71" y="173"/>
                        </a:cubicBezTo>
                        <a:cubicBezTo>
                          <a:pt x="71" y="174"/>
                          <a:pt x="71" y="174"/>
                          <a:pt x="71" y="174"/>
                        </a:cubicBezTo>
                        <a:cubicBezTo>
                          <a:pt x="71" y="174"/>
                          <a:pt x="70" y="175"/>
                          <a:pt x="70" y="175"/>
                        </a:cubicBezTo>
                        <a:cubicBezTo>
                          <a:pt x="70" y="175"/>
                          <a:pt x="70" y="174"/>
                          <a:pt x="69" y="174"/>
                        </a:cubicBezTo>
                        <a:close/>
                        <a:moveTo>
                          <a:pt x="70" y="149"/>
                        </a:moveTo>
                        <a:cubicBezTo>
                          <a:pt x="69" y="149"/>
                          <a:pt x="69" y="148"/>
                          <a:pt x="69" y="148"/>
                        </a:cubicBezTo>
                        <a:cubicBezTo>
                          <a:pt x="69" y="148"/>
                          <a:pt x="69" y="147"/>
                          <a:pt x="69" y="147"/>
                        </a:cubicBezTo>
                        <a:cubicBezTo>
                          <a:pt x="70" y="146"/>
                          <a:pt x="71" y="145"/>
                          <a:pt x="71" y="144"/>
                        </a:cubicBezTo>
                        <a:cubicBezTo>
                          <a:pt x="72" y="145"/>
                          <a:pt x="72" y="145"/>
                          <a:pt x="72" y="146"/>
                        </a:cubicBezTo>
                        <a:cubicBezTo>
                          <a:pt x="71" y="147"/>
                          <a:pt x="70" y="148"/>
                          <a:pt x="70" y="149"/>
                        </a:cubicBezTo>
                        <a:close/>
                        <a:moveTo>
                          <a:pt x="69" y="109"/>
                        </a:moveTo>
                        <a:cubicBezTo>
                          <a:pt x="69" y="109"/>
                          <a:pt x="69" y="108"/>
                          <a:pt x="69" y="107"/>
                        </a:cubicBezTo>
                        <a:cubicBezTo>
                          <a:pt x="69" y="106"/>
                          <a:pt x="70" y="106"/>
                          <a:pt x="71" y="105"/>
                        </a:cubicBezTo>
                        <a:cubicBezTo>
                          <a:pt x="71" y="106"/>
                          <a:pt x="71" y="106"/>
                          <a:pt x="71" y="107"/>
                        </a:cubicBezTo>
                        <a:cubicBezTo>
                          <a:pt x="71" y="108"/>
                          <a:pt x="70" y="109"/>
                          <a:pt x="69" y="109"/>
                        </a:cubicBezTo>
                        <a:close/>
                        <a:moveTo>
                          <a:pt x="71" y="98"/>
                        </a:moveTo>
                        <a:cubicBezTo>
                          <a:pt x="72" y="97"/>
                          <a:pt x="73" y="96"/>
                          <a:pt x="74" y="95"/>
                        </a:cubicBezTo>
                        <a:cubicBezTo>
                          <a:pt x="74" y="95"/>
                          <a:pt x="73" y="96"/>
                          <a:pt x="73" y="97"/>
                        </a:cubicBezTo>
                        <a:cubicBezTo>
                          <a:pt x="73" y="97"/>
                          <a:pt x="73" y="97"/>
                          <a:pt x="72" y="97"/>
                        </a:cubicBezTo>
                        <a:cubicBezTo>
                          <a:pt x="72" y="97"/>
                          <a:pt x="71" y="98"/>
                          <a:pt x="71" y="98"/>
                        </a:cubicBezTo>
                        <a:close/>
                        <a:moveTo>
                          <a:pt x="75" y="101"/>
                        </a:moveTo>
                        <a:cubicBezTo>
                          <a:pt x="75" y="102"/>
                          <a:pt x="74" y="104"/>
                          <a:pt x="74" y="105"/>
                        </a:cubicBezTo>
                        <a:cubicBezTo>
                          <a:pt x="73" y="106"/>
                          <a:pt x="73" y="106"/>
                          <a:pt x="73" y="106"/>
                        </a:cubicBezTo>
                        <a:cubicBezTo>
                          <a:pt x="73" y="105"/>
                          <a:pt x="72" y="104"/>
                          <a:pt x="72" y="104"/>
                        </a:cubicBezTo>
                        <a:cubicBezTo>
                          <a:pt x="73" y="103"/>
                          <a:pt x="74" y="102"/>
                          <a:pt x="75" y="101"/>
                        </a:cubicBezTo>
                        <a:close/>
                        <a:moveTo>
                          <a:pt x="75" y="119"/>
                        </a:moveTo>
                        <a:cubicBezTo>
                          <a:pt x="75" y="119"/>
                          <a:pt x="75" y="119"/>
                          <a:pt x="75" y="119"/>
                        </a:cubicBezTo>
                        <a:cubicBezTo>
                          <a:pt x="74" y="120"/>
                          <a:pt x="74" y="120"/>
                          <a:pt x="73" y="121"/>
                        </a:cubicBezTo>
                        <a:cubicBezTo>
                          <a:pt x="74" y="120"/>
                          <a:pt x="74" y="120"/>
                          <a:pt x="75" y="119"/>
                        </a:cubicBezTo>
                        <a:cubicBezTo>
                          <a:pt x="75" y="119"/>
                          <a:pt x="75" y="119"/>
                          <a:pt x="75" y="119"/>
                        </a:cubicBezTo>
                        <a:close/>
                        <a:moveTo>
                          <a:pt x="76" y="122"/>
                        </a:moveTo>
                        <a:cubicBezTo>
                          <a:pt x="75" y="123"/>
                          <a:pt x="75" y="123"/>
                          <a:pt x="74" y="124"/>
                        </a:cubicBezTo>
                        <a:cubicBezTo>
                          <a:pt x="74" y="124"/>
                          <a:pt x="74" y="124"/>
                          <a:pt x="74" y="124"/>
                        </a:cubicBezTo>
                        <a:cubicBezTo>
                          <a:pt x="74" y="124"/>
                          <a:pt x="74" y="123"/>
                          <a:pt x="74" y="123"/>
                        </a:cubicBezTo>
                        <a:cubicBezTo>
                          <a:pt x="74" y="123"/>
                          <a:pt x="75" y="122"/>
                          <a:pt x="76" y="122"/>
                        </a:cubicBezTo>
                        <a:close/>
                        <a:moveTo>
                          <a:pt x="76" y="124"/>
                        </a:moveTo>
                        <a:cubicBezTo>
                          <a:pt x="76" y="124"/>
                          <a:pt x="76" y="125"/>
                          <a:pt x="77" y="125"/>
                        </a:cubicBezTo>
                        <a:cubicBezTo>
                          <a:pt x="76" y="125"/>
                          <a:pt x="76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5" y="126"/>
                          <a:pt x="75" y="126"/>
                          <a:pt x="75" y="126"/>
                        </a:cubicBezTo>
                        <a:cubicBezTo>
                          <a:pt x="76" y="125"/>
                          <a:pt x="76" y="125"/>
                          <a:pt x="76" y="124"/>
                        </a:cubicBezTo>
                        <a:close/>
                        <a:moveTo>
                          <a:pt x="76" y="117"/>
                        </a:moveTo>
                        <a:cubicBezTo>
                          <a:pt x="76" y="117"/>
                          <a:pt x="76" y="117"/>
                          <a:pt x="76" y="117"/>
                        </a:cubicBezTo>
                        <a:cubicBezTo>
                          <a:pt x="79" y="114"/>
                          <a:pt x="82" y="111"/>
                          <a:pt x="86" y="109"/>
                        </a:cubicBezTo>
                        <a:cubicBezTo>
                          <a:pt x="83" y="112"/>
                          <a:pt x="81" y="115"/>
                          <a:pt x="79" y="118"/>
                        </a:cubicBezTo>
                        <a:cubicBezTo>
                          <a:pt x="78" y="118"/>
                          <a:pt x="77" y="118"/>
                          <a:pt x="77" y="119"/>
                        </a:cubicBezTo>
                        <a:cubicBezTo>
                          <a:pt x="76" y="118"/>
                          <a:pt x="76" y="118"/>
                          <a:pt x="76" y="117"/>
                        </a:cubicBezTo>
                        <a:close/>
                        <a:moveTo>
                          <a:pt x="79" y="120"/>
                        </a:moveTo>
                        <a:cubicBezTo>
                          <a:pt x="80" y="119"/>
                          <a:pt x="81" y="119"/>
                          <a:pt x="81" y="119"/>
                        </a:cubicBezTo>
                        <a:cubicBezTo>
                          <a:pt x="80" y="120"/>
                          <a:pt x="79" y="122"/>
                          <a:pt x="78" y="123"/>
                        </a:cubicBezTo>
                        <a:cubicBezTo>
                          <a:pt x="78" y="123"/>
                          <a:pt x="78" y="123"/>
                          <a:pt x="78" y="122"/>
                        </a:cubicBezTo>
                        <a:cubicBezTo>
                          <a:pt x="78" y="122"/>
                          <a:pt x="79" y="121"/>
                          <a:pt x="79" y="120"/>
                        </a:cubicBezTo>
                        <a:close/>
                        <a:moveTo>
                          <a:pt x="92" y="118"/>
                        </a:moveTo>
                        <a:cubicBezTo>
                          <a:pt x="91" y="119"/>
                          <a:pt x="90" y="120"/>
                          <a:pt x="90" y="120"/>
                        </a:cubicBezTo>
                        <a:cubicBezTo>
                          <a:pt x="87" y="124"/>
                          <a:pt x="85" y="127"/>
                          <a:pt x="83" y="130"/>
                        </a:cubicBezTo>
                        <a:cubicBezTo>
                          <a:pt x="83" y="130"/>
                          <a:pt x="83" y="130"/>
                          <a:pt x="83" y="130"/>
                        </a:cubicBezTo>
                        <a:cubicBezTo>
                          <a:pt x="82" y="130"/>
                          <a:pt x="81" y="129"/>
                          <a:pt x="80" y="129"/>
                        </a:cubicBezTo>
                        <a:cubicBezTo>
                          <a:pt x="84" y="125"/>
                          <a:pt x="88" y="122"/>
                          <a:pt x="92" y="118"/>
                        </a:cubicBezTo>
                        <a:close/>
                        <a:moveTo>
                          <a:pt x="81" y="131"/>
                        </a:moveTo>
                        <a:cubicBezTo>
                          <a:pt x="81" y="132"/>
                          <a:pt x="81" y="132"/>
                          <a:pt x="80" y="132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1"/>
                          <a:pt x="81" y="131"/>
                          <a:pt x="81" y="131"/>
                        </a:cubicBezTo>
                        <a:close/>
                        <a:moveTo>
                          <a:pt x="83" y="133"/>
                        </a:moveTo>
                        <a:cubicBezTo>
                          <a:pt x="84" y="133"/>
                          <a:pt x="84" y="133"/>
                          <a:pt x="84" y="133"/>
                        </a:cubicBezTo>
                        <a:cubicBezTo>
                          <a:pt x="85" y="133"/>
                          <a:pt x="85" y="133"/>
                          <a:pt x="86" y="133"/>
                        </a:cubicBezTo>
                        <a:cubicBezTo>
                          <a:pt x="85" y="135"/>
                          <a:pt x="84" y="136"/>
                          <a:pt x="84" y="137"/>
                        </a:cubicBezTo>
                        <a:cubicBezTo>
                          <a:pt x="83" y="138"/>
                          <a:pt x="82" y="138"/>
                          <a:pt x="82" y="139"/>
                        </a:cubicBezTo>
                        <a:cubicBezTo>
                          <a:pt x="82" y="138"/>
                          <a:pt x="82" y="137"/>
                          <a:pt x="81" y="136"/>
                        </a:cubicBezTo>
                        <a:cubicBezTo>
                          <a:pt x="82" y="135"/>
                          <a:pt x="83" y="134"/>
                          <a:pt x="83" y="133"/>
                        </a:cubicBezTo>
                        <a:close/>
                        <a:moveTo>
                          <a:pt x="90" y="135"/>
                        </a:moveTo>
                        <a:cubicBezTo>
                          <a:pt x="90" y="135"/>
                          <a:pt x="90" y="135"/>
                          <a:pt x="90" y="135"/>
                        </a:cubicBezTo>
                        <a:cubicBezTo>
                          <a:pt x="88" y="136"/>
                          <a:pt x="87" y="138"/>
                          <a:pt x="85" y="140"/>
                        </a:cubicBezTo>
                        <a:cubicBezTo>
                          <a:pt x="86" y="138"/>
                          <a:pt x="88" y="136"/>
                          <a:pt x="90" y="135"/>
                        </a:cubicBezTo>
                        <a:close/>
                        <a:moveTo>
                          <a:pt x="92" y="135"/>
                        </a:moveTo>
                        <a:cubicBezTo>
                          <a:pt x="92" y="136"/>
                          <a:pt x="93" y="136"/>
                          <a:pt x="93" y="136"/>
                        </a:cubicBezTo>
                        <a:cubicBezTo>
                          <a:pt x="93" y="136"/>
                          <a:pt x="93" y="137"/>
                          <a:pt x="93" y="137"/>
                        </a:cubicBezTo>
                        <a:cubicBezTo>
                          <a:pt x="91" y="138"/>
                          <a:pt x="88" y="140"/>
                          <a:pt x="86" y="141"/>
                        </a:cubicBezTo>
                        <a:cubicBezTo>
                          <a:pt x="88" y="139"/>
                          <a:pt x="90" y="137"/>
                          <a:pt x="92" y="135"/>
                        </a:cubicBezTo>
                        <a:close/>
                        <a:moveTo>
                          <a:pt x="89" y="145"/>
                        </a:moveTo>
                        <a:cubicBezTo>
                          <a:pt x="92" y="143"/>
                          <a:pt x="94" y="141"/>
                          <a:pt x="96" y="139"/>
                        </a:cubicBezTo>
                        <a:cubicBezTo>
                          <a:pt x="96" y="139"/>
                          <a:pt x="96" y="139"/>
                          <a:pt x="97" y="139"/>
                        </a:cubicBezTo>
                        <a:cubicBezTo>
                          <a:pt x="94" y="142"/>
                          <a:pt x="91" y="145"/>
                          <a:pt x="89" y="148"/>
                        </a:cubicBezTo>
                        <a:cubicBezTo>
                          <a:pt x="88" y="148"/>
                          <a:pt x="88" y="148"/>
                          <a:pt x="88" y="148"/>
                        </a:cubicBezTo>
                        <a:cubicBezTo>
                          <a:pt x="88" y="147"/>
                          <a:pt x="89" y="146"/>
                          <a:pt x="89" y="145"/>
                        </a:cubicBezTo>
                        <a:close/>
                        <a:moveTo>
                          <a:pt x="99" y="141"/>
                        </a:moveTo>
                        <a:cubicBezTo>
                          <a:pt x="98" y="142"/>
                          <a:pt x="97" y="144"/>
                          <a:pt x="95" y="145"/>
                        </a:cubicBezTo>
                        <a:cubicBezTo>
                          <a:pt x="95" y="145"/>
                          <a:pt x="95" y="145"/>
                          <a:pt x="95" y="145"/>
                        </a:cubicBezTo>
                        <a:cubicBezTo>
                          <a:pt x="96" y="144"/>
                          <a:pt x="98" y="142"/>
                          <a:pt x="99" y="141"/>
                        </a:cubicBezTo>
                        <a:close/>
                        <a:moveTo>
                          <a:pt x="102" y="143"/>
                        </a:moveTo>
                        <a:cubicBezTo>
                          <a:pt x="103" y="142"/>
                          <a:pt x="104" y="142"/>
                          <a:pt x="106" y="141"/>
                        </a:cubicBezTo>
                        <a:cubicBezTo>
                          <a:pt x="101" y="145"/>
                          <a:pt x="97" y="149"/>
                          <a:pt x="92" y="154"/>
                        </a:cubicBezTo>
                        <a:cubicBezTo>
                          <a:pt x="91" y="155"/>
                          <a:pt x="90" y="155"/>
                          <a:pt x="88" y="156"/>
                        </a:cubicBezTo>
                        <a:cubicBezTo>
                          <a:pt x="89" y="156"/>
                          <a:pt x="89" y="155"/>
                          <a:pt x="89" y="155"/>
                        </a:cubicBezTo>
                        <a:cubicBezTo>
                          <a:pt x="90" y="155"/>
                          <a:pt x="90" y="154"/>
                          <a:pt x="90" y="154"/>
                        </a:cubicBezTo>
                        <a:cubicBezTo>
                          <a:pt x="94" y="151"/>
                          <a:pt x="98" y="147"/>
                          <a:pt x="102" y="143"/>
                        </a:cubicBezTo>
                        <a:close/>
                        <a:moveTo>
                          <a:pt x="105" y="148"/>
                        </a:moveTo>
                        <a:cubicBezTo>
                          <a:pt x="105" y="148"/>
                          <a:pt x="105" y="148"/>
                          <a:pt x="105" y="149"/>
                        </a:cubicBezTo>
                        <a:cubicBezTo>
                          <a:pt x="104" y="149"/>
                          <a:pt x="104" y="149"/>
                          <a:pt x="104" y="149"/>
                        </a:cubicBezTo>
                        <a:cubicBezTo>
                          <a:pt x="102" y="150"/>
                          <a:pt x="100" y="151"/>
                          <a:pt x="98" y="152"/>
                        </a:cubicBezTo>
                        <a:cubicBezTo>
                          <a:pt x="101" y="151"/>
                          <a:pt x="103" y="149"/>
                          <a:pt x="105" y="148"/>
                        </a:cubicBezTo>
                        <a:close/>
                        <a:moveTo>
                          <a:pt x="105" y="151"/>
                        </a:moveTo>
                        <a:cubicBezTo>
                          <a:pt x="105" y="150"/>
                          <a:pt x="106" y="150"/>
                          <a:pt x="107" y="149"/>
                        </a:cubicBezTo>
                        <a:cubicBezTo>
                          <a:pt x="108" y="149"/>
                          <a:pt x="108" y="149"/>
                          <a:pt x="108" y="149"/>
                        </a:cubicBezTo>
                        <a:cubicBezTo>
                          <a:pt x="109" y="149"/>
                          <a:pt x="109" y="148"/>
                          <a:pt x="110" y="148"/>
                        </a:cubicBezTo>
                        <a:cubicBezTo>
                          <a:pt x="110" y="148"/>
                          <a:pt x="110" y="148"/>
                          <a:pt x="111" y="147"/>
                        </a:cubicBezTo>
                        <a:cubicBezTo>
                          <a:pt x="110" y="148"/>
                          <a:pt x="110" y="148"/>
                          <a:pt x="109" y="149"/>
                        </a:cubicBezTo>
                        <a:cubicBezTo>
                          <a:pt x="107" y="150"/>
                          <a:pt x="105" y="151"/>
                          <a:pt x="103" y="153"/>
                        </a:cubicBezTo>
                        <a:cubicBezTo>
                          <a:pt x="103" y="152"/>
                          <a:pt x="104" y="151"/>
                          <a:pt x="105" y="151"/>
                        </a:cubicBezTo>
                        <a:close/>
                        <a:moveTo>
                          <a:pt x="117" y="152"/>
                        </a:moveTo>
                        <a:cubicBezTo>
                          <a:pt x="118" y="151"/>
                          <a:pt x="119" y="151"/>
                          <a:pt x="120" y="150"/>
                        </a:cubicBezTo>
                        <a:cubicBezTo>
                          <a:pt x="119" y="151"/>
                          <a:pt x="118" y="153"/>
                          <a:pt x="117" y="154"/>
                        </a:cubicBezTo>
                        <a:cubicBezTo>
                          <a:pt x="117" y="154"/>
                          <a:pt x="117" y="154"/>
                          <a:pt x="117" y="155"/>
                        </a:cubicBezTo>
                        <a:cubicBezTo>
                          <a:pt x="113" y="157"/>
                          <a:pt x="110" y="159"/>
                          <a:pt x="106" y="161"/>
                        </a:cubicBezTo>
                        <a:cubicBezTo>
                          <a:pt x="110" y="158"/>
                          <a:pt x="114" y="155"/>
                          <a:pt x="117" y="152"/>
                        </a:cubicBezTo>
                        <a:close/>
                        <a:moveTo>
                          <a:pt x="113" y="161"/>
                        </a:moveTo>
                        <a:cubicBezTo>
                          <a:pt x="115" y="159"/>
                          <a:pt x="118" y="158"/>
                          <a:pt x="120" y="156"/>
                        </a:cubicBezTo>
                        <a:cubicBezTo>
                          <a:pt x="120" y="157"/>
                          <a:pt x="119" y="158"/>
                          <a:pt x="118" y="159"/>
                        </a:cubicBezTo>
                        <a:cubicBezTo>
                          <a:pt x="118" y="159"/>
                          <a:pt x="117" y="159"/>
                          <a:pt x="117" y="160"/>
                        </a:cubicBezTo>
                        <a:cubicBezTo>
                          <a:pt x="115" y="160"/>
                          <a:pt x="113" y="161"/>
                          <a:pt x="111" y="162"/>
                        </a:cubicBezTo>
                        <a:cubicBezTo>
                          <a:pt x="112" y="162"/>
                          <a:pt x="112" y="161"/>
                          <a:pt x="113" y="161"/>
                        </a:cubicBezTo>
                        <a:close/>
                        <a:moveTo>
                          <a:pt x="122" y="160"/>
                        </a:moveTo>
                        <a:cubicBezTo>
                          <a:pt x="124" y="159"/>
                          <a:pt x="126" y="158"/>
                          <a:pt x="127" y="157"/>
                        </a:cubicBezTo>
                        <a:cubicBezTo>
                          <a:pt x="127" y="158"/>
                          <a:pt x="126" y="158"/>
                          <a:pt x="125" y="159"/>
                        </a:cubicBezTo>
                        <a:cubicBezTo>
                          <a:pt x="124" y="160"/>
                          <a:pt x="122" y="160"/>
                          <a:pt x="120" y="161"/>
                        </a:cubicBezTo>
                        <a:cubicBezTo>
                          <a:pt x="120" y="161"/>
                          <a:pt x="119" y="162"/>
                          <a:pt x="119" y="162"/>
                        </a:cubicBezTo>
                        <a:cubicBezTo>
                          <a:pt x="120" y="161"/>
                          <a:pt x="121" y="160"/>
                          <a:pt x="122" y="160"/>
                        </a:cubicBezTo>
                        <a:close/>
                        <a:moveTo>
                          <a:pt x="128" y="160"/>
                        </a:moveTo>
                        <a:cubicBezTo>
                          <a:pt x="127" y="160"/>
                          <a:pt x="127" y="161"/>
                          <a:pt x="126" y="161"/>
                        </a:cubicBezTo>
                        <a:cubicBezTo>
                          <a:pt x="126" y="161"/>
                          <a:pt x="126" y="161"/>
                          <a:pt x="126" y="161"/>
                        </a:cubicBezTo>
                        <a:cubicBezTo>
                          <a:pt x="127" y="160"/>
                          <a:pt x="127" y="160"/>
                          <a:pt x="128" y="160"/>
                        </a:cubicBezTo>
                        <a:close/>
                        <a:moveTo>
                          <a:pt x="122" y="164"/>
                        </a:moveTo>
                        <a:cubicBezTo>
                          <a:pt x="121" y="165"/>
                          <a:pt x="120" y="166"/>
                          <a:pt x="119" y="167"/>
                        </a:cubicBezTo>
                        <a:cubicBezTo>
                          <a:pt x="118" y="167"/>
                          <a:pt x="118" y="167"/>
                          <a:pt x="118" y="168"/>
                        </a:cubicBezTo>
                        <a:cubicBezTo>
                          <a:pt x="119" y="166"/>
                          <a:pt x="120" y="165"/>
                          <a:pt x="122" y="164"/>
                        </a:cubicBezTo>
                        <a:close/>
                        <a:moveTo>
                          <a:pt x="129" y="164"/>
                        </a:moveTo>
                        <a:cubicBezTo>
                          <a:pt x="129" y="164"/>
                          <a:pt x="129" y="164"/>
                          <a:pt x="130" y="165"/>
                        </a:cubicBezTo>
                        <a:cubicBezTo>
                          <a:pt x="125" y="168"/>
                          <a:pt x="121" y="172"/>
                          <a:pt x="117" y="176"/>
                        </a:cubicBezTo>
                        <a:cubicBezTo>
                          <a:pt x="115" y="177"/>
                          <a:pt x="113" y="178"/>
                          <a:pt x="111" y="179"/>
                        </a:cubicBezTo>
                        <a:cubicBezTo>
                          <a:pt x="117" y="174"/>
                          <a:pt x="123" y="169"/>
                          <a:pt x="129" y="164"/>
                        </a:cubicBezTo>
                        <a:close/>
                        <a:moveTo>
                          <a:pt x="108" y="177"/>
                        </a:moveTo>
                        <a:cubicBezTo>
                          <a:pt x="108" y="176"/>
                          <a:pt x="109" y="175"/>
                          <a:pt x="110" y="174"/>
                        </a:cubicBezTo>
                        <a:cubicBezTo>
                          <a:pt x="111" y="174"/>
                          <a:pt x="111" y="174"/>
                          <a:pt x="111" y="173"/>
                        </a:cubicBezTo>
                        <a:cubicBezTo>
                          <a:pt x="110" y="175"/>
                          <a:pt x="109" y="176"/>
                          <a:pt x="108" y="177"/>
                        </a:cubicBezTo>
                        <a:close/>
                        <a:moveTo>
                          <a:pt x="108" y="193"/>
                        </a:moveTo>
                        <a:cubicBezTo>
                          <a:pt x="110" y="191"/>
                          <a:pt x="113" y="189"/>
                          <a:pt x="115" y="187"/>
                        </a:cubicBezTo>
                        <a:cubicBezTo>
                          <a:pt x="120" y="182"/>
                          <a:pt x="125" y="178"/>
                          <a:pt x="131" y="173"/>
                        </a:cubicBezTo>
                        <a:cubicBezTo>
                          <a:pt x="130" y="174"/>
                          <a:pt x="130" y="174"/>
                          <a:pt x="130" y="175"/>
                        </a:cubicBezTo>
                        <a:cubicBezTo>
                          <a:pt x="130" y="175"/>
                          <a:pt x="130" y="175"/>
                          <a:pt x="130" y="176"/>
                        </a:cubicBezTo>
                        <a:cubicBezTo>
                          <a:pt x="126" y="179"/>
                          <a:pt x="123" y="182"/>
                          <a:pt x="120" y="186"/>
                        </a:cubicBezTo>
                        <a:cubicBezTo>
                          <a:pt x="116" y="188"/>
                          <a:pt x="112" y="191"/>
                          <a:pt x="108" y="193"/>
                        </a:cubicBezTo>
                        <a:close/>
                        <a:moveTo>
                          <a:pt x="110" y="195"/>
                        </a:moveTo>
                        <a:cubicBezTo>
                          <a:pt x="109" y="196"/>
                          <a:pt x="108" y="196"/>
                          <a:pt x="108" y="197"/>
                        </a:cubicBezTo>
                        <a:cubicBezTo>
                          <a:pt x="108" y="196"/>
                          <a:pt x="108" y="196"/>
                          <a:pt x="107" y="196"/>
                        </a:cubicBezTo>
                        <a:cubicBezTo>
                          <a:pt x="108" y="196"/>
                          <a:pt x="108" y="196"/>
                          <a:pt x="108" y="196"/>
                        </a:cubicBezTo>
                        <a:cubicBezTo>
                          <a:pt x="109" y="195"/>
                          <a:pt x="109" y="195"/>
                          <a:pt x="110" y="195"/>
                        </a:cubicBezTo>
                        <a:close/>
                        <a:moveTo>
                          <a:pt x="125" y="183"/>
                        </a:moveTo>
                        <a:cubicBezTo>
                          <a:pt x="128" y="180"/>
                          <a:pt x="130" y="177"/>
                          <a:pt x="133" y="174"/>
                        </a:cubicBezTo>
                        <a:cubicBezTo>
                          <a:pt x="136" y="172"/>
                          <a:pt x="139" y="169"/>
                          <a:pt x="142" y="167"/>
                        </a:cubicBezTo>
                        <a:cubicBezTo>
                          <a:pt x="143" y="166"/>
                          <a:pt x="145" y="165"/>
                          <a:pt x="146" y="165"/>
                        </a:cubicBezTo>
                        <a:cubicBezTo>
                          <a:pt x="144" y="168"/>
                          <a:pt x="141" y="171"/>
                          <a:pt x="139" y="174"/>
                        </a:cubicBezTo>
                        <a:cubicBezTo>
                          <a:pt x="139" y="174"/>
                          <a:pt x="139" y="174"/>
                          <a:pt x="139" y="174"/>
                        </a:cubicBezTo>
                        <a:cubicBezTo>
                          <a:pt x="138" y="175"/>
                          <a:pt x="137" y="176"/>
                          <a:pt x="136" y="177"/>
                        </a:cubicBezTo>
                        <a:cubicBezTo>
                          <a:pt x="134" y="178"/>
                          <a:pt x="133" y="178"/>
                          <a:pt x="131" y="179"/>
                        </a:cubicBezTo>
                        <a:cubicBezTo>
                          <a:pt x="129" y="180"/>
                          <a:pt x="127" y="182"/>
                          <a:pt x="125" y="183"/>
                        </a:cubicBezTo>
                        <a:close/>
                        <a:moveTo>
                          <a:pt x="130" y="182"/>
                        </a:moveTo>
                        <a:cubicBezTo>
                          <a:pt x="130" y="182"/>
                          <a:pt x="129" y="182"/>
                          <a:pt x="129" y="182"/>
                        </a:cubicBezTo>
                        <a:cubicBezTo>
                          <a:pt x="127" y="184"/>
                          <a:pt x="124" y="185"/>
                          <a:pt x="121" y="187"/>
                        </a:cubicBezTo>
                        <a:cubicBezTo>
                          <a:pt x="124" y="185"/>
                          <a:pt x="127" y="184"/>
                          <a:pt x="130" y="182"/>
                        </a:cubicBezTo>
                        <a:close/>
                        <a:moveTo>
                          <a:pt x="137" y="194"/>
                        </a:moveTo>
                        <a:cubicBezTo>
                          <a:pt x="140" y="192"/>
                          <a:pt x="143" y="191"/>
                          <a:pt x="146" y="189"/>
                        </a:cubicBezTo>
                        <a:cubicBezTo>
                          <a:pt x="143" y="192"/>
                          <a:pt x="140" y="195"/>
                          <a:pt x="137" y="197"/>
                        </a:cubicBezTo>
                        <a:cubicBezTo>
                          <a:pt x="135" y="199"/>
                          <a:pt x="133" y="200"/>
                          <a:pt x="130" y="202"/>
                        </a:cubicBezTo>
                        <a:cubicBezTo>
                          <a:pt x="132" y="199"/>
                          <a:pt x="134" y="196"/>
                          <a:pt x="137" y="194"/>
                        </a:cubicBezTo>
                        <a:close/>
                        <a:moveTo>
                          <a:pt x="127" y="197"/>
                        </a:moveTo>
                        <a:cubicBezTo>
                          <a:pt x="133" y="192"/>
                          <a:pt x="138" y="187"/>
                          <a:pt x="144" y="182"/>
                        </a:cubicBezTo>
                        <a:cubicBezTo>
                          <a:pt x="143" y="184"/>
                          <a:pt x="141" y="185"/>
                          <a:pt x="140" y="187"/>
                        </a:cubicBezTo>
                        <a:cubicBezTo>
                          <a:pt x="138" y="189"/>
                          <a:pt x="136" y="191"/>
                          <a:pt x="134" y="193"/>
                        </a:cubicBezTo>
                        <a:cubicBezTo>
                          <a:pt x="133" y="193"/>
                          <a:pt x="132" y="194"/>
                          <a:pt x="131" y="194"/>
                        </a:cubicBezTo>
                        <a:cubicBezTo>
                          <a:pt x="130" y="195"/>
                          <a:pt x="128" y="196"/>
                          <a:pt x="127" y="197"/>
                        </a:cubicBezTo>
                        <a:close/>
                        <a:moveTo>
                          <a:pt x="144" y="188"/>
                        </a:moveTo>
                        <a:cubicBezTo>
                          <a:pt x="147" y="184"/>
                          <a:pt x="151" y="181"/>
                          <a:pt x="155" y="178"/>
                        </a:cubicBezTo>
                        <a:cubicBezTo>
                          <a:pt x="154" y="179"/>
                          <a:pt x="154" y="180"/>
                          <a:pt x="153" y="181"/>
                        </a:cubicBezTo>
                        <a:cubicBezTo>
                          <a:pt x="152" y="182"/>
                          <a:pt x="151" y="183"/>
                          <a:pt x="151" y="184"/>
                        </a:cubicBezTo>
                        <a:cubicBezTo>
                          <a:pt x="148" y="185"/>
                          <a:pt x="146" y="186"/>
                          <a:pt x="144" y="188"/>
                        </a:cubicBezTo>
                        <a:close/>
                        <a:moveTo>
                          <a:pt x="147" y="183"/>
                        </a:moveTo>
                        <a:cubicBezTo>
                          <a:pt x="149" y="181"/>
                          <a:pt x="151" y="178"/>
                          <a:pt x="154" y="176"/>
                        </a:cubicBezTo>
                        <a:cubicBezTo>
                          <a:pt x="155" y="175"/>
                          <a:pt x="155" y="175"/>
                          <a:pt x="156" y="174"/>
                        </a:cubicBezTo>
                        <a:cubicBezTo>
                          <a:pt x="153" y="177"/>
                          <a:pt x="150" y="180"/>
                          <a:pt x="147" y="183"/>
                        </a:cubicBezTo>
                        <a:close/>
                        <a:moveTo>
                          <a:pt x="151" y="169"/>
                        </a:moveTo>
                        <a:cubicBezTo>
                          <a:pt x="151" y="169"/>
                          <a:pt x="150" y="169"/>
                          <a:pt x="150" y="170"/>
                        </a:cubicBezTo>
                        <a:cubicBezTo>
                          <a:pt x="148" y="171"/>
                          <a:pt x="146" y="171"/>
                          <a:pt x="145" y="172"/>
                        </a:cubicBezTo>
                        <a:cubicBezTo>
                          <a:pt x="145" y="171"/>
                          <a:pt x="146" y="171"/>
                          <a:pt x="147" y="170"/>
                        </a:cubicBezTo>
                        <a:cubicBezTo>
                          <a:pt x="147" y="170"/>
                          <a:pt x="148" y="169"/>
                          <a:pt x="148" y="169"/>
                        </a:cubicBezTo>
                        <a:cubicBezTo>
                          <a:pt x="149" y="169"/>
                          <a:pt x="149" y="169"/>
                          <a:pt x="149" y="169"/>
                        </a:cubicBezTo>
                        <a:cubicBezTo>
                          <a:pt x="152" y="167"/>
                          <a:pt x="154" y="165"/>
                          <a:pt x="157" y="163"/>
                        </a:cubicBezTo>
                        <a:cubicBezTo>
                          <a:pt x="155" y="165"/>
                          <a:pt x="153" y="167"/>
                          <a:pt x="151" y="169"/>
                        </a:cubicBezTo>
                        <a:close/>
                        <a:moveTo>
                          <a:pt x="159" y="173"/>
                        </a:moveTo>
                        <a:cubicBezTo>
                          <a:pt x="160" y="173"/>
                          <a:pt x="160" y="172"/>
                          <a:pt x="160" y="172"/>
                        </a:cubicBezTo>
                        <a:cubicBezTo>
                          <a:pt x="160" y="173"/>
                          <a:pt x="159" y="174"/>
                          <a:pt x="159" y="176"/>
                        </a:cubicBezTo>
                        <a:cubicBezTo>
                          <a:pt x="158" y="176"/>
                          <a:pt x="157" y="177"/>
                          <a:pt x="157" y="177"/>
                        </a:cubicBezTo>
                        <a:cubicBezTo>
                          <a:pt x="158" y="176"/>
                          <a:pt x="158" y="175"/>
                          <a:pt x="159" y="173"/>
                        </a:cubicBezTo>
                        <a:close/>
                        <a:moveTo>
                          <a:pt x="160" y="177"/>
                        </a:moveTo>
                        <a:cubicBezTo>
                          <a:pt x="166" y="171"/>
                          <a:pt x="172" y="165"/>
                          <a:pt x="179" y="160"/>
                        </a:cubicBezTo>
                        <a:cubicBezTo>
                          <a:pt x="178" y="161"/>
                          <a:pt x="177" y="161"/>
                          <a:pt x="177" y="162"/>
                        </a:cubicBezTo>
                        <a:cubicBezTo>
                          <a:pt x="172" y="167"/>
                          <a:pt x="168" y="171"/>
                          <a:pt x="163" y="175"/>
                        </a:cubicBezTo>
                        <a:cubicBezTo>
                          <a:pt x="162" y="176"/>
                          <a:pt x="161" y="176"/>
                          <a:pt x="160" y="177"/>
                        </a:cubicBezTo>
                        <a:cubicBezTo>
                          <a:pt x="160" y="177"/>
                          <a:pt x="160" y="177"/>
                          <a:pt x="160" y="177"/>
                        </a:cubicBezTo>
                        <a:close/>
                        <a:moveTo>
                          <a:pt x="162" y="172"/>
                        </a:moveTo>
                        <a:cubicBezTo>
                          <a:pt x="163" y="170"/>
                          <a:pt x="165" y="167"/>
                          <a:pt x="166" y="165"/>
                        </a:cubicBezTo>
                        <a:cubicBezTo>
                          <a:pt x="167" y="164"/>
                          <a:pt x="168" y="163"/>
                          <a:pt x="169" y="162"/>
                        </a:cubicBezTo>
                        <a:cubicBezTo>
                          <a:pt x="173" y="160"/>
                          <a:pt x="177" y="158"/>
                          <a:pt x="180" y="156"/>
                        </a:cubicBezTo>
                        <a:cubicBezTo>
                          <a:pt x="174" y="161"/>
                          <a:pt x="168" y="166"/>
                          <a:pt x="162" y="172"/>
                        </a:cubicBezTo>
                        <a:close/>
                        <a:moveTo>
                          <a:pt x="183" y="158"/>
                        </a:moveTo>
                        <a:cubicBezTo>
                          <a:pt x="183" y="158"/>
                          <a:pt x="184" y="157"/>
                          <a:pt x="184" y="157"/>
                        </a:cubicBezTo>
                        <a:cubicBezTo>
                          <a:pt x="183" y="159"/>
                          <a:pt x="181" y="160"/>
                          <a:pt x="180" y="162"/>
                        </a:cubicBezTo>
                        <a:cubicBezTo>
                          <a:pt x="180" y="162"/>
                          <a:pt x="180" y="162"/>
                          <a:pt x="179" y="163"/>
                        </a:cubicBezTo>
                        <a:cubicBezTo>
                          <a:pt x="181" y="161"/>
                          <a:pt x="182" y="159"/>
                          <a:pt x="183" y="158"/>
                        </a:cubicBezTo>
                        <a:close/>
                        <a:moveTo>
                          <a:pt x="182" y="154"/>
                        </a:moveTo>
                        <a:cubicBezTo>
                          <a:pt x="182" y="154"/>
                          <a:pt x="182" y="154"/>
                          <a:pt x="182" y="154"/>
                        </a:cubicBezTo>
                        <a:cubicBezTo>
                          <a:pt x="182" y="154"/>
                          <a:pt x="182" y="153"/>
                          <a:pt x="181" y="153"/>
                        </a:cubicBezTo>
                        <a:cubicBezTo>
                          <a:pt x="179" y="154"/>
                          <a:pt x="177" y="155"/>
                          <a:pt x="174" y="157"/>
                        </a:cubicBezTo>
                        <a:cubicBezTo>
                          <a:pt x="178" y="154"/>
                          <a:pt x="181" y="150"/>
                          <a:pt x="184" y="147"/>
                        </a:cubicBezTo>
                        <a:cubicBezTo>
                          <a:pt x="186" y="146"/>
                          <a:pt x="187" y="145"/>
                          <a:pt x="189" y="144"/>
                        </a:cubicBezTo>
                        <a:cubicBezTo>
                          <a:pt x="189" y="144"/>
                          <a:pt x="189" y="144"/>
                          <a:pt x="189" y="144"/>
                        </a:cubicBezTo>
                        <a:cubicBezTo>
                          <a:pt x="189" y="145"/>
                          <a:pt x="189" y="145"/>
                          <a:pt x="189" y="146"/>
                        </a:cubicBezTo>
                        <a:cubicBezTo>
                          <a:pt x="187" y="149"/>
                          <a:pt x="185" y="152"/>
                          <a:pt x="182" y="154"/>
                        </a:cubicBezTo>
                        <a:close/>
                        <a:moveTo>
                          <a:pt x="189" y="133"/>
                        </a:moveTo>
                        <a:cubicBezTo>
                          <a:pt x="188" y="133"/>
                          <a:pt x="188" y="132"/>
                          <a:pt x="188" y="132"/>
                        </a:cubicBezTo>
                        <a:cubicBezTo>
                          <a:pt x="189" y="131"/>
                          <a:pt x="191" y="130"/>
                          <a:pt x="192" y="129"/>
                        </a:cubicBezTo>
                        <a:cubicBezTo>
                          <a:pt x="191" y="130"/>
                          <a:pt x="190" y="132"/>
                          <a:pt x="189" y="133"/>
                        </a:cubicBezTo>
                        <a:close/>
                        <a:moveTo>
                          <a:pt x="193" y="152"/>
                        </a:moveTo>
                        <a:cubicBezTo>
                          <a:pt x="193" y="152"/>
                          <a:pt x="193" y="152"/>
                          <a:pt x="194" y="151"/>
                        </a:cubicBezTo>
                        <a:cubicBezTo>
                          <a:pt x="196" y="149"/>
                          <a:pt x="197" y="147"/>
                          <a:pt x="199" y="145"/>
                        </a:cubicBezTo>
                        <a:cubicBezTo>
                          <a:pt x="199" y="145"/>
                          <a:pt x="199" y="145"/>
                          <a:pt x="199" y="145"/>
                        </a:cubicBezTo>
                        <a:cubicBezTo>
                          <a:pt x="197" y="148"/>
                          <a:pt x="195" y="150"/>
                          <a:pt x="193" y="152"/>
                        </a:cubicBezTo>
                        <a:close/>
                        <a:moveTo>
                          <a:pt x="197" y="143"/>
                        </a:moveTo>
                        <a:cubicBezTo>
                          <a:pt x="200" y="139"/>
                          <a:pt x="203" y="134"/>
                          <a:pt x="206" y="130"/>
                        </a:cubicBezTo>
                        <a:cubicBezTo>
                          <a:pt x="205" y="132"/>
                          <a:pt x="203" y="135"/>
                          <a:pt x="201" y="138"/>
                        </a:cubicBezTo>
                        <a:cubicBezTo>
                          <a:pt x="201" y="138"/>
                          <a:pt x="200" y="139"/>
                          <a:pt x="200" y="139"/>
                        </a:cubicBezTo>
                        <a:cubicBezTo>
                          <a:pt x="199" y="141"/>
                          <a:pt x="198" y="142"/>
                          <a:pt x="197" y="143"/>
                        </a:cubicBezTo>
                        <a:close/>
                        <a:moveTo>
                          <a:pt x="200" y="142"/>
                        </a:moveTo>
                        <a:cubicBezTo>
                          <a:pt x="201" y="140"/>
                          <a:pt x="203" y="138"/>
                          <a:pt x="204" y="136"/>
                        </a:cubicBezTo>
                        <a:cubicBezTo>
                          <a:pt x="207" y="132"/>
                          <a:pt x="211" y="128"/>
                          <a:pt x="214" y="124"/>
                        </a:cubicBezTo>
                        <a:cubicBezTo>
                          <a:pt x="214" y="124"/>
                          <a:pt x="214" y="124"/>
                          <a:pt x="214" y="124"/>
                        </a:cubicBezTo>
                        <a:cubicBezTo>
                          <a:pt x="214" y="124"/>
                          <a:pt x="214" y="123"/>
                          <a:pt x="215" y="123"/>
                        </a:cubicBezTo>
                        <a:cubicBezTo>
                          <a:pt x="215" y="122"/>
                          <a:pt x="216" y="122"/>
                          <a:pt x="217" y="121"/>
                        </a:cubicBezTo>
                        <a:cubicBezTo>
                          <a:pt x="217" y="121"/>
                          <a:pt x="217" y="121"/>
                          <a:pt x="217" y="121"/>
                        </a:cubicBezTo>
                        <a:cubicBezTo>
                          <a:pt x="217" y="121"/>
                          <a:pt x="217" y="121"/>
                          <a:pt x="217" y="122"/>
                        </a:cubicBezTo>
                        <a:cubicBezTo>
                          <a:pt x="217" y="122"/>
                          <a:pt x="217" y="122"/>
                          <a:pt x="217" y="122"/>
                        </a:cubicBezTo>
                        <a:cubicBezTo>
                          <a:pt x="212" y="129"/>
                          <a:pt x="206" y="136"/>
                          <a:pt x="200" y="143"/>
                        </a:cubicBezTo>
                        <a:cubicBezTo>
                          <a:pt x="200" y="143"/>
                          <a:pt x="200" y="142"/>
                          <a:pt x="200" y="142"/>
                        </a:cubicBezTo>
                        <a:close/>
                        <a:moveTo>
                          <a:pt x="215" y="120"/>
                        </a:moveTo>
                        <a:cubicBezTo>
                          <a:pt x="213" y="122"/>
                          <a:pt x="212" y="124"/>
                          <a:pt x="210" y="126"/>
                        </a:cubicBezTo>
                        <a:cubicBezTo>
                          <a:pt x="211" y="125"/>
                          <a:pt x="211" y="124"/>
                          <a:pt x="211" y="124"/>
                        </a:cubicBezTo>
                        <a:cubicBezTo>
                          <a:pt x="213" y="122"/>
                          <a:pt x="214" y="121"/>
                          <a:pt x="215" y="120"/>
                        </a:cubicBezTo>
                        <a:cubicBezTo>
                          <a:pt x="215" y="120"/>
                          <a:pt x="215" y="120"/>
                          <a:pt x="215" y="120"/>
                        </a:cubicBezTo>
                        <a:close/>
                        <a:moveTo>
                          <a:pt x="214" y="115"/>
                        </a:moveTo>
                        <a:cubicBezTo>
                          <a:pt x="214" y="116"/>
                          <a:pt x="214" y="116"/>
                          <a:pt x="213" y="116"/>
                        </a:cubicBezTo>
                        <a:cubicBezTo>
                          <a:pt x="213" y="116"/>
                          <a:pt x="213" y="116"/>
                          <a:pt x="213" y="116"/>
                        </a:cubicBezTo>
                        <a:cubicBezTo>
                          <a:pt x="214" y="115"/>
                          <a:pt x="214" y="114"/>
                          <a:pt x="215" y="113"/>
                        </a:cubicBezTo>
                        <a:cubicBezTo>
                          <a:pt x="215" y="113"/>
                          <a:pt x="216" y="113"/>
                          <a:pt x="216" y="112"/>
                        </a:cubicBezTo>
                        <a:cubicBezTo>
                          <a:pt x="216" y="113"/>
                          <a:pt x="215" y="114"/>
                          <a:pt x="214" y="115"/>
                        </a:cubicBezTo>
                        <a:close/>
                        <a:moveTo>
                          <a:pt x="210" y="109"/>
                        </a:moveTo>
                        <a:cubicBezTo>
                          <a:pt x="210" y="109"/>
                          <a:pt x="210" y="108"/>
                          <a:pt x="210" y="108"/>
                        </a:cubicBezTo>
                        <a:cubicBezTo>
                          <a:pt x="213" y="107"/>
                          <a:pt x="216" y="105"/>
                          <a:pt x="219" y="103"/>
                        </a:cubicBezTo>
                        <a:cubicBezTo>
                          <a:pt x="219" y="104"/>
                          <a:pt x="219" y="104"/>
                          <a:pt x="219" y="104"/>
                        </a:cubicBezTo>
                        <a:cubicBezTo>
                          <a:pt x="216" y="106"/>
                          <a:pt x="213" y="107"/>
                          <a:pt x="210" y="109"/>
                        </a:cubicBezTo>
                        <a:close/>
                        <a:moveTo>
                          <a:pt x="218" y="101"/>
                        </a:moveTo>
                        <a:cubicBezTo>
                          <a:pt x="218" y="100"/>
                          <a:pt x="217" y="100"/>
                          <a:pt x="217" y="100"/>
                        </a:cubicBezTo>
                        <a:cubicBezTo>
                          <a:pt x="211" y="103"/>
                          <a:pt x="205" y="106"/>
                          <a:pt x="199" y="110"/>
                        </a:cubicBezTo>
                        <a:cubicBezTo>
                          <a:pt x="200" y="108"/>
                          <a:pt x="201" y="107"/>
                          <a:pt x="202" y="105"/>
                        </a:cubicBezTo>
                        <a:cubicBezTo>
                          <a:pt x="207" y="103"/>
                          <a:pt x="213" y="100"/>
                          <a:pt x="217" y="97"/>
                        </a:cubicBezTo>
                        <a:cubicBezTo>
                          <a:pt x="218" y="98"/>
                          <a:pt x="218" y="98"/>
                          <a:pt x="218" y="98"/>
                        </a:cubicBezTo>
                        <a:cubicBezTo>
                          <a:pt x="218" y="99"/>
                          <a:pt x="218" y="100"/>
                          <a:pt x="218" y="100"/>
                        </a:cubicBezTo>
                        <a:cubicBezTo>
                          <a:pt x="218" y="101"/>
                          <a:pt x="218" y="101"/>
                          <a:pt x="218" y="101"/>
                        </a:cubicBezTo>
                        <a:close/>
                        <a:moveTo>
                          <a:pt x="199" y="95"/>
                        </a:moveTo>
                        <a:cubicBezTo>
                          <a:pt x="199" y="94"/>
                          <a:pt x="200" y="94"/>
                          <a:pt x="200" y="94"/>
                        </a:cubicBezTo>
                        <a:cubicBezTo>
                          <a:pt x="200" y="93"/>
                          <a:pt x="201" y="93"/>
                          <a:pt x="202" y="93"/>
                        </a:cubicBezTo>
                        <a:cubicBezTo>
                          <a:pt x="201" y="93"/>
                          <a:pt x="200" y="94"/>
                          <a:pt x="199" y="95"/>
                        </a:cubicBezTo>
                        <a:close/>
                        <a:moveTo>
                          <a:pt x="201" y="88"/>
                        </a:moveTo>
                        <a:cubicBezTo>
                          <a:pt x="198" y="89"/>
                          <a:pt x="195" y="90"/>
                          <a:pt x="193" y="91"/>
                        </a:cubicBezTo>
                        <a:cubicBezTo>
                          <a:pt x="194" y="90"/>
                          <a:pt x="195" y="89"/>
                          <a:pt x="196" y="88"/>
                        </a:cubicBezTo>
                        <a:cubicBezTo>
                          <a:pt x="199" y="87"/>
                          <a:pt x="201" y="86"/>
                          <a:pt x="203" y="85"/>
                        </a:cubicBezTo>
                        <a:cubicBezTo>
                          <a:pt x="202" y="86"/>
                          <a:pt x="201" y="87"/>
                          <a:pt x="201" y="88"/>
                        </a:cubicBezTo>
                        <a:close/>
                        <a:moveTo>
                          <a:pt x="199" y="82"/>
                        </a:moveTo>
                        <a:cubicBezTo>
                          <a:pt x="199" y="82"/>
                          <a:pt x="199" y="81"/>
                          <a:pt x="199" y="81"/>
                        </a:cubicBezTo>
                        <a:cubicBezTo>
                          <a:pt x="200" y="81"/>
                          <a:pt x="200" y="80"/>
                          <a:pt x="199" y="80"/>
                        </a:cubicBezTo>
                        <a:cubicBezTo>
                          <a:pt x="202" y="78"/>
                          <a:pt x="206" y="77"/>
                          <a:pt x="209" y="75"/>
                        </a:cubicBezTo>
                        <a:cubicBezTo>
                          <a:pt x="210" y="75"/>
                          <a:pt x="209" y="73"/>
                          <a:pt x="208" y="74"/>
                        </a:cubicBezTo>
                        <a:cubicBezTo>
                          <a:pt x="206" y="75"/>
                          <a:pt x="204" y="76"/>
                          <a:pt x="202" y="76"/>
                        </a:cubicBezTo>
                        <a:cubicBezTo>
                          <a:pt x="202" y="76"/>
                          <a:pt x="202" y="76"/>
                          <a:pt x="202" y="76"/>
                        </a:cubicBezTo>
                        <a:cubicBezTo>
                          <a:pt x="203" y="75"/>
                          <a:pt x="204" y="75"/>
                          <a:pt x="205" y="75"/>
                        </a:cubicBezTo>
                        <a:cubicBezTo>
                          <a:pt x="207" y="74"/>
                          <a:pt x="209" y="73"/>
                          <a:pt x="210" y="72"/>
                        </a:cubicBezTo>
                        <a:cubicBezTo>
                          <a:pt x="211" y="74"/>
                          <a:pt x="211" y="76"/>
                          <a:pt x="212" y="77"/>
                        </a:cubicBezTo>
                        <a:cubicBezTo>
                          <a:pt x="207" y="79"/>
                          <a:pt x="203" y="80"/>
                          <a:pt x="199" y="82"/>
                        </a:cubicBezTo>
                        <a:close/>
                        <a:moveTo>
                          <a:pt x="201" y="74"/>
                        </a:moveTo>
                        <a:cubicBezTo>
                          <a:pt x="200" y="75"/>
                          <a:pt x="199" y="75"/>
                          <a:pt x="198" y="76"/>
                        </a:cubicBezTo>
                        <a:cubicBezTo>
                          <a:pt x="200" y="74"/>
                          <a:pt x="202" y="73"/>
                          <a:pt x="203" y="72"/>
                        </a:cubicBezTo>
                        <a:cubicBezTo>
                          <a:pt x="203" y="73"/>
                          <a:pt x="202" y="73"/>
                          <a:pt x="201" y="74"/>
                        </a:cubicBezTo>
                        <a:close/>
                        <a:moveTo>
                          <a:pt x="187" y="77"/>
                        </a:moveTo>
                        <a:cubicBezTo>
                          <a:pt x="184" y="78"/>
                          <a:pt x="180" y="80"/>
                          <a:pt x="176" y="81"/>
                        </a:cubicBezTo>
                        <a:cubicBezTo>
                          <a:pt x="184" y="76"/>
                          <a:pt x="192" y="72"/>
                          <a:pt x="200" y="70"/>
                        </a:cubicBezTo>
                        <a:cubicBezTo>
                          <a:pt x="196" y="72"/>
                          <a:pt x="192" y="75"/>
                          <a:pt x="187" y="77"/>
                        </a:cubicBezTo>
                        <a:close/>
                        <a:moveTo>
                          <a:pt x="186" y="66"/>
                        </a:moveTo>
                        <a:cubicBezTo>
                          <a:pt x="181" y="68"/>
                          <a:pt x="177" y="70"/>
                          <a:pt x="172" y="72"/>
                        </a:cubicBezTo>
                        <a:cubicBezTo>
                          <a:pt x="171" y="73"/>
                          <a:pt x="170" y="73"/>
                          <a:pt x="169" y="73"/>
                        </a:cubicBezTo>
                        <a:cubicBezTo>
                          <a:pt x="175" y="70"/>
                          <a:pt x="181" y="67"/>
                          <a:pt x="187" y="65"/>
                        </a:cubicBezTo>
                        <a:cubicBezTo>
                          <a:pt x="186" y="65"/>
                          <a:pt x="186" y="66"/>
                          <a:pt x="186" y="66"/>
                        </a:cubicBezTo>
                        <a:close/>
                        <a:moveTo>
                          <a:pt x="171" y="69"/>
                        </a:moveTo>
                        <a:cubicBezTo>
                          <a:pt x="169" y="69"/>
                          <a:pt x="167" y="70"/>
                          <a:pt x="165" y="71"/>
                        </a:cubicBezTo>
                        <a:cubicBezTo>
                          <a:pt x="165" y="71"/>
                          <a:pt x="165" y="71"/>
                          <a:pt x="165" y="71"/>
                        </a:cubicBezTo>
                        <a:cubicBezTo>
                          <a:pt x="166" y="70"/>
                          <a:pt x="167" y="69"/>
                          <a:pt x="168" y="68"/>
                        </a:cubicBezTo>
                        <a:cubicBezTo>
                          <a:pt x="171" y="66"/>
                          <a:pt x="174" y="64"/>
                          <a:pt x="177" y="63"/>
                        </a:cubicBezTo>
                        <a:cubicBezTo>
                          <a:pt x="175" y="65"/>
                          <a:pt x="173" y="67"/>
                          <a:pt x="171" y="69"/>
                        </a:cubicBezTo>
                        <a:close/>
                        <a:moveTo>
                          <a:pt x="157" y="63"/>
                        </a:moveTo>
                        <a:cubicBezTo>
                          <a:pt x="156" y="64"/>
                          <a:pt x="155" y="64"/>
                          <a:pt x="153" y="65"/>
                        </a:cubicBezTo>
                        <a:cubicBezTo>
                          <a:pt x="154" y="64"/>
                          <a:pt x="156" y="63"/>
                          <a:pt x="157" y="62"/>
                        </a:cubicBezTo>
                        <a:cubicBezTo>
                          <a:pt x="158" y="61"/>
                          <a:pt x="159" y="61"/>
                          <a:pt x="161" y="60"/>
                        </a:cubicBezTo>
                        <a:cubicBezTo>
                          <a:pt x="159" y="61"/>
                          <a:pt x="158" y="62"/>
                          <a:pt x="157" y="63"/>
                        </a:cubicBezTo>
                        <a:close/>
                        <a:moveTo>
                          <a:pt x="157" y="71"/>
                        </a:moveTo>
                        <a:cubicBezTo>
                          <a:pt x="159" y="70"/>
                          <a:pt x="162" y="69"/>
                          <a:pt x="164" y="68"/>
                        </a:cubicBezTo>
                        <a:cubicBezTo>
                          <a:pt x="162" y="69"/>
                          <a:pt x="159" y="71"/>
                          <a:pt x="157" y="73"/>
                        </a:cubicBezTo>
                        <a:cubicBezTo>
                          <a:pt x="156" y="73"/>
                          <a:pt x="154" y="73"/>
                          <a:pt x="153" y="73"/>
                        </a:cubicBezTo>
                        <a:cubicBezTo>
                          <a:pt x="154" y="72"/>
                          <a:pt x="155" y="72"/>
                          <a:pt x="157" y="71"/>
                        </a:cubicBezTo>
                        <a:close/>
                        <a:moveTo>
                          <a:pt x="146" y="72"/>
                        </a:moveTo>
                        <a:cubicBezTo>
                          <a:pt x="145" y="72"/>
                          <a:pt x="144" y="73"/>
                          <a:pt x="144" y="73"/>
                        </a:cubicBezTo>
                        <a:cubicBezTo>
                          <a:pt x="145" y="72"/>
                          <a:pt x="145" y="71"/>
                          <a:pt x="146" y="70"/>
                        </a:cubicBezTo>
                        <a:cubicBezTo>
                          <a:pt x="147" y="69"/>
                          <a:pt x="148" y="68"/>
                          <a:pt x="149" y="67"/>
                        </a:cubicBezTo>
                        <a:cubicBezTo>
                          <a:pt x="151" y="67"/>
                          <a:pt x="152" y="67"/>
                          <a:pt x="153" y="66"/>
                        </a:cubicBezTo>
                        <a:cubicBezTo>
                          <a:pt x="151" y="68"/>
                          <a:pt x="149" y="70"/>
                          <a:pt x="146" y="72"/>
                        </a:cubicBezTo>
                        <a:close/>
                        <a:moveTo>
                          <a:pt x="145" y="67"/>
                        </a:moveTo>
                        <a:cubicBezTo>
                          <a:pt x="147" y="65"/>
                          <a:pt x="150" y="63"/>
                          <a:pt x="152" y="61"/>
                        </a:cubicBezTo>
                        <a:cubicBezTo>
                          <a:pt x="151" y="62"/>
                          <a:pt x="149" y="63"/>
                          <a:pt x="148" y="65"/>
                        </a:cubicBezTo>
                        <a:cubicBezTo>
                          <a:pt x="147" y="65"/>
                          <a:pt x="146" y="66"/>
                          <a:pt x="145" y="67"/>
                        </a:cubicBezTo>
                        <a:cubicBezTo>
                          <a:pt x="145" y="67"/>
                          <a:pt x="145" y="67"/>
                          <a:pt x="145" y="67"/>
                        </a:cubicBezTo>
                        <a:close/>
                        <a:moveTo>
                          <a:pt x="138" y="68"/>
                        </a:moveTo>
                        <a:cubicBezTo>
                          <a:pt x="137" y="68"/>
                          <a:pt x="137" y="69"/>
                          <a:pt x="138" y="69"/>
                        </a:cubicBezTo>
                        <a:cubicBezTo>
                          <a:pt x="136" y="71"/>
                          <a:pt x="133" y="73"/>
                          <a:pt x="131" y="75"/>
                        </a:cubicBezTo>
                        <a:cubicBezTo>
                          <a:pt x="132" y="73"/>
                          <a:pt x="133" y="71"/>
                          <a:pt x="134" y="68"/>
                        </a:cubicBezTo>
                        <a:cubicBezTo>
                          <a:pt x="134" y="68"/>
                          <a:pt x="134" y="68"/>
                          <a:pt x="134" y="67"/>
                        </a:cubicBezTo>
                        <a:cubicBezTo>
                          <a:pt x="138" y="65"/>
                          <a:pt x="143" y="62"/>
                          <a:pt x="147" y="60"/>
                        </a:cubicBezTo>
                        <a:cubicBezTo>
                          <a:pt x="149" y="59"/>
                          <a:pt x="151" y="58"/>
                          <a:pt x="154" y="57"/>
                        </a:cubicBezTo>
                        <a:cubicBezTo>
                          <a:pt x="154" y="57"/>
                          <a:pt x="154" y="57"/>
                          <a:pt x="153" y="58"/>
                        </a:cubicBezTo>
                        <a:cubicBezTo>
                          <a:pt x="148" y="61"/>
                          <a:pt x="143" y="64"/>
                          <a:pt x="138" y="68"/>
                        </a:cubicBezTo>
                        <a:close/>
                        <a:moveTo>
                          <a:pt x="144" y="53"/>
                        </a:moveTo>
                        <a:cubicBezTo>
                          <a:pt x="140" y="55"/>
                          <a:pt x="136" y="57"/>
                          <a:pt x="132" y="60"/>
                        </a:cubicBezTo>
                        <a:cubicBezTo>
                          <a:pt x="133" y="59"/>
                          <a:pt x="135" y="57"/>
                          <a:pt x="136" y="56"/>
                        </a:cubicBezTo>
                        <a:cubicBezTo>
                          <a:pt x="140" y="54"/>
                          <a:pt x="143" y="52"/>
                          <a:pt x="147" y="50"/>
                        </a:cubicBezTo>
                        <a:cubicBezTo>
                          <a:pt x="147" y="50"/>
                          <a:pt x="148" y="50"/>
                          <a:pt x="149" y="50"/>
                        </a:cubicBezTo>
                        <a:cubicBezTo>
                          <a:pt x="147" y="51"/>
                          <a:pt x="146" y="52"/>
                          <a:pt x="144" y="53"/>
                        </a:cubicBezTo>
                        <a:close/>
                        <a:moveTo>
                          <a:pt x="132" y="55"/>
                        </a:moveTo>
                        <a:cubicBezTo>
                          <a:pt x="133" y="55"/>
                          <a:pt x="135" y="54"/>
                          <a:pt x="136" y="54"/>
                        </a:cubicBezTo>
                        <a:cubicBezTo>
                          <a:pt x="135" y="55"/>
                          <a:pt x="134" y="55"/>
                          <a:pt x="134" y="56"/>
                        </a:cubicBezTo>
                        <a:cubicBezTo>
                          <a:pt x="133" y="56"/>
                          <a:pt x="132" y="57"/>
                          <a:pt x="132" y="57"/>
                        </a:cubicBezTo>
                        <a:cubicBezTo>
                          <a:pt x="132" y="57"/>
                          <a:pt x="132" y="57"/>
                          <a:pt x="132" y="56"/>
                        </a:cubicBezTo>
                        <a:cubicBezTo>
                          <a:pt x="133" y="56"/>
                          <a:pt x="132" y="56"/>
                          <a:pt x="132" y="55"/>
                        </a:cubicBezTo>
                        <a:close/>
                        <a:moveTo>
                          <a:pt x="142" y="49"/>
                        </a:moveTo>
                        <a:cubicBezTo>
                          <a:pt x="140" y="50"/>
                          <a:pt x="137" y="51"/>
                          <a:pt x="135" y="52"/>
                        </a:cubicBezTo>
                        <a:cubicBezTo>
                          <a:pt x="138" y="49"/>
                          <a:pt x="141" y="47"/>
                          <a:pt x="145" y="45"/>
                        </a:cubicBezTo>
                        <a:cubicBezTo>
                          <a:pt x="147" y="44"/>
                          <a:pt x="149" y="44"/>
                          <a:pt x="151" y="43"/>
                        </a:cubicBezTo>
                        <a:cubicBezTo>
                          <a:pt x="148" y="45"/>
                          <a:pt x="146" y="47"/>
                          <a:pt x="143" y="49"/>
                        </a:cubicBezTo>
                        <a:cubicBezTo>
                          <a:pt x="143" y="49"/>
                          <a:pt x="142" y="49"/>
                          <a:pt x="142" y="49"/>
                        </a:cubicBezTo>
                        <a:close/>
                        <a:moveTo>
                          <a:pt x="131" y="53"/>
                        </a:moveTo>
                        <a:cubicBezTo>
                          <a:pt x="131" y="53"/>
                          <a:pt x="131" y="53"/>
                          <a:pt x="131" y="53"/>
                        </a:cubicBezTo>
                        <a:cubicBezTo>
                          <a:pt x="131" y="53"/>
                          <a:pt x="130" y="53"/>
                          <a:pt x="130" y="53"/>
                        </a:cubicBezTo>
                        <a:cubicBezTo>
                          <a:pt x="130" y="53"/>
                          <a:pt x="130" y="53"/>
                          <a:pt x="130" y="53"/>
                        </a:cubicBezTo>
                        <a:cubicBezTo>
                          <a:pt x="134" y="51"/>
                          <a:pt x="137" y="48"/>
                          <a:pt x="141" y="46"/>
                        </a:cubicBezTo>
                        <a:cubicBezTo>
                          <a:pt x="138" y="48"/>
                          <a:pt x="134" y="50"/>
                          <a:pt x="131" y="53"/>
                        </a:cubicBezTo>
                        <a:close/>
                        <a:moveTo>
                          <a:pt x="127" y="54"/>
                        </a:moveTo>
                        <a:cubicBezTo>
                          <a:pt x="127" y="54"/>
                          <a:pt x="127" y="53"/>
                          <a:pt x="127" y="53"/>
                        </a:cubicBezTo>
                        <a:cubicBezTo>
                          <a:pt x="128" y="52"/>
                          <a:pt x="129" y="52"/>
                          <a:pt x="130" y="51"/>
                        </a:cubicBezTo>
                        <a:cubicBezTo>
                          <a:pt x="132" y="49"/>
                          <a:pt x="135" y="48"/>
                          <a:pt x="137" y="46"/>
                        </a:cubicBezTo>
                        <a:cubicBezTo>
                          <a:pt x="137" y="46"/>
                          <a:pt x="137" y="46"/>
                          <a:pt x="137" y="46"/>
                        </a:cubicBezTo>
                        <a:cubicBezTo>
                          <a:pt x="134" y="49"/>
                          <a:pt x="130" y="51"/>
                          <a:pt x="127" y="54"/>
                        </a:cubicBezTo>
                        <a:close/>
                        <a:moveTo>
                          <a:pt x="127" y="66"/>
                        </a:moveTo>
                        <a:cubicBezTo>
                          <a:pt x="126" y="68"/>
                          <a:pt x="125" y="69"/>
                          <a:pt x="124" y="71"/>
                        </a:cubicBezTo>
                        <a:cubicBezTo>
                          <a:pt x="123" y="71"/>
                          <a:pt x="123" y="72"/>
                          <a:pt x="122" y="72"/>
                        </a:cubicBezTo>
                        <a:cubicBezTo>
                          <a:pt x="123" y="71"/>
                          <a:pt x="124" y="69"/>
                          <a:pt x="124" y="68"/>
                        </a:cubicBezTo>
                        <a:cubicBezTo>
                          <a:pt x="125" y="67"/>
                          <a:pt x="126" y="67"/>
                          <a:pt x="127" y="66"/>
                        </a:cubicBezTo>
                        <a:close/>
                        <a:moveTo>
                          <a:pt x="121" y="67"/>
                        </a:moveTo>
                        <a:cubicBezTo>
                          <a:pt x="122" y="66"/>
                          <a:pt x="122" y="66"/>
                          <a:pt x="123" y="66"/>
                        </a:cubicBezTo>
                        <a:cubicBezTo>
                          <a:pt x="122" y="67"/>
                          <a:pt x="122" y="67"/>
                          <a:pt x="121" y="68"/>
                        </a:cubicBezTo>
                        <a:cubicBezTo>
                          <a:pt x="121" y="68"/>
                          <a:pt x="121" y="68"/>
                          <a:pt x="121" y="68"/>
                        </a:cubicBezTo>
                        <a:cubicBezTo>
                          <a:pt x="121" y="68"/>
                          <a:pt x="121" y="67"/>
                          <a:pt x="121" y="67"/>
                        </a:cubicBezTo>
                        <a:close/>
                        <a:moveTo>
                          <a:pt x="122" y="76"/>
                        </a:moveTo>
                        <a:cubicBezTo>
                          <a:pt x="123" y="74"/>
                          <a:pt x="125" y="73"/>
                          <a:pt x="126" y="72"/>
                        </a:cubicBezTo>
                        <a:cubicBezTo>
                          <a:pt x="128" y="71"/>
                          <a:pt x="129" y="71"/>
                          <a:pt x="130" y="70"/>
                        </a:cubicBezTo>
                        <a:cubicBezTo>
                          <a:pt x="123" y="77"/>
                          <a:pt x="116" y="85"/>
                          <a:pt x="110" y="93"/>
                        </a:cubicBezTo>
                        <a:cubicBezTo>
                          <a:pt x="105" y="98"/>
                          <a:pt x="100" y="102"/>
                          <a:pt x="95" y="107"/>
                        </a:cubicBezTo>
                        <a:cubicBezTo>
                          <a:pt x="94" y="108"/>
                          <a:pt x="92" y="109"/>
                          <a:pt x="90" y="110"/>
                        </a:cubicBezTo>
                        <a:cubicBezTo>
                          <a:pt x="91" y="109"/>
                          <a:pt x="92" y="108"/>
                          <a:pt x="93" y="107"/>
                        </a:cubicBezTo>
                        <a:cubicBezTo>
                          <a:pt x="98" y="101"/>
                          <a:pt x="103" y="95"/>
                          <a:pt x="109" y="89"/>
                        </a:cubicBezTo>
                        <a:cubicBezTo>
                          <a:pt x="113" y="85"/>
                          <a:pt x="118" y="81"/>
                          <a:pt x="122" y="76"/>
                        </a:cubicBezTo>
                        <a:close/>
                        <a:moveTo>
                          <a:pt x="117" y="61"/>
                        </a:moveTo>
                        <a:cubicBezTo>
                          <a:pt x="116" y="62"/>
                          <a:pt x="115" y="63"/>
                          <a:pt x="115" y="64"/>
                        </a:cubicBezTo>
                        <a:cubicBezTo>
                          <a:pt x="116" y="63"/>
                          <a:pt x="117" y="62"/>
                          <a:pt x="118" y="61"/>
                        </a:cubicBezTo>
                        <a:cubicBezTo>
                          <a:pt x="117" y="61"/>
                          <a:pt x="117" y="61"/>
                          <a:pt x="117" y="61"/>
                        </a:cubicBezTo>
                        <a:close/>
                        <a:moveTo>
                          <a:pt x="115" y="51"/>
                        </a:moveTo>
                        <a:cubicBezTo>
                          <a:pt x="114" y="51"/>
                          <a:pt x="113" y="52"/>
                          <a:pt x="111" y="52"/>
                        </a:cubicBezTo>
                        <a:cubicBezTo>
                          <a:pt x="112" y="52"/>
                          <a:pt x="112" y="51"/>
                          <a:pt x="113" y="51"/>
                        </a:cubicBezTo>
                        <a:cubicBezTo>
                          <a:pt x="114" y="50"/>
                          <a:pt x="115" y="50"/>
                          <a:pt x="117" y="50"/>
                        </a:cubicBezTo>
                        <a:cubicBezTo>
                          <a:pt x="116" y="50"/>
                          <a:pt x="116" y="51"/>
                          <a:pt x="115" y="51"/>
                        </a:cubicBezTo>
                        <a:close/>
                        <a:moveTo>
                          <a:pt x="114" y="48"/>
                        </a:moveTo>
                        <a:cubicBezTo>
                          <a:pt x="112" y="48"/>
                          <a:pt x="111" y="49"/>
                          <a:pt x="110" y="49"/>
                        </a:cubicBezTo>
                        <a:cubicBezTo>
                          <a:pt x="112" y="48"/>
                          <a:pt x="114" y="46"/>
                          <a:pt x="116" y="45"/>
                        </a:cubicBezTo>
                        <a:cubicBezTo>
                          <a:pt x="116" y="46"/>
                          <a:pt x="115" y="47"/>
                          <a:pt x="114" y="48"/>
                        </a:cubicBezTo>
                        <a:close/>
                        <a:moveTo>
                          <a:pt x="106" y="50"/>
                        </a:moveTo>
                        <a:cubicBezTo>
                          <a:pt x="105" y="50"/>
                          <a:pt x="104" y="51"/>
                          <a:pt x="104" y="51"/>
                        </a:cubicBezTo>
                        <a:cubicBezTo>
                          <a:pt x="104" y="50"/>
                          <a:pt x="105" y="49"/>
                          <a:pt x="105" y="48"/>
                        </a:cubicBezTo>
                        <a:cubicBezTo>
                          <a:pt x="107" y="46"/>
                          <a:pt x="109" y="44"/>
                          <a:pt x="111" y="43"/>
                        </a:cubicBezTo>
                        <a:cubicBezTo>
                          <a:pt x="111" y="43"/>
                          <a:pt x="112" y="43"/>
                          <a:pt x="112" y="42"/>
                        </a:cubicBezTo>
                        <a:cubicBezTo>
                          <a:pt x="112" y="42"/>
                          <a:pt x="113" y="42"/>
                          <a:pt x="113" y="42"/>
                        </a:cubicBezTo>
                        <a:cubicBezTo>
                          <a:pt x="111" y="45"/>
                          <a:pt x="108" y="47"/>
                          <a:pt x="106" y="50"/>
                        </a:cubicBezTo>
                        <a:close/>
                        <a:moveTo>
                          <a:pt x="106" y="45"/>
                        </a:move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7" y="43"/>
                          <a:pt x="108" y="43"/>
                          <a:pt x="109" y="42"/>
                        </a:cubicBezTo>
                        <a:cubicBezTo>
                          <a:pt x="109" y="42"/>
                          <a:pt x="109" y="42"/>
                          <a:pt x="109" y="42"/>
                        </a:cubicBezTo>
                        <a:cubicBezTo>
                          <a:pt x="108" y="43"/>
                          <a:pt x="107" y="44"/>
                          <a:pt x="106" y="45"/>
                        </a:cubicBezTo>
                        <a:close/>
                        <a:moveTo>
                          <a:pt x="102" y="45"/>
                        </a:moveTo>
                        <a:cubicBezTo>
                          <a:pt x="99" y="47"/>
                          <a:pt x="95" y="50"/>
                          <a:pt x="92" y="52"/>
                        </a:cubicBezTo>
                        <a:cubicBezTo>
                          <a:pt x="92" y="51"/>
                          <a:pt x="93" y="51"/>
                          <a:pt x="93" y="50"/>
                        </a:cubicBezTo>
                        <a:cubicBezTo>
                          <a:pt x="93" y="50"/>
                          <a:pt x="93" y="50"/>
                          <a:pt x="93" y="50"/>
                        </a:cubicBezTo>
                        <a:cubicBezTo>
                          <a:pt x="97" y="47"/>
                          <a:pt x="100" y="45"/>
                          <a:pt x="104" y="42"/>
                        </a:cubicBezTo>
                        <a:cubicBezTo>
                          <a:pt x="105" y="42"/>
                          <a:pt x="106" y="42"/>
                          <a:pt x="107" y="42"/>
                        </a:cubicBezTo>
                        <a:cubicBezTo>
                          <a:pt x="105" y="43"/>
                          <a:pt x="103" y="45"/>
                          <a:pt x="102" y="45"/>
                        </a:cubicBezTo>
                        <a:close/>
                        <a:moveTo>
                          <a:pt x="99" y="44"/>
                        </a:moveTo>
                        <a:cubicBezTo>
                          <a:pt x="100" y="43"/>
                          <a:pt x="100" y="43"/>
                          <a:pt x="101" y="42"/>
                        </a:cubicBezTo>
                        <a:cubicBezTo>
                          <a:pt x="101" y="42"/>
                          <a:pt x="101" y="42"/>
                          <a:pt x="101" y="42"/>
                        </a:cubicBezTo>
                        <a:cubicBezTo>
                          <a:pt x="101" y="43"/>
                          <a:pt x="100" y="43"/>
                          <a:pt x="99" y="44"/>
                        </a:cubicBezTo>
                        <a:close/>
                        <a:moveTo>
                          <a:pt x="101" y="40"/>
                        </a:moveTo>
                        <a:cubicBezTo>
                          <a:pt x="100" y="40"/>
                          <a:pt x="100" y="41"/>
                          <a:pt x="99" y="41"/>
                        </a:cubicBezTo>
                        <a:cubicBezTo>
                          <a:pt x="99" y="41"/>
                          <a:pt x="99" y="42"/>
                          <a:pt x="99" y="42"/>
                        </a:cubicBezTo>
                        <a:cubicBezTo>
                          <a:pt x="97" y="44"/>
                          <a:pt x="95" y="46"/>
                          <a:pt x="94" y="48"/>
                        </a:cubicBezTo>
                        <a:cubicBezTo>
                          <a:pt x="94" y="46"/>
                          <a:pt x="94" y="45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8" y="41"/>
                          <a:pt x="100" y="39"/>
                          <a:pt x="103" y="36"/>
                        </a:cubicBez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103" y="38"/>
                          <a:pt x="102" y="39"/>
                          <a:pt x="101" y="40"/>
                        </a:cubicBezTo>
                        <a:close/>
                        <a:moveTo>
                          <a:pt x="93" y="43"/>
                        </a:moveTo>
                        <a:cubicBezTo>
                          <a:pt x="93" y="43"/>
                          <a:pt x="92" y="43"/>
                          <a:pt x="92" y="43"/>
                        </a:cubicBezTo>
                        <a:cubicBezTo>
                          <a:pt x="94" y="41"/>
                          <a:pt x="96" y="40"/>
                          <a:pt x="98" y="38"/>
                        </a:cubicBezTo>
                        <a:cubicBezTo>
                          <a:pt x="98" y="38"/>
                          <a:pt x="99" y="38"/>
                          <a:pt x="99" y="38"/>
                        </a:cubicBezTo>
                        <a:cubicBezTo>
                          <a:pt x="97" y="39"/>
                          <a:pt x="95" y="41"/>
                          <a:pt x="93" y="43"/>
                        </a:cubicBezTo>
                        <a:close/>
                        <a:moveTo>
                          <a:pt x="90" y="41"/>
                        </a:moveTo>
                        <a:cubicBezTo>
                          <a:pt x="91" y="40"/>
                          <a:pt x="91" y="40"/>
                          <a:pt x="92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2" y="40"/>
                          <a:pt x="91" y="40"/>
                          <a:pt x="90" y="41"/>
                        </a:cubicBezTo>
                        <a:close/>
                        <a:moveTo>
                          <a:pt x="82" y="40"/>
                        </a:moveTo>
                        <a:cubicBezTo>
                          <a:pt x="80" y="41"/>
                          <a:pt x="78" y="43"/>
                          <a:pt x="76" y="44"/>
                        </a:cubicBezTo>
                        <a:cubicBezTo>
                          <a:pt x="78" y="42"/>
                          <a:pt x="80" y="40"/>
                          <a:pt x="81" y="38"/>
                        </a:cubicBezTo>
                        <a:cubicBezTo>
                          <a:pt x="83" y="37"/>
                          <a:pt x="85" y="36"/>
                          <a:pt x="86" y="35"/>
                        </a:cubicBezTo>
                        <a:cubicBezTo>
                          <a:pt x="85" y="36"/>
                          <a:pt x="84" y="38"/>
                          <a:pt x="82" y="40"/>
                        </a:cubicBezTo>
                        <a:close/>
                        <a:moveTo>
                          <a:pt x="79" y="37"/>
                        </a:moveTo>
                        <a:cubicBezTo>
                          <a:pt x="78" y="38"/>
                          <a:pt x="76" y="40"/>
                          <a:pt x="74" y="41"/>
                        </a:cubicBezTo>
                        <a:cubicBezTo>
                          <a:pt x="78" y="38"/>
                          <a:pt x="81" y="35"/>
                          <a:pt x="84" y="31"/>
                        </a:cubicBezTo>
                        <a:cubicBezTo>
                          <a:pt x="85" y="30"/>
                          <a:pt x="86" y="30"/>
                          <a:pt x="87" y="29"/>
                        </a:cubicBezTo>
                        <a:cubicBezTo>
                          <a:pt x="85" y="31"/>
                          <a:pt x="84" y="32"/>
                          <a:pt x="82" y="34"/>
                        </a:cubicBezTo>
                        <a:cubicBezTo>
                          <a:pt x="81" y="35"/>
                          <a:pt x="80" y="36"/>
                          <a:pt x="79" y="37"/>
                        </a:cubicBezTo>
                        <a:close/>
                        <a:moveTo>
                          <a:pt x="85" y="24"/>
                        </a:moveTo>
                        <a:cubicBezTo>
                          <a:pt x="84" y="25"/>
                          <a:pt x="83" y="25"/>
                          <a:pt x="83" y="25"/>
                        </a:cubicBezTo>
                        <a:cubicBezTo>
                          <a:pt x="83" y="25"/>
                          <a:pt x="83" y="25"/>
                          <a:pt x="83" y="25"/>
                        </a:cubicBezTo>
                        <a:cubicBezTo>
                          <a:pt x="83" y="25"/>
                          <a:pt x="83" y="24"/>
                          <a:pt x="83" y="24"/>
                        </a:cubicBezTo>
                        <a:cubicBezTo>
                          <a:pt x="83" y="24"/>
                          <a:pt x="83" y="24"/>
                          <a:pt x="83" y="24"/>
                        </a:cubicBezTo>
                        <a:cubicBezTo>
                          <a:pt x="84" y="24"/>
                          <a:pt x="86" y="23"/>
                          <a:pt x="87" y="23"/>
                        </a:cubicBezTo>
                        <a:cubicBezTo>
                          <a:pt x="87" y="23"/>
                          <a:pt x="86" y="24"/>
                          <a:pt x="85" y="24"/>
                        </a:cubicBezTo>
                        <a:close/>
                        <a:moveTo>
                          <a:pt x="83" y="28"/>
                        </a:moveTo>
                        <a:cubicBezTo>
                          <a:pt x="83" y="29"/>
                          <a:pt x="82" y="29"/>
                          <a:pt x="82" y="29"/>
                        </a:cubicBezTo>
                        <a:cubicBezTo>
                          <a:pt x="81" y="30"/>
                          <a:pt x="80" y="30"/>
                          <a:pt x="79" y="31"/>
                        </a:cubicBezTo>
                        <a:cubicBezTo>
                          <a:pt x="80" y="30"/>
                          <a:pt x="81" y="30"/>
                          <a:pt x="82" y="29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2" y="29"/>
                          <a:pt x="83" y="29"/>
                          <a:pt x="83" y="28"/>
                        </a:cubicBezTo>
                        <a:close/>
                        <a:moveTo>
                          <a:pt x="59" y="48"/>
                        </a:moveTo>
                        <a:cubicBezTo>
                          <a:pt x="61" y="46"/>
                          <a:pt x="63" y="44"/>
                          <a:pt x="64" y="41"/>
                        </a:cubicBezTo>
                        <a:cubicBezTo>
                          <a:pt x="66" y="40"/>
                          <a:pt x="67" y="39"/>
                          <a:pt x="69" y="38"/>
                        </a:cubicBezTo>
                        <a:cubicBezTo>
                          <a:pt x="69" y="38"/>
                          <a:pt x="69" y="38"/>
                          <a:pt x="69" y="38"/>
                        </a:cubicBezTo>
                        <a:cubicBezTo>
                          <a:pt x="66" y="42"/>
                          <a:pt x="63" y="45"/>
                          <a:pt x="59" y="48"/>
                        </a:cubicBezTo>
                        <a:close/>
                        <a:moveTo>
                          <a:pt x="61" y="41"/>
                        </a:move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3" y="40"/>
                          <a:pt x="64" y="39"/>
                          <a:pt x="65" y="38"/>
                        </a:cubicBezTo>
                        <a:cubicBezTo>
                          <a:pt x="65" y="39"/>
                          <a:pt x="64" y="39"/>
                          <a:pt x="64" y="40"/>
                        </a:cubicBezTo>
                        <a:cubicBezTo>
                          <a:pt x="63" y="40"/>
                          <a:pt x="62" y="41"/>
                          <a:pt x="61" y="41"/>
                        </a:cubicBezTo>
                        <a:close/>
                        <a:moveTo>
                          <a:pt x="58" y="46"/>
                        </a:moveTo>
                        <a:cubicBezTo>
                          <a:pt x="58" y="46"/>
                          <a:pt x="59" y="45"/>
                          <a:pt x="59" y="45"/>
                        </a:cubicBezTo>
                        <a:cubicBezTo>
                          <a:pt x="57" y="47"/>
                          <a:pt x="55" y="50"/>
                          <a:pt x="54" y="53"/>
                        </a:cubicBezTo>
                        <a:cubicBezTo>
                          <a:pt x="53" y="53"/>
                          <a:pt x="52" y="54"/>
                          <a:pt x="52" y="54"/>
                        </a:cubicBezTo>
                        <a:cubicBezTo>
                          <a:pt x="54" y="51"/>
                          <a:pt x="56" y="49"/>
                          <a:pt x="58" y="46"/>
                        </a:cubicBezTo>
                        <a:close/>
                        <a:moveTo>
                          <a:pt x="48" y="57"/>
                        </a:moveTo>
                        <a:cubicBezTo>
                          <a:pt x="45" y="58"/>
                          <a:pt x="43" y="60"/>
                          <a:pt x="41" y="61"/>
                        </a:cubicBezTo>
                        <a:cubicBezTo>
                          <a:pt x="42" y="59"/>
                          <a:pt x="44" y="58"/>
                          <a:pt x="45" y="56"/>
                        </a:cubicBezTo>
                        <a:cubicBezTo>
                          <a:pt x="48" y="54"/>
                          <a:pt x="50" y="52"/>
                          <a:pt x="53" y="50"/>
                        </a:cubicBezTo>
                        <a:cubicBezTo>
                          <a:pt x="51" y="52"/>
                          <a:pt x="49" y="54"/>
                          <a:pt x="48" y="57"/>
                        </a:cubicBezTo>
                        <a:close/>
                        <a:moveTo>
                          <a:pt x="50" y="58"/>
                        </a:moveTo>
                        <a:cubicBezTo>
                          <a:pt x="50" y="58"/>
                          <a:pt x="50" y="59"/>
                          <a:pt x="50" y="59"/>
                        </a:cubicBezTo>
                        <a:cubicBezTo>
                          <a:pt x="50" y="59"/>
                          <a:pt x="49" y="59"/>
                          <a:pt x="49" y="59"/>
                        </a:cubicBezTo>
                        <a:cubicBezTo>
                          <a:pt x="47" y="61"/>
                          <a:pt x="44" y="64"/>
                          <a:pt x="42" y="67"/>
                        </a:cubicBezTo>
                        <a:cubicBezTo>
                          <a:pt x="43" y="65"/>
                          <a:pt x="45" y="63"/>
                          <a:pt x="46" y="62"/>
                        </a:cubicBezTo>
                        <a:cubicBezTo>
                          <a:pt x="47" y="60"/>
                          <a:pt x="49" y="59"/>
                          <a:pt x="50" y="58"/>
                        </a:cubicBezTo>
                        <a:close/>
                        <a:moveTo>
                          <a:pt x="39" y="86"/>
                        </a:moveTo>
                        <a:cubicBezTo>
                          <a:pt x="39" y="86"/>
                          <a:pt x="39" y="87"/>
                          <a:pt x="39" y="87"/>
                        </a:cubicBezTo>
                        <a:cubicBezTo>
                          <a:pt x="38" y="88"/>
                          <a:pt x="37" y="89"/>
                          <a:pt x="35" y="90"/>
                        </a:cubicBezTo>
                        <a:cubicBezTo>
                          <a:pt x="35" y="90"/>
                          <a:pt x="35" y="90"/>
                          <a:pt x="35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lose/>
                        <a:moveTo>
                          <a:pt x="34" y="102"/>
                        </a:moveTo>
                        <a:cubicBezTo>
                          <a:pt x="35" y="103"/>
                          <a:pt x="35" y="105"/>
                          <a:pt x="36" y="107"/>
                        </a:cubicBezTo>
                        <a:cubicBezTo>
                          <a:pt x="35" y="109"/>
                          <a:pt x="35" y="110"/>
                          <a:pt x="35" y="112"/>
                        </a:cubicBezTo>
                        <a:cubicBezTo>
                          <a:pt x="34" y="111"/>
                          <a:pt x="34" y="110"/>
                          <a:pt x="34" y="109"/>
                        </a:cubicBezTo>
                        <a:cubicBezTo>
                          <a:pt x="34" y="106"/>
                          <a:pt x="34" y="104"/>
                          <a:pt x="34" y="102"/>
                        </a:cubicBezTo>
                        <a:close/>
                        <a:moveTo>
                          <a:pt x="36" y="126"/>
                        </a:moveTo>
                        <a:cubicBezTo>
                          <a:pt x="36" y="127"/>
                          <a:pt x="37" y="128"/>
                          <a:pt x="37" y="129"/>
                        </a:cubicBezTo>
                        <a:cubicBezTo>
                          <a:pt x="37" y="129"/>
                          <a:pt x="37" y="130"/>
                          <a:pt x="37" y="130"/>
                        </a:cubicBezTo>
                        <a:cubicBezTo>
                          <a:pt x="37" y="130"/>
                          <a:pt x="37" y="131"/>
                          <a:pt x="37" y="131"/>
                        </a:cubicBezTo>
                        <a:cubicBezTo>
                          <a:pt x="35" y="128"/>
                          <a:pt x="35" y="128"/>
                          <a:pt x="35" y="128"/>
                        </a:cubicBezTo>
                        <a:cubicBezTo>
                          <a:pt x="36" y="127"/>
                          <a:pt x="36" y="127"/>
                          <a:pt x="36" y="126"/>
                        </a:cubicBezTo>
                        <a:close/>
                        <a:moveTo>
                          <a:pt x="36" y="115"/>
                        </a:moveTo>
                        <a:cubicBezTo>
                          <a:pt x="36" y="115"/>
                          <a:pt x="36" y="115"/>
                          <a:pt x="36" y="115"/>
                        </a:cubicBezTo>
                        <a:cubicBezTo>
                          <a:pt x="36" y="114"/>
                          <a:pt x="36" y="112"/>
                          <a:pt x="36" y="111"/>
                        </a:cubicBezTo>
                        <a:cubicBezTo>
                          <a:pt x="36" y="111"/>
                          <a:pt x="37" y="111"/>
                          <a:pt x="37" y="111"/>
                        </a:cubicBezTo>
                        <a:cubicBezTo>
                          <a:pt x="37" y="111"/>
                          <a:pt x="37" y="112"/>
                          <a:pt x="37" y="113"/>
                        </a:cubicBezTo>
                        <a:cubicBezTo>
                          <a:pt x="37" y="114"/>
                          <a:pt x="36" y="114"/>
                          <a:pt x="36" y="115"/>
                        </a:cubicBezTo>
                        <a:close/>
                        <a:moveTo>
                          <a:pt x="36" y="97"/>
                        </a:moveTo>
                        <a:cubicBezTo>
                          <a:pt x="36" y="97"/>
                          <a:pt x="36" y="98"/>
                          <a:pt x="37" y="99"/>
                        </a:cubicBezTo>
                        <a:cubicBezTo>
                          <a:pt x="37" y="99"/>
                          <a:pt x="37" y="100"/>
                          <a:pt x="36" y="100"/>
                        </a:cubicBezTo>
                        <a:cubicBezTo>
                          <a:pt x="36" y="99"/>
                          <a:pt x="36" y="98"/>
                          <a:pt x="36" y="97"/>
                        </a:cubicBezTo>
                        <a:close/>
                        <a:moveTo>
                          <a:pt x="37" y="94"/>
                        </a:moveTo>
                        <a:cubicBezTo>
                          <a:pt x="37" y="93"/>
                          <a:pt x="36" y="92"/>
                          <a:pt x="36" y="92"/>
                        </a:cubicBezTo>
                        <a:cubicBezTo>
                          <a:pt x="37" y="91"/>
                          <a:pt x="38" y="90"/>
                          <a:pt x="38" y="90"/>
                        </a:cubicBezTo>
                        <a:cubicBezTo>
                          <a:pt x="38" y="91"/>
                          <a:pt x="38" y="92"/>
                          <a:pt x="38" y="93"/>
                        </a:cubicBezTo>
                        <a:cubicBezTo>
                          <a:pt x="37" y="93"/>
                          <a:pt x="37" y="93"/>
                          <a:pt x="37" y="94"/>
                        </a:cubicBezTo>
                        <a:close/>
                        <a:moveTo>
                          <a:pt x="39" y="103"/>
                        </a:moveTo>
                        <a:cubicBezTo>
                          <a:pt x="39" y="103"/>
                          <a:pt x="39" y="103"/>
                          <a:pt x="39" y="103"/>
                        </a:cubicBez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4"/>
                          <a:pt x="38" y="104"/>
                          <a:pt x="38" y="103"/>
                        </a:cubicBezTo>
                        <a:cubicBezTo>
                          <a:pt x="38" y="103"/>
                          <a:pt x="38" y="103"/>
                          <a:pt x="39" y="103"/>
                        </a:cubicBezTo>
                        <a:close/>
                        <a:moveTo>
                          <a:pt x="38" y="97"/>
                        </a:moveTo>
                        <a:cubicBezTo>
                          <a:pt x="38" y="96"/>
                          <a:pt x="39" y="95"/>
                          <a:pt x="39" y="94"/>
                        </a:cubicBezTo>
                        <a:cubicBezTo>
                          <a:pt x="40" y="93"/>
                          <a:pt x="41" y="93"/>
                          <a:pt x="42" y="92"/>
                        </a:cubicBezTo>
                        <a:cubicBezTo>
                          <a:pt x="41" y="93"/>
                          <a:pt x="40" y="94"/>
                          <a:pt x="39" y="95"/>
                        </a:cubicBezTo>
                        <a:cubicBezTo>
                          <a:pt x="39" y="96"/>
                          <a:pt x="40" y="97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cubicBezTo>
                          <a:pt x="41" y="97"/>
                          <a:pt x="41" y="97"/>
                          <a:pt x="41" y="98"/>
                        </a:cubicBezTo>
                        <a:cubicBezTo>
                          <a:pt x="40" y="98"/>
                          <a:pt x="40" y="99"/>
                          <a:pt x="39" y="99"/>
                        </a:cubicBezTo>
                        <a:cubicBezTo>
                          <a:pt x="39" y="99"/>
                          <a:pt x="39" y="98"/>
                          <a:pt x="38" y="97"/>
                        </a:cubicBezTo>
                        <a:close/>
                        <a:moveTo>
                          <a:pt x="40" y="121"/>
                        </a:moveTo>
                        <a:cubicBezTo>
                          <a:pt x="40" y="121"/>
                          <a:pt x="40" y="121"/>
                          <a:pt x="40" y="121"/>
                        </a:cubicBezTo>
                        <a:cubicBezTo>
                          <a:pt x="40" y="122"/>
                          <a:pt x="41" y="123"/>
                          <a:pt x="41" y="124"/>
                        </a:cubicBezTo>
                        <a:cubicBezTo>
                          <a:pt x="41" y="124"/>
                          <a:pt x="41" y="124"/>
                          <a:pt x="40" y="125"/>
                        </a:cubicBezTo>
                        <a:cubicBezTo>
                          <a:pt x="40" y="123"/>
                          <a:pt x="40" y="122"/>
                          <a:pt x="39" y="121"/>
                        </a:cubicBezTo>
                        <a:cubicBezTo>
                          <a:pt x="39" y="121"/>
                          <a:pt x="40" y="121"/>
                          <a:pt x="40" y="121"/>
                        </a:cubicBezTo>
                        <a:close/>
                        <a:moveTo>
                          <a:pt x="40" y="133"/>
                        </a:moveTo>
                        <a:cubicBezTo>
                          <a:pt x="41" y="134"/>
                          <a:pt x="41" y="136"/>
                          <a:pt x="42" y="138"/>
                        </a:cubicBezTo>
                        <a:cubicBezTo>
                          <a:pt x="42" y="138"/>
                          <a:pt x="41" y="138"/>
                          <a:pt x="41" y="138"/>
                        </a:cubicBezTo>
                        <a:cubicBezTo>
                          <a:pt x="41" y="137"/>
                          <a:pt x="40" y="135"/>
                          <a:pt x="40" y="133"/>
                        </a:cubicBezTo>
                        <a:cubicBezTo>
                          <a:pt x="40" y="133"/>
                          <a:pt x="40" y="133"/>
                          <a:pt x="40" y="133"/>
                        </a:cubicBezTo>
                        <a:close/>
                        <a:moveTo>
                          <a:pt x="41" y="96"/>
                        </a:moveTo>
                        <a:cubicBezTo>
                          <a:pt x="43" y="93"/>
                          <a:pt x="46" y="91"/>
                          <a:pt x="48" y="88"/>
                        </a:cubicBezTo>
                        <a:cubicBezTo>
                          <a:pt x="48" y="89"/>
                          <a:pt x="48" y="90"/>
                          <a:pt x="47" y="90"/>
                        </a:cubicBezTo>
                        <a:cubicBezTo>
                          <a:pt x="47" y="91"/>
                          <a:pt x="47" y="92"/>
                          <a:pt x="46" y="92"/>
                        </a:cubicBezTo>
                        <a:cubicBezTo>
                          <a:pt x="45" y="94"/>
                          <a:pt x="44" y="95"/>
                          <a:pt x="43" y="96"/>
                        </a:cubicBezTo>
                        <a:cubicBezTo>
                          <a:pt x="42" y="96"/>
                          <a:pt x="42" y="96"/>
                          <a:pt x="42" y="96"/>
                        </a:cubicBezTo>
                        <a:cubicBezTo>
                          <a:pt x="42" y="95"/>
                          <a:pt x="41" y="95"/>
                          <a:pt x="41" y="96"/>
                        </a:cubicBezTo>
                        <a:close/>
                        <a:moveTo>
                          <a:pt x="43" y="129"/>
                        </a:moveTo>
                        <a:cubicBezTo>
                          <a:pt x="44" y="130"/>
                          <a:pt x="44" y="132"/>
                          <a:pt x="45" y="133"/>
                        </a:cubicBezTo>
                        <a:cubicBezTo>
                          <a:pt x="44" y="134"/>
                          <a:pt x="44" y="134"/>
                          <a:pt x="43" y="135"/>
                        </a:cubicBezTo>
                        <a:cubicBezTo>
                          <a:pt x="43" y="133"/>
                          <a:pt x="43" y="132"/>
                          <a:pt x="42" y="130"/>
                        </a:cubicBezTo>
                        <a:cubicBezTo>
                          <a:pt x="42" y="130"/>
                          <a:pt x="43" y="129"/>
                          <a:pt x="43" y="129"/>
                        </a:cubicBezTo>
                        <a:close/>
                        <a:moveTo>
                          <a:pt x="42" y="140"/>
                        </a:moveTo>
                        <a:cubicBezTo>
                          <a:pt x="43" y="143"/>
                          <a:pt x="44" y="145"/>
                          <a:pt x="44" y="147"/>
                        </a:cubicBezTo>
                        <a:cubicBezTo>
                          <a:pt x="44" y="145"/>
                          <a:pt x="43" y="143"/>
                          <a:pt x="42" y="141"/>
                        </a:cubicBezTo>
                        <a:cubicBezTo>
                          <a:pt x="42" y="141"/>
                          <a:pt x="42" y="141"/>
                          <a:pt x="42" y="140"/>
                        </a:cubicBezTo>
                        <a:close/>
                        <a:moveTo>
                          <a:pt x="44" y="154"/>
                        </a:moveTo>
                        <a:cubicBezTo>
                          <a:pt x="44" y="154"/>
                          <a:pt x="44" y="154"/>
                          <a:pt x="44" y="154"/>
                        </a:cubicBezTo>
                        <a:cubicBezTo>
                          <a:pt x="45" y="157"/>
                          <a:pt x="45" y="160"/>
                          <a:pt x="46" y="164"/>
                        </a:cubicBezTo>
                        <a:cubicBezTo>
                          <a:pt x="45" y="160"/>
                          <a:pt x="44" y="157"/>
                          <a:pt x="44" y="154"/>
                        </a:cubicBezTo>
                        <a:cubicBezTo>
                          <a:pt x="44" y="154"/>
                          <a:pt x="44" y="154"/>
                          <a:pt x="44" y="154"/>
                        </a:cubicBezTo>
                        <a:close/>
                        <a:moveTo>
                          <a:pt x="43" y="174"/>
                        </a:moveTo>
                        <a:cubicBezTo>
                          <a:pt x="43" y="175"/>
                          <a:pt x="44" y="176"/>
                          <a:pt x="44" y="178"/>
                        </a:cubicBezTo>
                        <a:cubicBezTo>
                          <a:pt x="44" y="178"/>
                          <a:pt x="44" y="178"/>
                          <a:pt x="44" y="178"/>
                        </a:cubicBezTo>
                        <a:cubicBezTo>
                          <a:pt x="43" y="176"/>
                          <a:pt x="42" y="175"/>
                          <a:pt x="41" y="174"/>
                        </a:cubicBezTo>
                        <a:cubicBezTo>
                          <a:pt x="41" y="173"/>
                          <a:pt x="41" y="172"/>
                          <a:pt x="41" y="171"/>
                        </a:cubicBezTo>
                        <a:cubicBezTo>
                          <a:pt x="42" y="172"/>
                          <a:pt x="42" y="173"/>
                          <a:pt x="43" y="174"/>
                        </a:cubicBezTo>
                        <a:close/>
                        <a:moveTo>
                          <a:pt x="42" y="176"/>
                        </a:moveTo>
                        <a:cubicBezTo>
                          <a:pt x="43" y="178"/>
                          <a:pt x="44" y="180"/>
                          <a:pt x="45" y="181"/>
                        </a:cubicBezTo>
                        <a:cubicBezTo>
                          <a:pt x="46" y="183"/>
                          <a:pt x="46" y="184"/>
                          <a:pt x="47" y="186"/>
                        </a:cubicBezTo>
                        <a:cubicBezTo>
                          <a:pt x="47" y="187"/>
                          <a:pt x="46" y="188"/>
                          <a:pt x="45" y="190"/>
                        </a:cubicBezTo>
                        <a:cubicBezTo>
                          <a:pt x="44" y="187"/>
                          <a:pt x="43" y="185"/>
                          <a:pt x="42" y="182"/>
                        </a:cubicBezTo>
                        <a:cubicBezTo>
                          <a:pt x="42" y="180"/>
                          <a:pt x="42" y="178"/>
                          <a:pt x="42" y="176"/>
                        </a:cubicBezTo>
                        <a:close/>
                        <a:moveTo>
                          <a:pt x="46" y="192"/>
                        </a:moveTo>
                        <a:cubicBezTo>
                          <a:pt x="47" y="191"/>
                          <a:pt x="47" y="190"/>
                          <a:pt x="48" y="188"/>
                        </a:cubicBezTo>
                        <a:cubicBezTo>
                          <a:pt x="49" y="192"/>
                          <a:pt x="50" y="196"/>
                          <a:pt x="52" y="200"/>
                        </a:cubicBezTo>
                        <a:cubicBezTo>
                          <a:pt x="51" y="200"/>
                          <a:pt x="51" y="199"/>
                          <a:pt x="51" y="199"/>
                        </a:cubicBezTo>
                        <a:cubicBezTo>
                          <a:pt x="49" y="197"/>
                          <a:pt x="47" y="194"/>
                          <a:pt x="46" y="192"/>
                        </a:cubicBezTo>
                        <a:cubicBezTo>
                          <a:pt x="46" y="192"/>
                          <a:pt x="46" y="192"/>
                          <a:pt x="46" y="192"/>
                        </a:cubicBezTo>
                        <a:close/>
                        <a:moveTo>
                          <a:pt x="50" y="174"/>
                        </a:moveTo>
                        <a:cubicBezTo>
                          <a:pt x="50" y="171"/>
                          <a:pt x="49" y="168"/>
                          <a:pt x="48" y="165"/>
                        </a:cubicBezTo>
                        <a:cubicBezTo>
                          <a:pt x="48" y="163"/>
                          <a:pt x="48" y="162"/>
                          <a:pt x="48" y="161"/>
                        </a:cubicBezTo>
                        <a:cubicBezTo>
                          <a:pt x="48" y="161"/>
                          <a:pt x="48" y="162"/>
                          <a:pt x="49" y="162"/>
                        </a:cubicBezTo>
                        <a:cubicBezTo>
                          <a:pt x="49" y="163"/>
                          <a:pt x="49" y="163"/>
                          <a:pt x="49" y="164"/>
                        </a:cubicBezTo>
                        <a:cubicBezTo>
                          <a:pt x="49" y="165"/>
                          <a:pt x="50" y="165"/>
                          <a:pt x="50" y="165"/>
                        </a:cubicBezTo>
                        <a:cubicBezTo>
                          <a:pt x="50" y="166"/>
                          <a:pt x="49" y="166"/>
                          <a:pt x="49" y="166"/>
                        </a:cubicBezTo>
                        <a:cubicBezTo>
                          <a:pt x="49" y="167"/>
                          <a:pt x="49" y="167"/>
                          <a:pt x="50" y="167"/>
                        </a:cubicBezTo>
                        <a:cubicBezTo>
                          <a:pt x="51" y="170"/>
                          <a:pt x="52" y="173"/>
                          <a:pt x="53" y="175"/>
                        </a:cubicBezTo>
                        <a:cubicBezTo>
                          <a:pt x="53" y="176"/>
                          <a:pt x="52" y="176"/>
                          <a:pt x="52" y="176"/>
                        </a:cubicBezTo>
                        <a:cubicBezTo>
                          <a:pt x="51" y="176"/>
                          <a:pt x="51" y="175"/>
                          <a:pt x="50" y="174"/>
                        </a:cubicBezTo>
                        <a:close/>
                        <a:moveTo>
                          <a:pt x="51" y="186"/>
                        </a:moveTo>
                        <a:cubicBezTo>
                          <a:pt x="50" y="185"/>
                          <a:pt x="50" y="184"/>
                          <a:pt x="49" y="183"/>
                        </a:cubicBezTo>
                        <a:cubicBezTo>
                          <a:pt x="49" y="182"/>
                          <a:pt x="50" y="182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3"/>
                          <a:pt x="51" y="184"/>
                          <a:pt x="51" y="186"/>
                        </a:cubicBezTo>
                        <a:close/>
                        <a:moveTo>
                          <a:pt x="52" y="179"/>
                        </a:moveTo>
                        <a:cubicBezTo>
                          <a:pt x="53" y="179"/>
                          <a:pt x="53" y="179"/>
                          <a:pt x="54" y="179"/>
                        </a:cubicBezTo>
                        <a:cubicBezTo>
                          <a:pt x="54" y="179"/>
                          <a:pt x="54" y="179"/>
                          <a:pt x="55" y="180"/>
                        </a:cubicBezTo>
                        <a:cubicBezTo>
                          <a:pt x="55" y="181"/>
                          <a:pt x="56" y="183"/>
                          <a:pt x="56" y="184"/>
                        </a:cubicBezTo>
                        <a:cubicBezTo>
                          <a:pt x="56" y="184"/>
                          <a:pt x="55" y="183"/>
                          <a:pt x="55" y="183"/>
                        </a:cubicBezTo>
                        <a:cubicBezTo>
                          <a:pt x="54" y="182"/>
                          <a:pt x="53" y="181"/>
                          <a:pt x="52" y="181"/>
                        </a:cubicBezTo>
                        <a:cubicBezTo>
                          <a:pt x="52" y="180"/>
                          <a:pt x="52" y="180"/>
                          <a:pt x="52" y="179"/>
                        </a:cubicBezTo>
                        <a:cubicBezTo>
                          <a:pt x="52" y="179"/>
                          <a:pt x="52" y="179"/>
                          <a:pt x="52" y="179"/>
                        </a:cubicBezTo>
                        <a:close/>
                        <a:moveTo>
                          <a:pt x="54" y="184"/>
                        </a:moveTo>
                        <a:cubicBezTo>
                          <a:pt x="56" y="186"/>
                          <a:pt x="57" y="188"/>
                          <a:pt x="59" y="190"/>
                        </a:cubicBezTo>
                        <a:cubicBezTo>
                          <a:pt x="59" y="190"/>
                          <a:pt x="59" y="190"/>
                          <a:pt x="59" y="190"/>
                        </a:cubicBezTo>
                        <a:cubicBezTo>
                          <a:pt x="59" y="191"/>
                          <a:pt x="58" y="193"/>
                          <a:pt x="57" y="194"/>
                        </a:cubicBezTo>
                        <a:cubicBezTo>
                          <a:pt x="57" y="194"/>
                          <a:pt x="57" y="194"/>
                          <a:pt x="57" y="194"/>
                        </a:cubicBezTo>
                        <a:cubicBezTo>
                          <a:pt x="56" y="190"/>
                          <a:pt x="55" y="187"/>
                          <a:pt x="54" y="184"/>
                        </a:cubicBezTo>
                        <a:cubicBezTo>
                          <a:pt x="54" y="184"/>
                          <a:pt x="54" y="184"/>
                          <a:pt x="54" y="184"/>
                        </a:cubicBezTo>
                        <a:close/>
                        <a:moveTo>
                          <a:pt x="58" y="195"/>
                        </a:moveTo>
                        <a:cubicBezTo>
                          <a:pt x="59" y="195"/>
                          <a:pt x="60" y="194"/>
                          <a:pt x="61" y="194"/>
                        </a:cubicBezTo>
                        <a:cubicBezTo>
                          <a:pt x="63" y="195"/>
                          <a:pt x="64" y="197"/>
                          <a:pt x="65" y="198"/>
                        </a:cubicBezTo>
                        <a:cubicBezTo>
                          <a:pt x="64" y="199"/>
                          <a:pt x="64" y="200"/>
                          <a:pt x="64" y="200"/>
                        </a:cubicBezTo>
                        <a:cubicBezTo>
                          <a:pt x="62" y="199"/>
                          <a:pt x="60" y="197"/>
                          <a:pt x="58" y="195"/>
                        </a:cubicBezTo>
                        <a:close/>
                        <a:moveTo>
                          <a:pt x="63" y="193"/>
                        </a:moveTo>
                        <a:cubicBezTo>
                          <a:pt x="64" y="192"/>
                          <a:pt x="65" y="192"/>
                          <a:pt x="65" y="192"/>
                        </a:cubicBezTo>
                        <a:cubicBezTo>
                          <a:pt x="66" y="192"/>
                          <a:pt x="67" y="193"/>
                          <a:pt x="68" y="194"/>
                        </a:cubicBezTo>
                        <a:cubicBezTo>
                          <a:pt x="68" y="194"/>
                          <a:pt x="67" y="195"/>
                          <a:pt x="67" y="196"/>
                        </a:cubicBezTo>
                        <a:cubicBezTo>
                          <a:pt x="65" y="195"/>
                          <a:pt x="64" y="194"/>
                          <a:pt x="63" y="193"/>
                        </a:cubicBezTo>
                        <a:close/>
                        <a:moveTo>
                          <a:pt x="70" y="195"/>
                        </a:moveTo>
                        <a:cubicBezTo>
                          <a:pt x="70" y="196"/>
                          <a:pt x="71" y="196"/>
                          <a:pt x="72" y="197"/>
                        </a:cubicBezTo>
                        <a:cubicBezTo>
                          <a:pt x="72" y="198"/>
                          <a:pt x="72" y="198"/>
                          <a:pt x="72" y="198"/>
                        </a:cubicBezTo>
                        <a:cubicBezTo>
                          <a:pt x="72" y="199"/>
                          <a:pt x="72" y="199"/>
                          <a:pt x="72" y="199"/>
                        </a:cubicBezTo>
                        <a:cubicBezTo>
                          <a:pt x="72" y="199"/>
                          <a:pt x="72" y="199"/>
                          <a:pt x="71" y="199"/>
                        </a:cubicBezTo>
                        <a:cubicBezTo>
                          <a:pt x="71" y="199"/>
                          <a:pt x="70" y="198"/>
                          <a:pt x="69" y="198"/>
                        </a:cubicBezTo>
                        <a:cubicBezTo>
                          <a:pt x="68" y="198"/>
                          <a:pt x="68" y="198"/>
                          <a:pt x="68" y="198"/>
                        </a:cubicBezTo>
                        <a:cubicBezTo>
                          <a:pt x="68" y="197"/>
                          <a:pt x="68" y="197"/>
                          <a:pt x="68" y="197"/>
                        </a:cubicBezTo>
                        <a:cubicBezTo>
                          <a:pt x="68" y="196"/>
                          <a:pt x="69" y="195"/>
                          <a:pt x="70" y="195"/>
                        </a:cubicBezTo>
                        <a:close/>
                        <a:moveTo>
                          <a:pt x="67" y="190"/>
                        </a:moveTo>
                        <a:cubicBezTo>
                          <a:pt x="69" y="190"/>
                          <a:pt x="70" y="189"/>
                          <a:pt x="71" y="188"/>
                        </a:cubicBezTo>
                        <a:cubicBezTo>
                          <a:pt x="71" y="188"/>
                          <a:pt x="72" y="189"/>
                          <a:pt x="72" y="189"/>
                        </a:cubicBezTo>
                        <a:cubicBezTo>
                          <a:pt x="71" y="190"/>
                          <a:pt x="71" y="191"/>
                          <a:pt x="70" y="192"/>
                        </a:cubicBezTo>
                        <a:cubicBezTo>
                          <a:pt x="69" y="191"/>
                          <a:pt x="68" y="191"/>
                          <a:pt x="67" y="190"/>
                        </a:cubicBezTo>
                        <a:close/>
                        <a:moveTo>
                          <a:pt x="72" y="185"/>
                        </a:moveTo>
                        <a:cubicBezTo>
                          <a:pt x="71" y="184"/>
                          <a:pt x="70" y="183"/>
                          <a:pt x="68" y="181"/>
                        </a:cubicBezTo>
                        <a:cubicBezTo>
                          <a:pt x="69" y="181"/>
                          <a:pt x="69" y="181"/>
                          <a:pt x="69" y="180"/>
                        </a:cubicBezTo>
                        <a:cubicBezTo>
                          <a:pt x="70" y="181"/>
                          <a:pt x="71" y="181"/>
                          <a:pt x="72" y="182"/>
                        </a:cubicBezTo>
                        <a:cubicBezTo>
                          <a:pt x="72" y="182"/>
                          <a:pt x="73" y="182"/>
                          <a:pt x="73" y="182"/>
                        </a:cubicBezTo>
                        <a:cubicBezTo>
                          <a:pt x="73" y="183"/>
                          <a:pt x="73" y="184"/>
                          <a:pt x="73" y="184"/>
                        </a:cubicBezTo>
                        <a:cubicBezTo>
                          <a:pt x="73" y="185"/>
                          <a:pt x="72" y="185"/>
                          <a:pt x="72" y="185"/>
                        </a:cubicBezTo>
                        <a:close/>
                        <a:moveTo>
                          <a:pt x="71" y="151"/>
                        </a:moveTo>
                        <a:cubicBezTo>
                          <a:pt x="72" y="150"/>
                          <a:pt x="72" y="150"/>
                          <a:pt x="73" y="149"/>
                        </a:cubicBezTo>
                        <a:cubicBezTo>
                          <a:pt x="73" y="149"/>
                          <a:pt x="73" y="150"/>
                          <a:pt x="73" y="150"/>
                        </a:cubicBezTo>
                        <a:cubicBezTo>
                          <a:pt x="72" y="150"/>
                          <a:pt x="72" y="151"/>
                          <a:pt x="71" y="151"/>
                        </a:cubicBezTo>
                        <a:close/>
                        <a:moveTo>
                          <a:pt x="72" y="119"/>
                        </a:moveTo>
                        <a:cubicBezTo>
                          <a:pt x="72" y="119"/>
                          <a:pt x="71" y="120"/>
                          <a:pt x="71" y="120"/>
                        </a:cubicBezTo>
                        <a:cubicBezTo>
                          <a:pt x="72" y="119"/>
                          <a:pt x="72" y="118"/>
                          <a:pt x="72" y="118"/>
                        </a:cubicBezTo>
                        <a:cubicBezTo>
                          <a:pt x="73" y="117"/>
                          <a:pt x="73" y="117"/>
                          <a:pt x="74" y="116"/>
                        </a:cubicBezTo>
                        <a:cubicBezTo>
                          <a:pt x="74" y="116"/>
                          <a:pt x="74" y="116"/>
                          <a:pt x="74" y="116"/>
                        </a:cubicBezTo>
                        <a:cubicBezTo>
                          <a:pt x="73" y="117"/>
                          <a:pt x="72" y="118"/>
                          <a:pt x="72" y="119"/>
                        </a:cubicBezTo>
                        <a:close/>
                        <a:moveTo>
                          <a:pt x="78" y="130"/>
                        </a:moveTo>
                        <a:cubicBezTo>
                          <a:pt x="78" y="131"/>
                          <a:pt x="79" y="132"/>
                          <a:pt x="79" y="134"/>
                        </a:cubicBezTo>
                        <a:cubicBezTo>
                          <a:pt x="77" y="135"/>
                          <a:pt x="75" y="136"/>
                          <a:pt x="74" y="137"/>
                        </a:cubicBezTo>
                        <a:cubicBezTo>
                          <a:pt x="73" y="137"/>
                          <a:pt x="73" y="136"/>
                          <a:pt x="73" y="135"/>
                        </a:cubicBezTo>
                        <a:cubicBezTo>
                          <a:pt x="75" y="134"/>
                          <a:pt x="76" y="132"/>
                          <a:pt x="78" y="130"/>
                        </a:cubicBezTo>
                        <a:close/>
                        <a:moveTo>
                          <a:pt x="75" y="140"/>
                        </a:moveTo>
                        <a:cubicBezTo>
                          <a:pt x="76" y="140"/>
                          <a:pt x="77" y="139"/>
                          <a:pt x="78" y="138"/>
                        </a:cubicBezTo>
                        <a:cubicBezTo>
                          <a:pt x="77" y="139"/>
                          <a:pt x="76" y="141"/>
                          <a:pt x="75" y="142"/>
                        </a:cubicBezTo>
                        <a:cubicBezTo>
                          <a:pt x="75" y="142"/>
                          <a:pt x="74" y="142"/>
                          <a:pt x="74" y="141"/>
                        </a:cubicBezTo>
                        <a:cubicBezTo>
                          <a:pt x="75" y="141"/>
                          <a:pt x="75" y="141"/>
                          <a:pt x="75" y="140"/>
                        </a:cubicBezTo>
                        <a:close/>
                        <a:moveTo>
                          <a:pt x="80" y="138"/>
                        </a:moveTo>
                        <a:cubicBezTo>
                          <a:pt x="80" y="139"/>
                          <a:pt x="80" y="139"/>
                          <a:pt x="80" y="140"/>
                        </a:cubicBezTo>
                        <a:cubicBezTo>
                          <a:pt x="79" y="142"/>
                          <a:pt x="77" y="143"/>
                          <a:pt x="76" y="145"/>
                        </a:cubicBezTo>
                        <a:cubicBezTo>
                          <a:pt x="77" y="142"/>
                          <a:pt x="79" y="140"/>
                          <a:pt x="80" y="138"/>
                        </a:cubicBezTo>
                        <a:close/>
                        <a:moveTo>
                          <a:pt x="78" y="145"/>
                        </a:move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77" y="146"/>
                          <a:pt x="77" y="146"/>
                          <a:pt x="76" y="147"/>
                        </a:cubicBezTo>
                        <a:cubicBezTo>
                          <a:pt x="76" y="147"/>
                          <a:pt x="76" y="147"/>
                          <a:pt x="76" y="147"/>
                        </a:cubicBezTo>
                        <a:cubicBezTo>
                          <a:pt x="77" y="146"/>
                          <a:pt x="77" y="145"/>
                          <a:pt x="78" y="145"/>
                        </a:cubicBezTo>
                        <a:close/>
                        <a:moveTo>
                          <a:pt x="78" y="166"/>
                        </a:moveTo>
                        <a:cubicBezTo>
                          <a:pt x="78" y="166"/>
                          <a:pt x="78" y="167"/>
                          <a:pt x="79" y="167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8"/>
                          <a:pt x="78" y="168"/>
                          <a:pt x="78" y="168"/>
                        </a:cubicBezTo>
                        <a:cubicBezTo>
                          <a:pt x="78" y="167"/>
                          <a:pt x="78" y="167"/>
                          <a:pt x="78" y="166"/>
                        </a:cubicBezTo>
                        <a:cubicBezTo>
                          <a:pt x="78" y="166"/>
                          <a:pt x="78" y="166"/>
                          <a:pt x="78" y="166"/>
                        </a:cubicBezTo>
                        <a:close/>
                        <a:moveTo>
                          <a:pt x="78" y="155"/>
                        </a:moveTo>
                        <a:cubicBezTo>
                          <a:pt x="80" y="153"/>
                          <a:pt x="81" y="152"/>
                          <a:pt x="83" y="151"/>
                        </a:cubicBezTo>
                        <a:cubicBezTo>
                          <a:pt x="83" y="152"/>
                          <a:pt x="83" y="153"/>
                          <a:pt x="83" y="154"/>
                        </a:cubicBezTo>
                        <a:cubicBezTo>
                          <a:pt x="82" y="156"/>
                          <a:pt x="81" y="157"/>
                          <a:pt x="80" y="159"/>
                        </a:cubicBezTo>
                        <a:cubicBezTo>
                          <a:pt x="79" y="158"/>
                          <a:pt x="79" y="156"/>
                          <a:pt x="78" y="155"/>
                        </a:cubicBezTo>
                        <a:close/>
                        <a:moveTo>
                          <a:pt x="85" y="152"/>
                        </a:moveTo>
                        <a:cubicBezTo>
                          <a:pt x="85" y="151"/>
                          <a:pt x="84" y="150"/>
                          <a:pt x="84" y="149"/>
                        </a:cubicBezTo>
                        <a:cubicBezTo>
                          <a:pt x="85" y="149"/>
                          <a:pt x="85" y="149"/>
                          <a:pt x="85" y="148"/>
                        </a:cubicBezTo>
                        <a:cubicBezTo>
                          <a:pt x="85" y="149"/>
                          <a:pt x="85" y="149"/>
                          <a:pt x="85" y="149"/>
                        </a:cubicBezTo>
                        <a:cubicBezTo>
                          <a:pt x="85" y="149"/>
                          <a:pt x="85" y="150"/>
                          <a:pt x="86" y="150"/>
                        </a:cubicBezTo>
                        <a:cubicBezTo>
                          <a:pt x="86" y="150"/>
                          <a:pt x="86" y="150"/>
                          <a:pt x="87" y="150"/>
                        </a:cubicBezTo>
                        <a:cubicBezTo>
                          <a:pt x="86" y="151"/>
                          <a:pt x="85" y="151"/>
                          <a:pt x="85" y="152"/>
                        </a:cubicBezTo>
                        <a:close/>
                        <a:moveTo>
                          <a:pt x="85" y="156"/>
                        </a:moveTo>
                        <a:cubicBezTo>
                          <a:pt x="85" y="155"/>
                          <a:pt x="85" y="155"/>
                          <a:pt x="85" y="155"/>
                        </a:cubicBezTo>
                        <a:cubicBezTo>
                          <a:pt x="86" y="154"/>
                          <a:pt x="86" y="153"/>
                          <a:pt x="87" y="153"/>
                        </a:cubicBezTo>
                        <a:cubicBezTo>
                          <a:pt x="87" y="153"/>
                          <a:pt x="88" y="153"/>
                          <a:pt x="88" y="152"/>
                        </a:cubicBezTo>
                        <a:cubicBezTo>
                          <a:pt x="89" y="151"/>
                          <a:pt x="90" y="150"/>
                          <a:pt x="92" y="148"/>
                        </a:cubicBezTo>
                        <a:cubicBezTo>
                          <a:pt x="92" y="148"/>
                          <a:pt x="92" y="148"/>
                          <a:pt x="93" y="148"/>
                        </a:cubicBezTo>
                        <a:cubicBezTo>
                          <a:pt x="92" y="148"/>
                          <a:pt x="92" y="149"/>
                          <a:pt x="92" y="149"/>
                        </a:cubicBezTo>
                        <a:cubicBezTo>
                          <a:pt x="90" y="151"/>
                          <a:pt x="88" y="153"/>
                          <a:pt x="85" y="156"/>
                        </a:cubicBezTo>
                        <a:close/>
                        <a:moveTo>
                          <a:pt x="86" y="182"/>
                        </a:moveTo>
                        <a:cubicBezTo>
                          <a:pt x="86" y="182"/>
                          <a:pt x="86" y="182"/>
                          <a:pt x="86" y="182"/>
                        </a:cubicBezTo>
                        <a:cubicBezTo>
                          <a:pt x="86" y="182"/>
                          <a:pt x="85" y="181"/>
                          <a:pt x="85" y="181"/>
                        </a:cubicBezTo>
                        <a:cubicBezTo>
                          <a:pt x="85" y="180"/>
                          <a:pt x="86" y="180"/>
                          <a:pt x="86" y="179"/>
                        </a:cubicBezTo>
                        <a:cubicBezTo>
                          <a:pt x="86" y="180"/>
                          <a:pt x="86" y="181"/>
                          <a:pt x="86" y="182"/>
                        </a:cubicBezTo>
                        <a:close/>
                        <a:moveTo>
                          <a:pt x="88" y="160"/>
                        </a:moveTo>
                        <a:cubicBezTo>
                          <a:pt x="92" y="158"/>
                          <a:pt x="95" y="156"/>
                          <a:pt x="99" y="154"/>
                        </a:cubicBezTo>
                        <a:cubicBezTo>
                          <a:pt x="98" y="155"/>
                          <a:pt x="97" y="156"/>
                          <a:pt x="96" y="157"/>
                        </a:cubicBezTo>
                        <a:cubicBezTo>
                          <a:pt x="93" y="159"/>
                          <a:pt x="90" y="161"/>
                          <a:pt x="87" y="163"/>
                        </a:cubicBezTo>
                        <a:cubicBezTo>
                          <a:pt x="87" y="163"/>
                          <a:pt x="86" y="162"/>
                          <a:pt x="86" y="162"/>
                        </a:cubicBezTo>
                        <a:cubicBezTo>
                          <a:pt x="87" y="161"/>
                          <a:pt x="88" y="160"/>
                          <a:pt x="88" y="160"/>
                        </a:cubicBezTo>
                        <a:close/>
                        <a:moveTo>
                          <a:pt x="88" y="168"/>
                        </a:moveTo>
                        <a:cubicBezTo>
                          <a:pt x="90" y="166"/>
                          <a:pt x="92" y="165"/>
                          <a:pt x="94" y="163"/>
                        </a:cubicBezTo>
                        <a:cubicBezTo>
                          <a:pt x="92" y="165"/>
                          <a:pt x="90" y="167"/>
                          <a:pt x="87" y="169"/>
                        </a:cubicBezTo>
                        <a:cubicBezTo>
                          <a:pt x="87" y="169"/>
                          <a:pt x="87" y="169"/>
                          <a:pt x="87" y="169"/>
                        </a:cubicBezTo>
                        <a:cubicBezTo>
                          <a:pt x="88" y="169"/>
                          <a:pt x="88" y="168"/>
                          <a:pt x="88" y="168"/>
                        </a:cubicBezTo>
                        <a:close/>
                        <a:moveTo>
                          <a:pt x="97" y="177"/>
                        </a:moveTo>
                        <a:cubicBezTo>
                          <a:pt x="99" y="175"/>
                          <a:pt x="101" y="174"/>
                          <a:pt x="103" y="173"/>
                        </a:cubicBezTo>
                        <a:cubicBezTo>
                          <a:pt x="101" y="175"/>
                          <a:pt x="99" y="177"/>
                          <a:pt x="97" y="179"/>
                        </a:cubicBezTo>
                        <a:cubicBezTo>
                          <a:pt x="96" y="179"/>
                          <a:pt x="95" y="180"/>
                          <a:pt x="94" y="180"/>
                        </a:cubicBezTo>
                        <a:cubicBezTo>
                          <a:pt x="95" y="179"/>
                          <a:pt x="96" y="178"/>
                          <a:pt x="97" y="177"/>
                        </a:cubicBezTo>
                        <a:close/>
                        <a:moveTo>
                          <a:pt x="102" y="157"/>
                        </a:moveTo>
                        <a:cubicBezTo>
                          <a:pt x="99" y="158"/>
                          <a:pt x="97" y="160"/>
                          <a:pt x="95" y="161"/>
                        </a:cubicBezTo>
                        <a:cubicBezTo>
                          <a:pt x="95" y="161"/>
                          <a:pt x="95" y="161"/>
                          <a:pt x="94" y="161"/>
                        </a:cubicBezTo>
                        <a:cubicBezTo>
                          <a:pt x="95" y="160"/>
                          <a:pt x="96" y="159"/>
                          <a:pt x="97" y="158"/>
                        </a:cubicBezTo>
                        <a:cubicBezTo>
                          <a:pt x="99" y="157"/>
                          <a:pt x="102" y="155"/>
                          <a:pt x="105" y="154"/>
                        </a:cubicBezTo>
                        <a:cubicBezTo>
                          <a:pt x="104" y="155"/>
                          <a:pt x="103" y="156"/>
                          <a:pt x="102" y="157"/>
                        </a:cubicBezTo>
                        <a:close/>
                        <a:moveTo>
                          <a:pt x="106" y="167"/>
                        </a:moveTo>
                        <a:cubicBezTo>
                          <a:pt x="108" y="166"/>
                          <a:pt x="110" y="165"/>
                          <a:pt x="112" y="164"/>
                        </a:cubicBezTo>
                        <a:cubicBezTo>
                          <a:pt x="111" y="165"/>
                          <a:pt x="110" y="166"/>
                          <a:pt x="109" y="167"/>
                        </a:cubicBezTo>
                        <a:cubicBezTo>
                          <a:pt x="107" y="168"/>
                          <a:pt x="105" y="170"/>
                          <a:pt x="103" y="171"/>
                        </a:cubicBezTo>
                        <a:cubicBezTo>
                          <a:pt x="104" y="170"/>
                          <a:pt x="105" y="168"/>
                          <a:pt x="106" y="167"/>
                        </a:cubicBezTo>
                        <a:close/>
                        <a:moveTo>
                          <a:pt x="109" y="171"/>
                        </a:moveTo>
                        <a:cubicBezTo>
                          <a:pt x="110" y="170"/>
                          <a:pt x="111" y="169"/>
                          <a:pt x="112" y="168"/>
                        </a:cubicBezTo>
                        <a:cubicBezTo>
                          <a:pt x="114" y="167"/>
                          <a:pt x="117" y="165"/>
                          <a:pt x="119" y="164"/>
                        </a:cubicBezTo>
                        <a:cubicBezTo>
                          <a:pt x="116" y="167"/>
                          <a:pt x="113" y="169"/>
                          <a:pt x="110" y="172"/>
                        </a:cubicBezTo>
                        <a:cubicBezTo>
                          <a:pt x="108" y="173"/>
                          <a:pt x="107" y="174"/>
                          <a:pt x="105" y="175"/>
                        </a:cubicBezTo>
                        <a:cubicBezTo>
                          <a:pt x="106" y="174"/>
                          <a:pt x="107" y="172"/>
                          <a:pt x="109" y="171"/>
                        </a:cubicBezTo>
                        <a:close/>
                        <a:moveTo>
                          <a:pt x="105" y="184"/>
                        </a:moveTo>
                        <a:cubicBezTo>
                          <a:pt x="106" y="183"/>
                          <a:pt x="107" y="183"/>
                          <a:pt x="108" y="183"/>
                        </a:cubicBezTo>
                        <a:cubicBezTo>
                          <a:pt x="106" y="184"/>
                          <a:pt x="104" y="186"/>
                          <a:pt x="102" y="187"/>
                        </a:cubicBezTo>
                        <a:cubicBezTo>
                          <a:pt x="103" y="186"/>
                          <a:pt x="104" y="185"/>
                          <a:pt x="105" y="184"/>
                        </a:cubicBezTo>
                        <a:close/>
                        <a:moveTo>
                          <a:pt x="103" y="196"/>
                        </a:moveTo>
                        <a:cubicBezTo>
                          <a:pt x="103" y="196"/>
                          <a:pt x="102" y="196"/>
                          <a:pt x="101" y="196"/>
                        </a:cubicBezTo>
                        <a:cubicBezTo>
                          <a:pt x="101" y="196"/>
                          <a:pt x="100" y="196"/>
                          <a:pt x="100" y="196"/>
                        </a:cubicBezTo>
                        <a:cubicBezTo>
                          <a:pt x="101" y="195"/>
                          <a:pt x="101" y="195"/>
                          <a:pt x="101" y="194"/>
                        </a:cubicBezTo>
                        <a:cubicBezTo>
                          <a:pt x="102" y="195"/>
                          <a:pt x="103" y="195"/>
                          <a:pt x="103" y="196"/>
                        </a:cubicBezTo>
                        <a:close/>
                        <a:moveTo>
                          <a:pt x="102" y="202"/>
                        </a:moveTo>
                        <a:cubicBezTo>
                          <a:pt x="101" y="202"/>
                          <a:pt x="100" y="203"/>
                          <a:pt x="99" y="204"/>
                        </a:cubicBezTo>
                        <a:cubicBezTo>
                          <a:pt x="99" y="204"/>
                          <a:pt x="99" y="204"/>
                          <a:pt x="99" y="203"/>
                        </a:cubicBezTo>
                        <a:cubicBezTo>
                          <a:pt x="99" y="203"/>
                          <a:pt x="99" y="203"/>
                          <a:pt x="99" y="203"/>
                        </a:cubicBezTo>
                        <a:cubicBezTo>
                          <a:pt x="100" y="203"/>
                          <a:pt x="100" y="202"/>
                          <a:pt x="101" y="201"/>
                        </a:cubicBezTo>
                        <a:cubicBezTo>
                          <a:pt x="101" y="201"/>
                          <a:pt x="101" y="202"/>
                          <a:pt x="102" y="202"/>
                        </a:cubicBezTo>
                        <a:close/>
                        <a:moveTo>
                          <a:pt x="99" y="188"/>
                        </a:moveTo>
                        <a:cubicBezTo>
                          <a:pt x="98" y="188"/>
                          <a:pt x="97" y="189"/>
                          <a:pt x="97" y="190"/>
                        </a:cubicBezTo>
                        <a:cubicBezTo>
                          <a:pt x="95" y="189"/>
                          <a:pt x="95" y="189"/>
                          <a:pt x="95" y="189"/>
                        </a:cubicBezTo>
                        <a:cubicBezTo>
                          <a:pt x="96" y="189"/>
                          <a:pt x="97" y="188"/>
                          <a:pt x="97" y="187"/>
                        </a:cubicBezTo>
                        <a:cubicBezTo>
                          <a:pt x="97" y="187"/>
                          <a:pt x="98" y="187"/>
                          <a:pt x="98" y="187"/>
                        </a:cubicBezTo>
                        <a:cubicBezTo>
                          <a:pt x="99" y="187"/>
                          <a:pt x="100" y="186"/>
                          <a:pt x="100" y="186"/>
                        </a:cubicBezTo>
                        <a:cubicBezTo>
                          <a:pt x="100" y="187"/>
                          <a:pt x="99" y="187"/>
                          <a:pt x="99" y="188"/>
                        </a:cubicBezTo>
                        <a:close/>
                        <a:moveTo>
                          <a:pt x="98" y="200"/>
                        </a:moveTo>
                        <a:cubicBezTo>
                          <a:pt x="99" y="200"/>
                          <a:pt x="99" y="200"/>
                          <a:pt x="99" y="200"/>
                        </a:cubicBezTo>
                        <a:cubicBezTo>
                          <a:pt x="98" y="201"/>
                          <a:pt x="98" y="202"/>
                          <a:pt x="97" y="202"/>
                        </a:cubicBezTo>
                        <a:cubicBezTo>
                          <a:pt x="96" y="202"/>
                          <a:pt x="96" y="201"/>
                          <a:pt x="95" y="201"/>
                        </a:cubicBezTo>
                        <a:cubicBezTo>
                          <a:pt x="95" y="201"/>
                          <a:pt x="95" y="201"/>
                          <a:pt x="95" y="201"/>
                        </a:cubicBezTo>
                        <a:cubicBezTo>
                          <a:pt x="96" y="200"/>
                          <a:pt x="97" y="200"/>
                          <a:pt x="98" y="200"/>
                        </a:cubicBezTo>
                        <a:close/>
                        <a:moveTo>
                          <a:pt x="98" y="206"/>
                        </a:moveTo>
                        <a:cubicBezTo>
                          <a:pt x="99" y="207"/>
                          <a:pt x="100" y="208"/>
                          <a:pt x="102" y="209"/>
                        </a:cubicBezTo>
                        <a:cubicBezTo>
                          <a:pt x="102" y="209"/>
                          <a:pt x="102" y="209"/>
                          <a:pt x="101" y="209"/>
                        </a:cubicBezTo>
                        <a:cubicBezTo>
                          <a:pt x="100" y="208"/>
                          <a:pt x="99" y="207"/>
                          <a:pt x="98" y="206"/>
                        </a:cubicBezTo>
                        <a:cubicBezTo>
                          <a:pt x="98" y="206"/>
                          <a:pt x="98" y="206"/>
                          <a:pt x="98" y="206"/>
                        </a:cubicBezTo>
                        <a:close/>
                        <a:moveTo>
                          <a:pt x="100" y="205"/>
                        </a:moveTo>
                        <a:cubicBezTo>
                          <a:pt x="101" y="204"/>
                          <a:pt x="102" y="203"/>
                          <a:pt x="103" y="203"/>
                        </a:cubicBezTo>
                        <a:cubicBezTo>
                          <a:pt x="104" y="203"/>
                          <a:pt x="106" y="204"/>
                          <a:pt x="107" y="205"/>
                        </a:cubicBezTo>
                        <a:cubicBezTo>
                          <a:pt x="107" y="205"/>
                          <a:pt x="106" y="205"/>
                          <a:pt x="106" y="206"/>
                        </a:cubicBezTo>
                        <a:cubicBezTo>
                          <a:pt x="106" y="206"/>
                          <a:pt x="105" y="207"/>
                          <a:pt x="104" y="207"/>
                        </a:cubicBezTo>
                        <a:cubicBezTo>
                          <a:pt x="103" y="206"/>
                          <a:pt x="102" y="205"/>
                          <a:pt x="100" y="205"/>
                        </a:cubicBezTo>
                        <a:close/>
                        <a:moveTo>
                          <a:pt x="104" y="213"/>
                        </a:moveTo>
                        <a:cubicBezTo>
                          <a:pt x="105" y="214"/>
                          <a:pt x="106" y="214"/>
                          <a:pt x="107" y="215"/>
                        </a:cubicBezTo>
                        <a:cubicBezTo>
                          <a:pt x="106" y="215"/>
                          <a:pt x="106" y="216"/>
                          <a:pt x="105" y="216"/>
                        </a:cubicBezTo>
                        <a:cubicBezTo>
                          <a:pt x="104" y="215"/>
                          <a:pt x="103" y="215"/>
                          <a:pt x="103" y="214"/>
                        </a:cubicBezTo>
                        <a:cubicBezTo>
                          <a:pt x="103" y="214"/>
                          <a:pt x="104" y="214"/>
                          <a:pt x="104" y="213"/>
                        </a:cubicBezTo>
                        <a:close/>
                        <a:moveTo>
                          <a:pt x="106" y="212"/>
                        </a:moveTo>
                        <a:cubicBezTo>
                          <a:pt x="106" y="212"/>
                          <a:pt x="106" y="212"/>
                          <a:pt x="106" y="212"/>
                        </a:cubicBezTo>
                        <a:cubicBezTo>
                          <a:pt x="107" y="212"/>
                          <a:pt x="108" y="213"/>
                          <a:pt x="108" y="213"/>
                        </a:cubicBezTo>
                        <a:cubicBezTo>
                          <a:pt x="108" y="213"/>
                          <a:pt x="108" y="213"/>
                          <a:pt x="108" y="213"/>
                        </a:cubicBezTo>
                        <a:cubicBezTo>
                          <a:pt x="107" y="213"/>
                          <a:pt x="106" y="213"/>
                          <a:pt x="106" y="212"/>
                        </a:cubicBezTo>
                        <a:close/>
                        <a:moveTo>
                          <a:pt x="107" y="200"/>
                        </a:moveTo>
                        <a:cubicBezTo>
                          <a:pt x="107" y="199"/>
                          <a:pt x="108" y="199"/>
                          <a:pt x="108" y="198"/>
                        </a:cubicBezTo>
                        <a:cubicBezTo>
                          <a:pt x="109" y="199"/>
                          <a:pt x="110" y="200"/>
                          <a:pt x="112" y="201"/>
                        </a:cubicBezTo>
                        <a:cubicBezTo>
                          <a:pt x="111" y="201"/>
                          <a:pt x="111" y="201"/>
                          <a:pt x="110" y="202"/>
                        </a:cubicBezTo>
                        <a:cubicBezTo>
                          <a:pt x="109" y="201"/>
                          <a:pt x="108" y="200"/>
                          <a:pt x="107" y="200"/>
                        </a:cubicBezTo>
                        <a:close/>
                        <a:moveTo>
                          <a:pt x="109" y="197"/>
                        </a:moveTo>
                        <a:cubicBezTo>
                          <a:pt x="111" y="196"/>
                          <a:pt x="113" y="194"/>
                          <a:pt x="114" y="193"/>
                        </a:cubicBezTo>
                        <a:cubicBezTo>
                          <a:pt x="117" y="191"/>
                          <a:pt x="120" y="190"/>
                          <a:pt x="123" y="188"/>
                        </a:cubicBezTo>
                        <a:cubicBezTo>
                          <a:pt x="121" y="191"/>
                          <a:pt x="118" y="194"/>
                          <a:pt x="115" y="197"/>
                        </a:cubicBezTo>
                        <a:cubicBezTo>
                          <a:pt x="115" y="197"/>
                          <a:pt x="115" y="197"/>
                          <a:pt x="115" y="197"/>
                        </a:cubicBezTo>
                        <a:cubicBezTo>
                          <a:pt x="114" y="198"/>
                          <a:pt x="113" y="199"/>
                          <a:pt x="113" y="200"/>
                        </a:cubicBezTo>
                        <a:cubicBezTo>
                          <a:pt x="111" y="199"/>
                          <a:pt x="110" y="198"/>
                          <a:pt x="109" y="197"/>
                        </a:cubicBezTo>
                        <a:close/>
                        <a:moveTo>
                          <a:pt x="113" y="202"/>
                        </a:moveTo>
                        <a:cubicBezTo>
                          <a:pt x="113" y="202"/>
                          <a:pt x="113" y="202"/>
                          <a:pt x="113" y="202"/>
                        </a:cubicBezTo>
                        <a:cubicBezTo>
                          <a:pt x="114" y="202"/>
                          <a:pt x="115" y="203"/>
                          <a:pt x="115" y="203"/>
                        </a:cubicBezTo>
                        <a:cubicBezTo>
                          <a:pt x="115" y="203"/>
                          <a:pt x="114" y="204"/>
                          <a:pt x="114" y="204"/>
                        </a:cubicBezTo>
                        <a:cubicBezTo>
                          <a:pt x="114" y="204"/>
                          <a:pt x="114" y="204"/>
                          <a:pt x="114" y="204"/>
                        </a:cubicBezTo>
                        <a:cubicBezTo>
                          <a:pt x="113" y="204"/>
                          <a:pt x="113" y="203"/>
                          <a:pt x="112" y="203"/>
                        </a:cubicBezTo>
                        <a:cubicBezTo>
                          <a:pt x="112" y="203"/>
                          <a:pt x="113" y="203"/>
                          <a:pt x="113" y="202"/>
                        </a:cubicBezTo>
                        <a:close/>
                        <a:moveTo>
                          <a:pt x="120" y="203"/>
                        </a:moveTo>
                        <a:cubicBezTo>
                          <a:pt x="122" y="202"/>
                          <a:pt x="124" y="201"/>
                          <a:pt x="126" y="200"/>
                        </a:cubicBezTo>
                        <a:cubicBezTo>
                          <a:pt x="124" y="201"/>
                          <a:pt x="122" y="203"/>
                          <a:pt x="120" y="205"/>
                        </a:cubicBezTo>
                        <a:cubicBezTo>
                          <a:pt x="120" y="205"/>
                          <a:pt x="120" y="204"/>
                          <a:pt x="119" y="204"/>
                        </a:cubicBezTo>
                        <a:cubicBezTo>
                          <a:pt x="120" y="204"/>
                          <a:pt x="120" y="203"/>
                          <a:pt x="120" y="203"/>
                        </a:cubicBezTo>
                        <a:close/>
                        <a:moveTo>
                          <a:pt x="125" y="204"/>
                        </a:moveTo>
                        <a:cubicBezTo>
                          <a:pt x="127" y="202"/>
                          <a:pt x="128" y="201"/>
                          <a:pt x="129" y="200"/>
                        </a:cubicBezTo>
                        <a:cubicBezTo>
                          <a:pt x="128" y="201"/>
                          <a:pt x="127" y="203"/>
                          <a:pt x="126" y="204"/>
                        </a:cubicBezTo>
                        <a:cubicBezTo>
                          <a:pt x="125" y="205"/>
                          <a:pt x="124" y="206"/>
                          <a:pt x="123" y="206"/>
                        </a:cubicBezTo>
                        <a:cubicBezTo>
                          <a:pt x="123" y="206"/>
                          <a:pt x="122" y="206"/>
                          <a:pt x="122" y="206"/>
                        </a:cubicBezTo>
                        <a:cubicBezTo>
                          <a:pt x="123" y="205"/>
                          <a:pt x="124" y="205"/>
                          <a:pt x="125" y="204"/>
                        </a:cubicBezTo>
                        <a:close/>
                        <a:moveTo>
                          <a:pt x="127" y="206"/>
                        </a:moveTo>
                        <a:cubicBezTo>
                          <a:pt x="129" y="205"/>
                          <a:pt x="131" y="204"/>
                          <a:pt x="132" y="203"/>
                        </a:cubicBezTo>
                        <a:cubicBezTo>
                          <a:pt x="131" y="204"/>
                          <a:pt x="130" y="205"/>
                          <a:pt x="129" y="206"/>
                        </a:cubicBezTo>
                        <a:cubicBezTo>
                          <a:pt x="128" y="207"/>
                          <a:pt x="127" y="208"/>
                          <a:pt x="125" y="209"/>
                        </a:cubicBezTo>
                        <a:cubicBezTo>
                          <a:pt x="125" y="209"/>
                          <a:pt x="125" y="208"/>
                          <a:pt x="125" y="208"/>
                        </a:cubicBezTo>
                        <a:cubicBezTo>
                          <a:pt x="126" y="208"/>
                          <a:pt x="126" y="207"/>
                          <a:pt x="127" y="206"/>
                        </a:cubicBezTo>
                        <a:close/>
                        <a:moveTo>
                          <a:pt x="147" y="192"/>
                        </a:moveTo>
                        <a:cubicBezTo>
                          <a:pt x="151" y="189"/>
                          <a:pt x="154" y="185"/>
                          <a:pt x="158" y="182"/>
                        </a:cubicBezTo>
                        <a:cubicBezTo>
                          <a:pt x="159" y="182"/>
                          <a:pt x="160" y="181"/>
                          <a:pt x="161" y="181"/>
                        </a:cubicBezTo>
                        <a:cubicBezTo>
                          <a:pt x="160" y="182"/>
                          <a:pt x="159" y="183"/>
                          <a:pt x="158" y="184"/>
                        </a:cubicBezTo>
                        <a:cubicBezTo>
                          <a:pt x="156" y="186"/>
                          <a:pt x="154" y="187"/>
                          <a:pt x="152" y="189"/>
                        </a:cubicBezTo>
                        <a:cubicBezTo>
                          <a:pt x="150" y="190"/>
                          <a:pt x="149" y="191"/>
                          <a:pt x="147" y="192"/>
                        </a:cubicBezTo>
                        <a:close/>
                        <a:moveTo>
                          <a:pt x="153" y="199"/>
                        </a:moveTo>
                        <a:cubicBezTo>
                          <a:pt x="155" y="198"/>
                          <a:pt x="156" y="197"/>
                          <a:pt x="157" y="197"/>
                        </a:cubicBezTo>
                        <a:cubicBezTo>
                          <a:pt x="155" y="198"/>
                          <a:pt x="153" y="199"/>
                          <a:pt x="151" y="201"/>
                        </a:cubicBezTo>
                        <a:cubicBezTo>
                          <a:pt x="152" y="200"/>
                          <a:pt x="153" y="199"/>
                          <a:pt x="153" y="199"/>
                        </a:cubicBezTo>
                        <a:close/>
                        <a:moveTo>
                          <a:pt x="155" y="195"/>
                        </a:moveTo>
                        <a:cubicBezTo>
                          <a:pt x="154" y="195"/>
                          <a:pt x="153" y="196"/>
                          <a:pt x="153" y="196"/>
                        </a:cubicBezTo>
                        <a:cubicBezTo>
                          <a:pt x="157" y="192"/>
                          <a:pt x="161" y="187"/>
                          <a:pt x="166" y="183"/>
                        </a:cubicBezTo>
                        <a:cubicBezTo>
                          <a:pt x="165" y="183"/>
                          <a:pt x="165" y="184"/>
                          <a:pt x="164" y="185"/>
                        </a:cubicBezTo>
                        <a:cubicBezTo>
                          <a:pt x="161" y="188"/>
                          <a:pt x="158" y="191"/>
                          <a:pt x="155" y="195"/>
                        </a:cubicBezTo>
                        <a:close/>
                        <a:moveTo>
                          <a:pt x="178" y="173"/>
                        </a:moveTo>
                        <a:cubicBezTo>
                          <a:pt x="178" y="173"/>
                          <a:pt x="178" y="173"/>
                          <a:pt x="178" y="173"/>
                        </a:cubicBezTo>
                        <a:cubicBezTo>
                          <a:pt x="176" y="176"/>
                          <a:pt x="174" y="180"/>
                          <a:pt x="172" y="184"/>
                        </a:cubicBezTo>
                        <a:cubicBezTo>
                          <a:pt x="169" y="186"/>
                          <a:pt x="165" y="188"/>
                          <a:pt x="162" y="190"/>
                        </a:cubicBezTo>
                        <a:cubicBezTo>
                          <a:pt x="167" y="184"/>
                          <a:pt x="173" y="179"/>
                          <a:pt x="178" y="173"/>
                        </a:cubicBezTo>
                        <a:close/>
                        <a:moveTo>
                          <a:pt x="183" y="168"/>
                        </a:moveTo>
                        <a:cubicBezTo>
                          <a:pt x="185" y="166"/>
                          <a:pt x="187" y="164"/>
                          <a:pt x="189" y="163"/>
                        </a:cubicBezTo>
                        <a:cubicBezTo>
                          <a:pt x="189" y="163"/>
                          <a:pt x="189" y="162"/>
                          <a:pt x="189" y="162"/>
                        </a:cubicBezTo>
                        <a:cubicBezTo>
                          <a:pt x="185" y="168"/>
                          <a:pt x="180" y="174"/>
                          <a:pt x="176" y="180"/>
                        </a:cubicBezTo>
                        <a:cubicBezTo>
                          <a:pt x="178" y="176"/>
                          <a:pt x="181" y="172"/>
                          <a:pt x="183" y="168"/>
                        </a:cubicBezTo>
                        <a:close/>
                        <a:moveTo>
                          <a:pt x="178" y="198"/>
                        </a:moveTo>
                        <a:cubicBezTo>
                          <a:pt x="178" y="197"/>
                          <a:pt x="179" y="197"/>
                          <a:pt x="180" y="196"/>
                        </a:cubicBezTo>
                        <a:cubicBezTo>
                          <a:pt x="178" y="198"/>
                          <a:pt x="176" y="199"/>
                          <a:pt x="175" y="201"/>
                        </a:cubicBezTo>
                        <a:cubicBezTo>
                          <a:pt x="174" y="201"/>
                          <a:pt x="174" y="201"/>
                          <a:pt x="174" y="201"/>
                        </a:cubicBezTo>
                        <a:cubicBezTo>
                          <a:pt x="175" y="200"/>
                          <a:pt x="176" y="199"/>
                          <a:pt x="178" y="198"/>
                        </a:cubicBezTo>
                        <a:close/>
                        <a:moveTo>
                          <a:pt x="172" y="191"/>
                        </a:moveTo>
                        <a:cubicBezTo>
                          <a:pt x="175" y="189"/>
                          <a:pt x="177" y="187"/>
                          <a:pt x="180" y="184"/>
                        </a:cubicBezTo>
                        <a:cubicBezTo>
                          <a:pt x="179" y="185"/>
                          <a:pt x="179" y="185"/>
                          <a:pt x="179" y="186"/>
                        </a:cubicBezTo>
                        <a:cubicBezTo>
                          <a:pt x="177" y="188"/>
                          <a:pt x="174" y="189"/>
                          <a:pt x="172" y="191"/>
                        </a:cubicBezTo>
                        <a:close/>
                        <a:moveTo>
                          <a:pt x="179" y="179"/>
                        </a:moveTo>
                        <a:cubicBezTo>
                          <a:pt x="184" y="172"/>
                          <a:pt x="189" y="166"/>
                          <a:pt x="194" y="159"/>
                        </a:cubicBezTo>
                        <a:cubicBezTo>
                          <a:pt x="194" y="159"/>
                          <a:pt x="195" y="159"/>
                          <a:pt x="195" y="158"/>
                        </a:cubicBezTo>
                        <a:cubicBezTo>
                          <a:pt x="192" y="163"/>
                          <a:pt x="189" y="169"/>
                          <a:pt x="185" y="174"/>
                        </a:cubicBezTo>
                        <a:cubicBezTo>
                          <a:pt x="185" y="174"/>
                          <a:pt x="185" y="174"/>
                          <a:pt x="185" y="174"/>
                        </a:cubicBezTo>
                        <a:cubicBezTo>
                          <a:pt x="183" y="175"/>
                          <a:pt x="181" y="177"/>
                          <a:pt x="179" y="179"/>
                        </a:cubicBezTo>
                        <a:close/>
                        <a:moveTo>
                          <a:pt x="196" y="176"/>
                        </a:moveTo>
                        <a:cubicBezTo>
                          <a:pt x="196" y="177"/>
                          <a:pt x="195" y="179"/>
                          <a:pt x="195" y="180"/>
                        </a:cubicBezTo>
                        <a:cubicBezTo>
                          <a:pt x="195" y="180"/>
                          <a:pt x="194" y="180"/>
                          <a:pt x="194" y="180"/>
                        </a:cubicBezTo>
                        <a:cubicBezTo>
                          <a:pt x="193" y="181"/>
                          <a:pt x="191" y="183"/>
                          <a:pt x="189" y="184"/>
                        </a:cubicBezTo>
                        <a:cubicBezTo>
                          <a:pt x="191" y="181"/>
                          <a:pt x="194" y="179"/>
                          <a:pt x="196" y="176"/>
                        </a:cubicBezTo>
                        <a:close/>
                        <a:moveTo>
                          <a:pt x="198" y="182"/>
                        </a:moveTo>
                        <a:cubicBezTo>
                          <a:pt x="199" y="182"/>
                          <a:pt x="199" y="182"/>
                          <a:pt x="199" y="182"/>
                        </a:cubicBezTo>
                        <a:cubicBezTo>
                          <a:pt x="198" y="183"/>
                          <a:pt x="197" y="184"/>
                          <a:pt x="195" y="185"/>
                        </a:cubicBezTo>
                        <a:cubicBezTo>
                          <a:pt x="196" y="184"/>
                          <a:pt x="197" y="183"/>
                          <a:pt x="198" y="182"/>
                        </a:cubicBezTo>
                        <a:close/>
                        <a:moveTo>
                          <a:pt x="199" y="176"/>
                        </a:moveTo>
                        <a:cubicBezTo>
                          <a:pt x="200" y="175"/>
                          <a:pt x="200" y="173"/>
                          <a:pt x="201" y="172"/>
                        </a:cubicBezTo>
                        <a:cubicBezTo>
                          <a:pt x="201" y="172"/>
                          <a:pt x="201" y="172"/>
                          <a:pt x="201" y="172"/>
                        </a:cubicBezTo>
                        <a:cubicBezTo>
                          <a:pt x="201" y="173"/>
                          <a:pt x="200" y="174"/>
                          <a:pt x="200" y="175"/>
                        </a:cubicBezTo>
                        <a:cubicBezTo>
                          <a:pt x="200" y="176"/>
                          <a:pt x="199" y="176"/>
                          <a:pt x="199" y="176"/>
                        </a:cubicBezTo>
                        <a:close/>
                        <a:moveTo>
                          <a:pt x="200" y="164"/>
                        </a:moveTo>
                        <a:cubicBezTo>
                          <a:pt x="200" y="164"/>
                          <a:pt x="199" y="165"/>
                          <a:pt x="199" y="165"/>
                        </a:cubicBezTo>
                        <a:cubicBezTo>
                          <a:pt x="200" y="163"/>
                          <a:pt x="202" y="161"/>
                          <a:pt x="203" y="158"/>
                        </a:cubicBezTo>
                        <a:cubicBezTo>
                          <a:pt x="202" y="160"/>
                          <a:pt x="202" y="161"/>
                          <a:pt x="201" y="162"/>
                        </a:cubicBezTo>
                        <a:cubicBezTo>
                          <a:pt x="201" y="163"/>
                          <a:pt x="201" y="163"/>
                          <a:pt x="200" y="164"/>
                        </a:cubicBezTo>
                        <a:close/>
                        <a:moveTo>
                          <a:pt x="203" y="141"/>
                        </a:moveTo>
                        <a:cubicBezTo>
                          <a:pt x="206" y="138"/>
                          <a:pt x="209" y="134"/>
                          <a:pt x="212" y="131"/>
                        </a:cubicBezTo>
                        <a:cubicBezTo>
                          <a:pt x="210" y="134"/>
                          <a:pt x="208" y="137"/>
                          <a:pt x="206" y="139"/>
                        </a:cubicBezTo>
                        <a:cubicBezTo>
                          <a:pt x="205" y="140"/>
                          <a:pt x="205" y="141"/>
                          <a:pt x="204" y="142"/>
                        </a:cubicBezTo>
                        <a:cubicBezTo>
                          <a:pt x="204" y="141"/>
                          <a:pt x="203" y="141"/>
                          <a:pt x="203" y="141"/>
                        </a:cubicBezTo>
                        <a:close/>
                        <a:moveTo>
                          <a:pt x="206" y="167"/>
                        </a:moveTo>
                        <a:cubicBezTo>
                          <a:pt x="208" y="165"/>
                          <a:pt x="209" y="164"/>
                          <a:pt x="210" y="163"/>
                        </a:cubicBezTo>
                        <a:cubicBezTo>
                          <a:pt x="208" y="165"/>
                          <a:pt x="207" y="168"/>
                          <a:pt x="205" y="170"/>
                        </a:cubicBezTo>
                        <a:cubicBezTo>
                          <a:pt x="206" y="169"/>
                          <a:pt x="206" y="168"/>
                          <a:pt x="206" y="167"/>
                        </a:cubicBezTo>
                        <a:close/>
                        <a:moveTo>
                          <a:pt x="208" y="157"/>
                        </a:moveTo>
                        <a:cubicBezTo>
                          <a:pt x="208" y="157"/>
                          <a:pt x="208" y="158"/>
                          <a:pt x="208" y="158"/>
                        </a:cubicBezTo>
                        <a:cubicBezTo>
                          <a:pt x="209" y="154"/>
                          <a:pt x="210" y="151"/>
                          <a:pt x="212" y="147"/>
                        </a:cubicBezTo>
                        <a:cubicBezTo>
                          <a:pt x="210" y="151"/>
                          <a:pt x="209" y="154"/>
                          <a:pt x="208" y="157"/>
                        </a:cubicBezTo>
                        <a:close/>
                        <a:moveTo>
                          <a:pt x="214" y="164"/>
                        </a:moveTo>
                        <a:cubicBezTo>
                          <a:pt x="216" y="162"/>
                          <a:pt x="219" y="160"/>
                          <a:pt x="221" y="158"/>
                        </a:cubicBezTo>
                        <a:cubicBezTo>
                          <a:pt x="220" y="161"/>
                          <a:pt x="218" y="164"/>
                          <a:pt x="216" y="166"/>
                        </a:cubicBezTo>
                        <a:cubicBezTo>
                          <a:pt x="215" y="169"/>
                          <a:pt x="213" y="171"/>
                          <a:pt x="211" y="173"/>
                        </a:cubicBezTo>
                        <a:cubicBezTo>
                          <a:pt x="211" y="173"/>
                          <a:pt x="211" y="173"/>
                          <a:pt x="211" y="173"/>
                        </a:cubicBezTo>
                        <a:cubicBezTo>
                          <a:pt x="212" y="170"/>
                          <a:pt x="213" y="167"/>
                          <a:pt x="214" y="164"/>
                        </a:cubicBezTo>
                        <a:close/>
                        <a:moveTo>
                          <a:pt x="210" y="165"/>
                        </a:moveTo>
                        <a:cubicBezTo>
                          <a:pt x="211" y="164"/>
                          <a:pt x="212" y="163"/>
                          <a:pt x="212" y="162"/>
                        </a:cubicBezTo>
                        <a:cubicBezTo>
                          <a:pt x="212" y="163"/>
                          <a:pt x="212" y="163"/>
                          <a:pt x="212" y="164"/>
                        </a:cubicBezTo>
                        <a:cubicBezTo>
                          <a:pt x="211" y="165"/>
                          <a:pt x="211" y="165"/>
                          <a:pt x="210" y="165"/>
                        </a:cubicBezTo>
                        <a:close/>
                        <a:moveTo>
                          <a:pt x="217" y="159"/>
                        </a:moveTo>
                        <a:cubicBezTo>
                          <a:pt x="217" y="158"/>
                          <a:pt x="217" y="158"/>
                          <a:pt x="217" y="158"/>
                        </a:cubicBezTo>
                        <a:cubicBezTo>
                          <a:pt x="217" y="158"/>
                          <a:pt x="217" y="157"/>
                          <a:pt x="217" y="157"/>
                        </a:cubicBezTo>
                        <a:cubicBezTo>
                          <a:pt x="218" y="156"/>
                          <a:pt x="220" y="156"/>
                          <a:pt x="221" y="156"/>
                        </a:cubicBezTo>
                        <a:cubicBezTo>
                          <a:pt x="220" y="157"/>
                          <a:pt x="218" y="158"/>
                          <a:pt x="217" y="159"/>
                        </a:cubicBezTo>
                        <a:close/>
                        <a:moveTo>
                          <a:pt x="217" y="138"/>
                        </a:moveTo>
                        <a:cubicBezTo>
                          <a:pt x="216" y="143"/>
                          <a:pt x="216" y="147"/>
                          <a:pt x="215" y="151"/>
                        </a:cubicBezTo>
                        <a:cubicBezTo>
                          <a:pt x="214" y="152"/>
                          <a:pt x="212" y="154"/>
                          <a:pt x="211" y="155"/>
                        </a:cubicBezTo>
                        <a:cubicBezTo>
                          <a:pt x="213" y="149"/>
                          <a:pt x="215" y="144"/>
                          <a:pt x="217" y="138"/>
                        </a:cubicBezTo>
                        <a:cubicBezTo>
                          <a:pt x="217" y="138"/>
                          <a:pt x="217" y="138"/>
                          <a:pt x="217" y="138"/>
                        </a:cubicBezTo>
                        <a:close/>
                        <a:moveTo>
                          <a:pt x="215" y="138"/>
                        </a:moveTo>
                        <a:cubicBezTo>
                          <a:pt x="216" y="136"/>
                          <a:pt x="217" y="134"/>
                          <a:pt x="217" y="132"/>
                        </a:cubicBezTo>
                        <a:cubicBezTo>
                          <a:pt x="217" y="132"/>
                          <a:pt x="217" y="132"/>
                          <a:pt x="217" y="132"/>
                        </a:cubicBezTo>
                        <a:cubicBezTo>
                          <a:pt x="217" y="132"/>
                          <a:pt x="217" y="133"/>
                          <a:pt x="217" y="133"/>
                        </a:cubicBezTo>
                        <a:cubicBezTo>
                          <a:pt x="217" y="135"/>
                          <a:pt x="216" y="137"/>
                          <a:pt x="215" y="138"/>
                        </a:cubicBezTo>
                        <a:close/>
                        <a:moveTo>
                          <a:pt x="216" y="117"/>
                        </a:moveTo>
                        <a:cubicBezTo>
                          <a:pt x="218" y="115"/>
                          <a:pt x="219" y="113"/>
                          <a:pt x="221" y="111"/>
                        </a:cubicBezTo>
                        <a:cubicBezTo>
                          <a:pt x="221" y="112"/>
                          <a:pt x="221" y="112"/>
                          <a:pt x="221" y="113"/>
                        </a:cubicBezTo>
                        <a:cubicBezTo>
                          <a:pt x="219" y="114"/>
                          <a:pt x="218" y="116"/>
                          <a:pt x="216" y="117"/>
                        </a:cubicBezTo>
                        <a:close/>
                        <a:moveTo>
                          <a:pt x="221" y="99"/>
                        </a:moveTo>
                        <a:cubicBezTo>
                          <a:pt x="220" y="98"/>
                          <a:pt x="220" y="97"/>
                          <a:pt x="220" y="96"/>
                        </a:cubicBezTo>
                        <a:cubicBezTo>
                          <a:pt x="220" y="96"/>
                          <a:pt x="220" y="96"/>
                          <a:pt x="220" y="96"/>
                        </a:cubicBezTo>
                        <a:cubicBezTo>
                          <a:pt x="221" y="97"/>
                          <a:pt x="221" y="98"/>
                          <a:pt x="221" y="99"/>
                        </a:cubicBezTo>
                        <a:cubicBezTo>
                          <a:pt x="221" y="99"/>
                          <a:pt x="221" y="99"/>
                          <a:pt x="221" y="99"/>
                        </a:cubicBezTo>
                        <a:close/>
                        <a:moveTo>
                          <a:pt x="220" y="108"/>
                        </a:moveTo>
                        <a:cubicBezTo>
                          <a:pt x="220" y="108"/>
                          <a:pt x="220" y="108"/>
                          <a:pt x="220" y="109"/>
                        </a:cubicBezTo>
                        <a:cubicBezTo>
                          <a:pt x="220" y="109"/>
                          <a:pt x="220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9" y="109"/>
                          <a:pt x="219" y="109"/>
                          <a:pt x="219" y="109"/>
                        </a:cubicBezTo>
                        <a:cubicBezTo>
                          <a:pt x="217" y="110"/>
                          <a:pt x="216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1"/>
                        </a:cubicBezTo>
                        <a:cubicBezTo>
                          <a:pt x="215" y="111"/>
                          <a:pt x="215" y="111"/>
                          <a:pt x="215" y="110"/>
                        </a:cubicBezTo>
                        <a:cubicBezTo>
                          <a:pt x="217" y="110"/>
                          <a:pt x="219" y="109"/>
                          <a:pt x="220" y="108"/>
                        </a:cubicBezTo>
                        <a:close/>
                        <a:moveTo>
                          <a:pt x="219" y="93"/>
                        </a:moveTo>
                        <a:cubicBezTo>
                          <a:pt x="219" y="92"/>
                          <a:pt x="218" y="90"/>
                          <a:pt x="218" y="89"/>
                        </a:cubicBezTo>
                        <a:cubicBezTo>
                          <a:pt x="218" y="89"/>
                          <a:pt x="219" y="89"/>
                          <a:pt x="219" y="89"/>
                        </a:cubicBezTo>
                        <a:cubicBezTo>
                          <a:pt x="219" y="90"/>
                          <a:pt x="219" y="92"/>
                          <a:pt x="220" y="93"/>
                        </a:cubicBezTo>
                        <a:cubicBezTo>
                          <a:pt x="220" y="93"/>
                          <a:pt x="219" y="93"/>
                          <a:pt x="219" y="93"/>
                        </a:cubicBezTo>
                        <a:close/>
                        <a:moveTo>
                          <a:pt x="217" y="87"/>
                        </a:moveTo>
                        <a:cubicBezTo>
                          <a:pt x="217" y="86"/>
                          <a:pt x="217" y="85"/>
                          <a:pt x="217" y="84"/>
                        </a:cubicBezTo>
                        <a:cubicBezTo>
                          <a:pt x="217" y="84"/>
                          <a:pt x="217" y="84"/>
                          <a:pt x="217" y="84"/>
                        </a:cubicBezTo>
                        <a:cubicBezTo>
                          <a:pt x="218" y="85"/>
                          <a:pt x="218" y="86"/>
                          <a:pt x="218" y="87"/>
                        </a:cubicBezTo>
                        <a:cubicBezTo>
                          <a:pt x="218" y="87"/>
                          <a:pt x="218" y="87"/>
                          <a:pt x="217" y="87"/>
                        </a:cubicBezTo>
                        <a:close/>
                        <a:moveTo>
                          <a:pt x="216" y="82"/>
                        </a:moveTo>
                        <a:cubicBezTo>
                          <a:pt x="215" y="79"/>
                          <a:pt x="215" y="77"/>
                          <a:pt x="214" y="74"/>
                        </a:cubicBezTo>
                        <a:cubicBezTo>
                          <a:pt x="215" y="75"/>
                          <a:pt x="215" y="76"/>
                          <a:pt x="216" y="77"/>
                        </a:cubicBezTo>
                        <a:cubicBezTo>
                          <a:pt x="216" y="78"/>
                          <a:pt x="216" y="80"/>
                          <a:pt x="217" y="82"/>
                        </a:cubicBezTo>
                        <a:cubicBezTo>
                          <a:pt x="217" y="82"/>
                          <a:pt x="216" y="82"/>
                          <a:pt x="216" y="82"/>
                        </a:cubicBezTo>
                        <a:close/>
                        <a:moveTo>
                          <a:pt x="215" y="88"/>
                        </a:moveTo>
                        <a:cubicBezTo>
                          <a:pt x="211" y="90"/>
                          <a:pt x="208" y="92"/>
                          <a:pt x="205" y="93"/>
                        </a:cubicBezTo>
                        <a:cubicBezTo>
                          <a:pt x="204" y="93"/>
                          <a:pt x="204" y="93"/>
                          <a:pt x="204" y="93"/>
                        </a:cubicBezTo>
                        <a:cubicBezTo>
                          <a:pt x="206" y="91"/>
                          <a:pt x="208" y="90"/>
                          <a:pt x="210" y="88"/>
                        </a:cubicBezTo>
                        <a:cubicBezTo>
                          <a:pt x="211" y="87"/>
                          <a:pt x="213" y="87"/>
                          <a:pt x="214" y="86"/>
                        </a:cubicBezTo>
                        <a:cubicBezTo>
                          <a:pt x="214" y="87"/>
                          <a:pt x="214" y="88"/>
                          <a:pt x="215" y="88"/>
                        </a:cubicBezTo>
                        <a:close/>
                        <a:moveTo>
                          <a:pt x="206" y="85"/>
                        </a:moveTo>
                        <a:cubicBezTo>
                          <a:pt x="208" y="84"/>
                          <a:pt x="208" y="84"/>
                          <a:pt x="208" y="84"/>
                        </a:cubicBezTo>
                        <a:cubicBezTo>
                          <a:pt x="209" y="83"/>
                          <a:pt x="208" y="82"/>
                          <a:pt x="207" y="82"/>
                        </a:cubicBezTo>
                        <a:cubicBezTo>
                          <a:pt x="209" y="81"/>
                          <a:pt x="210" y="80"/>
                          <a:pt x="212" y="79"/>
                        </a:cubicBezTo>
                        <a:cubicBezTo>
                          <a:pt x="212" y="81"/>
                          <a:pt x="213" y="82"/>
                          <a:pt x="213" y="83"/>
                        </a:cubicBezTo>
                        <a:cubicBezTo>
                          <a:pt x="211" y="84"/>
                          <a:pt x="208" y="84"/>
                          <a:pt x="206" y="85"/>
                        </a:cubicBezTo>
                        <a:close/>
                        <a:moveTo>
                          <a:pt x="206" y="58"/>
                        </a:moveTo>
                        <a:cubicBezTo>
                          <a:pt x="206" y="58"/>
                          <a:pt x="206" y="58"/>
                          <a:pt x="206" y="57"/>
                        </a:cubicBezTo>
                        <a:cubicBezTo>
                          <a:pt x="207" y="58"/>
                          <a:pt x="208" y="59"/>
                          <a:pt x="209" y="60"/>
                        </a:cubicBezTo>
                        <a:cubicBezTo>
                          <a:pt x="209" y="61"/>
                          <a:pt x="210" y="61"/>
                          <a:pt x="210" y="61"/>
                        </a:cubicBezTo>
                        <a:cubicBezTo>
                          <a:pt x="211" y="62"/>
                          <a:pt x="211" y="63"/>
                          <a:pt x="212" y="63"/>
                        </a:cubicBezTo>
                        <a:cubicBezTo>
                          <a:pt x="210" y="61"/>
                          <a:pt x="208" y="60"/>
                          <a:pt x="206" y="58"/>
                        </a:cubicBezTo>
                        <a:close/>
                        <a:moveTo>
                          <a:pt x="206" y="60"/>
                        </a:moveTo>
                        <a:cubicBezTo>
                          <a:pt x="206" y="60"/>
                          <a:pt x="205" y="60"/>
                          <a:pt x="205" y="60"/>
                        </a:cubicBezTo>
                        <a:cubicBezTo>
                          <a:pt x="204" y="59"/>
                          <a:pt x="204" y="58"/>
                          <a:pt x="203" y="57"/>
                        </a:cubicBezTo>
                        <a:cubicBezTo>
                          <a:pt x="204" y="58"/>
                          <a:pt x="204" y="58"/>
                          <a:pt x="205" y="59"/>
                        </a:cubicBezTo>
                        <a:cubicBezTo>
                          <a:pt x="205" y="60"/>
                          <a:pt x="206" y="60"/>
                          <a:pt x="206" y="60"/>
                        </a:cubicBezTo>
                        <a:close/>
                        <a:moveTo>
                          <a:pt x="211" y="67"/>
                        </a:moveTo>
                        <a:cubicBezTo>
                          <a:pt x="210" y="67"/>
                          <a:pt x="210" y="67"/>
                          <a:pt x="211" y="67"/>
                        </a:cubicBezTo>
                        <a:cubicBezTo>
                          <a:pt x="211" y="68"/>
                          <a:pt x="211" y="69"/>
                          <a:pt x="211" y="70"/>
                        </a:cubicBezTo>
                        <a:cubicBezTo>
                          <a:pt x="209" y="71"/>
                          <a:pt x="207" y="72"/>
                          <a:pt x="205" y="73"/>
                        </a:cubicBezTo>
                        <a:cubicBezTo>
                          <a:pt x="206" y="71"/>
                          <a:pt x="207" y="70"/>
                          <a:pt x="208" y="68"/>
                        </a:cubicBezTo>
                        <a:cubicBezTo>
                          <a:pt x="209" y="67"/>
                          <a:pt x="208" y="66"/>
                          <a:pt x="207" y="67"/>
                        </a:cubicBezTo>
                        <a:cubicBezTo>
                          <a:pt x="207" y="67"/>
                          <a:pt x="207" y="67"/>
                          <a:pt x="206" y="68"/>
                        </a:cubicBezTo>
                        <a:cubicBezTo>
                          <a:pt x="206" y="67"/>
                          <a:pt x="206" y="67"/>
                          <a:pt x="205" y="67"/>
                        </a:cubicBezTo>
                        <a:cubicBezTo>
                          <a:pt x="201" y="68"/>
                          <a:pt x="196" y="69"/>
                          <a:pt x="191" y="71"/>
                        </a:cubicBezTo>
                        <a:cubicBezTo>
                          <a:pt x="196" y="69"/>
                          <a:pt x="200" y="66"/>
                          <a:pt x="204" y="64"/>
                        </a:cubicBezTo>
                        <a:cubicBezTo>
                          <a:pt x="205" y="63"/>
                          <a:pt x="204" y="62"/>
                          <a:pt x="203" y="62"/>
                        </a:cubicBezTo>
                        <a:cubicBezTo>
                          <a:pt x="202" y="62"/>
                          <a:pt x="202" y="63"/>
                          <a:pt x="202" y="63"/>
                        </a:cubicBezTo>
                        <a:cubicBezTo>
                          <a:pt x="202" y="63"/>
                          <a:pt x="202" y="62"/>
                          <a:pt x="202" y="62"/>
                        </a:cubicBezTo>
                        <a:cubicBezTo>
                          <a:pt x="203" y="62"/>
                          <a:pt x="203" y="60"/>
                          <a:pt x="202" y="61"/>
                        </a:cubicBezTo>
                        <a:cubicBezTo>
                          <a:pt x="201" y="61"/>
                          <a:pt x="201" y="61"/>
                          <a:pt x="201" y="61"/>
                        </a:cubicBezTo>
                        <a:cubicBezTo>
                          <a:pt x="202" y="61"/>
                          <a:pt x="202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3" y="60"/>
                          <a:pt x="203" y="60"/>
                          <a:pt x="203" y="60"/>
                        </a:cubicBezTo>
                        <a:cubicBezTo>
                          <a:pt x="205" y="63"/>
                          <a:pt x="208" y="65"/>
                          <a:pt x="211" y="67"/>
                        </a:cubicBezTo>
                        <a:close/>
                        <a:moveTo>
                          <a:pt x="187" y="63"/>
                        </a:moveTo>
                        <a:cubicBezTo>
                          <a:pt x="191" y="61"/>
                          <a:pt x="195" y="59"/>
                          <a:pt x="198" y="56"/>
                        </a:cubicBezTo>
                        <a:cubicBezTo>
                          <a:pt x="199" y="57"/>
                          <a:pt x="200" y="58"/>
                          <a:pt x="201" y="59"/>
                        </a:cubicBezTo>
                        <a:cubicBezTo>
                          <a:pt x="196" y="60"/>
                          <a:pt x="192" y="61"/>
                          <a:pt x="187" y="63"/>
                        </a:cubicBezTo>
                        <a:close/>
                        <a:moveTo>
                          <a:pt x="191" y="56"/>
                        </a:moveTo>
                        <a:cubicBezTo>
                          <a:pt x="192" y="55"/>
                          <a:pt x="193" y="55"/>
                          <a:pt x="194" y="54"/>
                        </a:cubicBezTo>
                        <a:cubicBezTo>
                          <a:pt x="195" y="54"/>
                          <a:pt x="195" y="54"/>
                          <a:pt x="195" y="54"/>
                        </a:cubicBezTo>
                        <a:cubicBezTo>
                          <a:pt x="195" y="54"/>
                          <a:pt x="196" y="54"/>
                          <a:pt x="196" y="55"/>
                        </a:cubicBezTo>
                        <a:cubicBezTo>
                          <a:pt x="194" y="55"/>
                          <a:pt x="193" y="55"/>
                          <a:pt x="191" y="56"/>
                        </a:cubicBezTo>
                        <a:close/>
                        <a:moveTo>
                          <a:pt x="189" y="54"/>
                        </a:moveTo>
                        <a:cubicBezTo>
                          <a:pt x="189" y="54"/>
                          <a:pt x="189" y="54"/>
                          <a:pt x="190" y="53"/>
                        </a:cubicBezTo>
                        <a:cubicBezTo>
                          <a:pt x="190" y="53"/>
                          <a:pt x="189" y="52"/>
                          <a:pt x="188" y="52"/>
                        </a:cubicBezTo>
                        <a:cubicBezTo>
                          <a:pt x="187" y="53"/>
                          <a:pt x="186" y="54"/>
                          <a:pt x="186" y="55"/>
                        </a:cubicBezTo>
                        <a:cubicBezTo>
                          <a:pt x="185" y="54"/>
                          <a:pt x="185" y="54"/>
                          <a:pt x="184" y="53"/>
                        </a:cubicBezTo>
                        <a:cubicBezTo>
                          <a:pt x="186" y="52"/>
                          <a:pt x="188" y="51"/>
                          <a:pt x="189" y="50"/>
                        </a:cubicBezTo>
                        <a:cubicBezTo>
                          <a:pt x="191" y="51"/>
                          <a:pt x="192" y="52"/>
                          <a:pt x="193" y="53"/>
                        </a:cubicBezTo>
                        <a:cubicBezTo>
                          <a:pt x="192" y="53"/>
                          <a:pt x="190" y="54"/>
                          <a:pt x="189" y="54"/>
                        </a:cubicBezTo>
                        <a:close/>
                        <a:moveTo>
                          <a:pt x="184" y="56"/>
                        </a:moveTo>
                        <a:cubicBezTo>
                          <a:pt x="182" y="57"/>
                          <a:pt x="179" y="58"/>
                          <a:pt x="176" y="59"/>
                        </a:cubicBezTo>
                        <a:cubicBezTo>
                          <a:pt x="177" y="58"/>
                          <a:pt x="178" y="57"/>
                          <a:pt x="179" y="55"/>
                        </a:cubicBezTo>
                        <a:cubicBezTo>
                          <a:pt x="180" y="55"/>
                          <a:pt x="181" y="54"/>
                          <a:pt x="183" y="54"/>
                        </a:cubicBezTo>
                        <a:cubicBezTo>
                          <a:pt x="183" y="54"/>
                          <a:pt x="184" y="55"/>
                          <a:pt x="184" y="56"/>
                        </a:cubicBezTo>
                        <a:close/>
                        <a:moveTo>
                          <a:pt x="180" y="50"/>
                        </a:moveTo>
                        <a:cubicBezTo>
                          <a:pt x="177" y="51"/>
                          <a:pt x="173" y="53"/>
                          <a:pt x="170" y="54"/>
                        </a:cubicBezTo>
                        <a:cubicBezTo>
                          <a:pt x="171" y="53"/>
                          <a:pt x="173" y="51"/>
                          <a:pt x="174" y="50"/>
                        </a:cubicBezTo>
                        <a:cubicBezTo>
                          <a:pt x="176" y="49"/>
                          <a:pt x="178" y="48"/>
                          <a:pt x="179" y="48"/>
                        </a:cubicBezTo>
                        <a:cubicBezTo>
                          <a:pt x="180" y="48"/>
                          <a:pt x="180" y="49"/>
                          <a:pt x="180" y="50"/>
                        </a:cubicBezTo>
                        <a:cubicBezTo>
                          <a:pt x="180" y="50"/>
                          <a:pt x="180" y="50"/>
                          <a:pt x="180" y="50"/>
                        </a:cubicBezTo>
                        <a:close/>
                        <a:moveTo>
                          <a:pt x="166" y="49"/>
                        </a:moveTo>
                        <a:cubicBezTo>
                          <a:pt x="167" y="48"/>
                          <a:pt x="168" y="47"/>
                          <a:pt x="169" y="46"/>
                        </a:cubicBezTo>
                        <a:cubicBezTo>
                          <a:pt x="172" y="45"/>
                          <a:pt x="175" y="44"/>
                          <a:pt x="178" y="44"/>
                        </a:cubicBezTo>
                        <a:cubicBezTo>
                          <a:pt x="174" y="45"/>
                          <a:pt x="170" y="47"/>
                          <a:pt x="166" y="49"/>
                        </a:cubicBezTo>
                        <a:close/>
                        <a:moveTo>
                          <a:pt x="166" y="53"/>
                        </a:moveTo>
                        <a:cubicBezTo>
                          <a:pt x="163" y="55"/>
                          <a:pt x="159" y="58"/>
                          <a:pt x="156" y="60"/>
                        </a:cubicBezTo>
                        <a:cubicBezTo>
                          <a:pt x="155" y="61"/>
                          <a:pt x="154" y="61"/>
                          <a:pt x="153" y="62"/>
                        </a:cubicBezTo>
                        <a:cubicBezTo>
                          <a:pt x="154" y="60"/>
                          <a:pt x="155" y="59"/>
                          <a:pt x="156" y="58"/>
                        </a:cubicBezTo>
                        <a:cubicBezTo>
                          <a:pt x="159" y="56"/>
                          <a:pt x="162" y="55"/>
                          <a:pt x="166" y="53"/>
                        </a:cubicBezTo>
                        <a:cubicBezTo>
                          <a:pt x="166" y="53"/>
                          <a:pt x="166" y="53"/>
                          <a:pt x="166" y="53"/>
                        </a:cubicBezTo>
                        <a:close/>
                        <a:moveTo>
                          <a:pt x="154" y="49"/>
                        </a:moveTo>
                        <a:cubicBezTo>
                          <a:pt x="154" y="48"/>
                          <a:pt x="155" y="48"/>
                          <a:pt x="155" y="48"/>
                        </a:cubicBezTo>
                        <a:cubicBezTo>
                          <a:pt x="157" y="47"/>
                          <a:pt x="159" y="46"/>
                          <a:pt x="160" y="46"/>
                        </a:cubicBezTo>
                        <a:cubicBezTo>
                          <a:pt x="158" y="47"/>
                          <a:pt x="156" y="48"/>
                          <a:pt x="154" y="49"/>
                        </a:cubicBezTo>
                        <a:close/>
                        <a:moveTo>
                          <a:pt x="155" y="45"/>
                        </a:moveTo>
                        <a:cubicBezTo>
                          <a:pt x="152" y="46"/>
                          <a:pt x="149" y="47"/>
                          <a:pt x="147" y="48"/>
                        </a:cubicBezTo>
                        <a:cubicBezTo>
                          <a:pt x="149" y="46"/>
                          <a:pt x="152" y="44"/>
                          <a:pt x="155" y="42"/>
                        </a:cubicBezTo>
                        <a:cubicBezTo>
                          <a:pt x="157" y="42"/>
                          <a:pt x="159" y="41"/>
                          <a:pt x="161" y="41"/>
                        </a:cubicBezTo>
                        <a:cubicBezTo>
                          <a:pt x="159" y="42"/>
                          <a:pt x="157" y="44"/>
                          <a:pt x="155" y="45"/>
                        </a:cubicBezTo>
                        <a:close/>
                        <a:moveTo>
                          <a:pt x="154" y="34"/>
                        </a:moveTo>
                        <a:cubicBezTo>
                          <a:pt x="153" y="34"/>
                          <a:pt x="153" y="34"/>
                          <a:pt x="152" y="34"/>
                        </a:cubicBezTo>
                        <a:cubicBezTo>
                          <a:pt x="153" y="34"/>
                          <a:pt x="153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3"/>
                          <a:pt x="154" y="33"/>
                        </a:cubicBezTo>
                        <a:cubicBezTo>
                          <a:pt x="154" y="33"/>
                          <a:pt x="154" y="34"/>
                          <a:pt x="154" y="34"/>
                        </a:cubicBezTo>
                        <a:close/>
                        <a:moveTo>
                          <a:pt x="152" y="36"/>
                        </a:moveTo>
                        <a:cubicBezTo>
                          <a:pt x="150" y="37"/>
                          <a:pt x="147" y="38"/>
                          <a:pt x="145" y="40"/>
                        </a:cubicBezTo>
                        <a:cubicBezTo>
                          <a:pt x="145" y="40"/>
                          <a:pt x="145" y="40"/>
                          <a:pt x="144" y="40"/>
                        </a:cubicBezTo>
                        <a:cubicBezTo>
                          <a:pt x="146" y="38"/>
                          <a:pt x="148" y="37"/>
                          <a:pt x="150" y="36"/>
                        </a:cubicBezTo>
                        <a:cubicBezTo>
                          <a:pt x="151" y="36"/>
                          <a:pt x="151" y="36"/>
                          <a:pt x="152" y="36"/>
                        </a:cubicBezTo>
                        <a:close/>
                        <a:moveTo>
                          <a:pt x="150" y="34"/>
                        </a:moveTo>
                        <a:cubicBezTo>
                          <a:pt x="148" y="34"/>
                          <a:pt x="147" y="34"/>
                          <a:pt x="146" y="34"/>
                        </a:cubicBezTo>
                        <a:cubicBezTo>
                          <a:pt x="146" y="34"/>
                          <a:pt x="147" y="33"/>
                          <a:pt x="147" y="33"/>
                        </a:cubicBezTo>
                        <a:cubicBezTo>
                          <a:pt x="149" y="33"/>
                          <a:pt x="150" y="33"/>
                          <a:pt x="151" y="33"/>
                        </a:cubicBezTo>
                        <a:cubicBezTo>
                          <a:pt x="151" y="33"/>
                          <a:pt x="150" y="34"/>
                          <a:pt x="150" y="34"/>
                        </a:cubicBezTo>
                        <a:close/>
                        <a:moveTo>
                          <a:pt x="151" y="29"/>
                        </a:moveTo>
                        <a:cubicBezTo>
                          <a:pt x="151" y="29"/>
                          <a:pt x="151" y="29"/>
                          <a:pt x="151" y="29"/>
                        </a:cubicBezTo>
                        <a:cubicBezTo>
                          <a:pt x="150" y="29"/>
                          <a:pt x="149" y="29"/>
                          <a:pt x="148" y="29"/>
                        </a:cubicBezTo>
                        <a:cubicBezTo>
                          <a:pt x="148" y="29"/>
                          <a:pt x="148" y="28"/>
                          <a:pt x="149" y="28"/>
                        </a:cubicBezTo>
                        <a:cubicBezTo>
                          <a:pt x="150" y="28"/>
                          <a:pt x="151" y="29"/>
                          <a:pt x="152" y="29"/>
                        </a:cubicBezTo>
                        <a:cubicBezTo>
                          <a:pt x="151" y="29"/>
                          <a:pt x="151" y="29"/>
                          <a:pt x="151" y="29"/>
                        </a:cubicBezTo>
                        <a:close/>
                        <a:moveTo>
                          <a:pt x="148" y="20"/>
                        </a:moveTo>
                        <a:cubicBezTo>
                          <a:pt x="146" y="18"/>
                          <a:pt x="144" y="17"/>
                          <a:pt x="142" y="16"/>
                        </a:cubicBezTo>
                        <a:cubicBezTo>
                          <a:pt x="142" y="16"/>
                          <a:pt x="143" y="16"/>
                          <a:pt x="143" y="15"/>
                        </a:cubicBezTo>
                        <a:cubicBezTo>
                          <a:pt x="146" y="16"/>
                          <a:pt x="149" y="17"/>
                          <a:pt x="152" y="18"/>
                        </a:cubicBezTo>
                        <a:cubicBezTo>
                          <a:pt x="151" y="18"/>
                          <a:pt x="149" y="19"/>
                          <a:pt x="148" y="20"/>
                        </a:cubicBezTo>
                        <a:close/>
                        <a:moveTo>
                          <a:pt x="139" y="9"/>
                        </a:moveTo>
                        <a:cubicBezTo>
                          <a:pt x="139" y="9"/>
                          <a:pt x="139" y="9"/>
                          <a:pt x="139" y="9"/>
                        </a:cubicBezTo>
                        <a:cubicBezTo>
                          <a:pt x="138" y="8"/>
                          <a:pt x="138" y="8"/>
                          <a:pt x="138" y="8"/>
                        </a:cubicBezTo>
                        <a:cubicBezTo>
                          <a:pt x="140" y="9"/>
                          <a:pt x="142" y="9"/>
                          <a:pt x="145" y="9"/>
                        </a:cubicBezTo>
                        <a:cubicBezTo>
                          <a:pt x="145" y="9"/>
                          <a:pt x="145" y="10"/>
                          <a:pt x="146" y="10"/>
                        </a:cubicBezTo>
                        <a:cubicBezTo>
                          <a:pt x="144" y="9"/>
                          <a:pt x="142" y="9"/>
                          <a:pt x="139" y="9"/>
                        </a:cubicBezTo>
                        <a:close/>
                        <a:moveTo>
                          <a:pt x="143" y="13"/>
                        </a:moveTo>
                        <a:cubicBezTo>
                          <a:pt x="142" y="13"/>
                          <a:pt x="142" y="13"/>
                          <a:pt x="142" y="13"/>
                        </a:cubicBezTo>
                        <a:cubicBezTo>
                          <a:pt x="140" y="13"/>
                          <a:pt x="138" y="13"/>
                          <a:pt x="135" y="13"/>
                        </a:cubicBezTo>
                        <a:cubicBezTo>
                          <a:pt x="136" y="12"/>
                          <a:pt x="136" y="12"/>
                          <a:pt x="136" y="12"/>
                        </a:cubicBezTo>
                        <a:cubicBezTo>
                          <a:pt x="138" y="12"/>
                          <a:pt x="141" y="13"/>
                          <a:pt x="143" y="13"/>
                        </a:cubicBezTo>
                        <a:close/>
                        <a:moveTo>
                          <a:pt x="136" y="14"/>
                        </a:moveTo>
                        <a:cubicBezTo>
                          <a:pt x="137" y="14"/>
                          <a:pt x="138" y="14"/>
                          <a:pt x="139" y="15"/>
                        </a:cubicBezTo>
                        <a:cubicBezTo>
                          <a:pt x="139" y="15"/>
                          <a:pt x="139" y="15"/>
                          <a:pt x="138" y="15"/>
                        </a:cubicBezTo>
                        <a:cubicBezTo>
                          <a:pt x="138" y="15"/>
                          <a:pt x="137" y="14"/>
                          <a:pt x="136" y="14"/>
                        </a:cubicBezTo>
                        <a:cubicBezTo>
                          <a:pt x="136" y="14"/>
                          <a:pt x="136" y="14"/>
                          <a:pt x="136" y="14"/>
                        </a:cubicBezTo>
                        <a:close/>
                        <a:moveTo>
                          <a:pt x="138" y="18"/>
                        </a:moveTo>
                        <a:cubicBezTo>
                          <a:pt x="141" y="19"/>
                          <a:pt x="143" y="20"/>
                          <a:pt x="146" y="21"/>
                        </a:cubicBezTo>
                        <a:cubicBezTo>
                          <a:pt x="146" y="21"/>
                          <a:pt x="146" y="21"/>
                          <a:pt x="146" y="21"/>
                        </a:cubicBezTo>
                        <a:cubicBezTo>
                          <a:pt x="143" y="20"/>
                          <a:pt x="140" y="20"/>
                          <a:pt x="137" y="19"/>
                        </a:cubicBezTo>
                        <a:cubicBezTo>
                          <a:pt x="137" y="19"/>
                          <a:pt x="138" y="19"/>
                          <a:pt x="138" y="18"/>
                        </a:cubicBezTo>
                        <a:close/>
                        <a:moveTo>
                          <a:pt x="141" y="27"/>
                        </a:moveTo>
                        <a:cubicBezTo>
                          <a:pt x="143" y="27"/>
                          <a:pt x="144" y="27"/>
                          <a:pt x="146" y="28"/>
                        </a:cubicBezTo>
                        <a:cubicBezTo>
                          <a:pt x="146" y="28"/>
                          <a:pt x="145" y="28"/>
                          <a:pt x="145" y="28"/>
                        </a:cubicBezTo>
                        <a:cubicBezTo>
                          <a:pt x="143" y="28"/>
                          <a:pt x="142" y="28"/>
                          <a:pt x="140" y="27"/>
                        </a:cubicBezTo>
                        <a:cubicBezTo>
                          <a:pt x="140" y="27"/>
                          <a:pt x="141" y="27"/>
                          <a:pt x="141" y="27"/>
                        </a:cubicBezTo>
                        <a:close/>
                        <a:moveTo>
                          <a:pt x="142" y="30"/>
                        </a:moveTo>
                        <a:cubicBezTo>
                          <a:pt x="142" y="30"/>
                          <a:pt x="142" y="30"/>
                          <a:pt x="142" y="30"/>
                        </a:cubicBezTo>
                        <a:cubicBezTo>
                          <a:pt x="140" y="30"/>
                          <a:pt x="138" y="29"/>
                          <a:pt x="137" y="29"/>
                        </a:cubicBezTo>
                        <a:cubicBezTo>
                          <a:pt x="137" y="29"/>
                          <a:pt x="137" y="29"/>
                          <a:pt x="138" y="29"/>
                        </a:cubicBezTo>
                        <a:cubicBezTo>
                          <a:pt x="139" y="29"/>
                          <a:pt x="141" y="29"/>
                          <a:pt x="142" y="30"/>
                        </a:cubicBezTo>
                        <a:close/>
                        <a:moveTo>
                          <a:pt x="140" y="34"/>
                        </a:moveTo>
                        <a:cubicBezTo>
                          <a:pt x="141" y="33"/>
                          <a:pt x="142" y="33"/>
                          <a:pt x="144" y="33"/>
                        </a:cubicBezTo>
                        <a:cubicBezTo>
                          <a:pt x="143" y="33"/>
                          <a:pt x="143" y="34"/>
                          <a:pt x="142" y="34"/>
                        </a:cubicBezTo>
                        <a:cubicBezTo>
                          <a:pt x="141" y="34"/>
                          <a:pt x="139" y="34"/>
                          <a:pt x="138" y="34"/>
                        </a:cubicBezTo>
                        <a:cubicBezTo>
                          <a:pt x="139" y="34"/>
                          <a:pt x="139" y="34"/>
                          <a:pt x="140" y="34"/>
                        </a:cubicBezTo>
                        <a:close/>
                        <a:moveTo>
                          <a:pt x="143" y="36"/>
                        </a:moveTo>
                        <a:cubicBezTo>
                          <a:pt x="144" y="36"/>
                          <a:pt x="146" y="36"/>
                          <a:pt x="147" y="36"/>
                        </a:cubicBezTo>
                        <a:cubicBezTo>
                          <a:pt x="145" y="37"/>
                          <a:pt x="143" y="39"/>
                          <a:pt x="141" y="40"/>
                        </a:cubicBezTo>
                        <a:cubicBezTo>
                          <a:pt x="140" y="40"/>
                          <a:pt x="139" y="40"/>
                          <a:pt x="138" y="40"/>
                        </a:cubicBezTo>
                        <a:cubicBezTo>
                          <a:pt x="137" y="40"/>
                          <a:pt x="136" y="40"/>
                          <a:pt x="135" y="40"/>
                        </a:cubicBezTo>
                        <a:cubicBezTo>
                          <a:pt x="137" y="39"/>
                          <a:pt x="140" y="37"/>
                          <a:pt x="143" y="36"/>
                        </a:cubicBezTo>
                        <a:close/>
                        <a:moveTo>
                          <a:pt x="137" y="42"/>
                        </a:moveTo>
                        <a:cubicBezTo>
                          <a:pt x="134" y="42"/>
                          <a:pt x="132" y="43"/>
                          <a:pt x="130" y="43"/>
                        </a:cubicBezTo>
                        <a:cubicBezTo>
                          <a:pt x="131" y="43"/>
                          <a:pt x="131" y="43"/>
                          <a:pt x="132" y="42"/>
                        </a:cubicBezTo>
                        <a:cubicBezTo>
                          <a:pt x="133" y="42"/>
                          <a:pt x="135" y="42"/>
                          <a:pt x="137" y="42"/>
                        </a:cubicBezTo>
                        <a:close/>
                        <a:moveTo>
                          <a:pt x="136" y="44"/>
                        </a:moveTo>
                        <a:cubicBezTo>
                          <a:pt x="136" y="44"/>
                          <a:pt x="135" y="45"/>
                          <a:pt x="135" y="45"/>
                        </a:cubicBezTo>
                        <a:cubicBezTo>
                          <a:pt x="131" y="46"/>
                          <a:pt x="128" y="46"/>
                          <a:pt x="124" y="47"/>
                        </a:cubicBezTo>
                        <a:cubicBezTo>
                          <a:pt x="125" y="47"/>
                          <a:pt x="125" y="46"/>
                          <a:pt x="126" y="46"/>
                        </a:cubicBezTo>
                        <a:cubicBezTo>
                          <a:pt x="129" y="45"/>
                          <a:pt x="133" y="45"/>
                          <a:pt x="136" y="44"/>
                        </a:cubicBezTo>
                        <a:close/>
                        <a:moveTo>
                          <a:pt x="126" y="44"/>
                        </a:moveTo>
                        <a:cubicBezTo>
                          <a:pt x="123" y="45"/>
                          <a:pt x="120" y="46"/>
                          <a:pt x="117" y="47"/>
                        </a:cubicBezTo>
                        <a:cubicBezTo>
                          <a:pt x="118" y="45"/>
                          <a:pt x="120" y="44"/>
                          <a:pt x="121" y="42"/>
                        </a:cubicBezTo>
                        <a:cubicBezTo>
                          <a:pt x="121" y="42"/>
                          <a:pt x="121" y="42"/>
                          <a:pt x="121" y="42"/>
                        </a:cubicBezTo>
                        <a:cubicBezTo>
                          <a:pt x="124" y="42"/>
                          <a:pt x="126" y="42"/>
                          <a:pt x="129" y="42"/>
                        </a:cubicBezTo>
                        <a:cubicBezTo>
                          <a:pt x="128" y="43"/>
                          <a:pt x="127" y="44"/>
                          <a:pt x="126" y="44"/>
                        </a:cubicBezTo>
                        <a:close/>
                        <a:moveTo>
                          <a:pt x="111" y="46"/>
                        </a:moveTo>
                        <a:cubicBezTo>
                          <a:pt x="113" y="45"/>
                          <a:pt x="114" y="44"/>
                          <a:pt x="115" y="42"/>
                        </a:cubicBezTo>
                        <a:cubicBezTo>
                          <a:pt x="116" y="42"/>
                          <a:pt x="117" y="42"/>
                          <a:pt x="118" y="42"/>
                        </a:cubicBezTo>
                        <a:cubicBezTo>
                          <a:pt x="116" y="44"/>
                          <a:pt x="114" y="45"/>
                          <a:pt x="111" y="46"/>
                        </a:cubicBezTo>
                        <a:close/>
                        <a:moveTo>
                          <a:pt x="115" y="41"/>
                        </a:moveTo>
                        <a:cubicBezTo>
                          <a:pt x="114" y="40"/>
                          <a:pt x="113" y="40"/>
                          <a:pt x="112" y="41"/>
                        </a:cubicBezTo>
                        <a:cubicBezTo>
                          <a:pt x="110" y="41"/>
                          <a:pt x="109" y="41"/>
                          <a:pt x="107" y="41"/>
                        </a:cubicBezTo>
                        <a:cubicBezTo>
                          <a:pt x="107" y="40"/>
                          <a:pt x="108" y="40"/>
                          <a:pt x="108" y="40"/>
                        </a:cubicBezTo>
                        <a:cubicBezTo>
                          <a:pt x="112" y="39"/>
                          <a:pt x="115" y="38"/>
                          <a:pt x="119" y="37"/>
                        </a:cubicBezTo>
                        <a:cubicBezTo>
                          <a:pt x="118" y="38"/>
                          <a:pt x="116" y="39"/>
                          <a:pt x="115" y="41"/>
                        </a:cubicBezTo>
                        <a:close/>
                        <a:moveTo>
                          <a:pt x="116" y="33"/>
                        </a:moveTo>
                        <a:cubicBezTo>
                          <a:pt x="115" y="33"/>
                          <a:pt x="115" y="33"/>
                          <a:pt x="114" y="34"/>
                        </a:cubicBezTo>
                        <a:cubicBezTo>
                          <a:pt x="115" y="33"/>
                          <a:pt x="115" y="33"/>
                          <a:pt x="116" y="33"/>
                        </a:cubicBezTo>
                        <a:cubicBezTo>
                          <a:pt x="116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6" y="33"/>
                        </a:cubicBezTo>
                        <a:close/>
                        <a:moveTo>
                          <a:pt x="105" y="29"/>
                        </a:moveTo>
                        <a:cubicBezTo>
                          <a:pt x="104" y="29"/>
                          <a:pt x="103" y="29"/>
                          <a:pt x="102" y="29"/>
                        </a:cubicBezTo>
                        <a:cubicBezTo>
                          <a:pt x="104" y="29"/>
                          <a:pt x="106" y="28"/>
                          <a:pt x="107" y="27"/>
                        </a:cubicBezTo>
                        <a:cubicBezTo>
                          <a:pt x="108" y="27"/>
                          <a:pt x="108" y="27"/>
                          <a:pt x="109" y="27"/>
                        </a:cubicBezTo>
                        <a:cubicBezTo>
                          <a:pt x="108" y="28"/>
                          <a:pt x="106" y="29"/>
                          <a:pt x="105" y="29"/>
                        </a:cubicBezTo>
                        <a:close/>
                        <a:moveTo>
                          <a:pt x="103" y="32"/>
                        </a:moveTo>
                        <a:cubicBezTo>
                          <a:pt x="104" y="32"/>
                          <a:pt x="104" y="32"/>
                          <a:pt x="105" y="32"/>
                        </a:cubicBezTo>
                        <a:cubicBezTo>
                          <a:pt x="104" y="33"/>
                          <a:pt x="102" y="34"/>
                          <a:pt x="101" y="35"/>
                        </a:cubicBezTo>
                        <a:cubicBezTo>
                          <a:pt x="100" y="35"/>
                          <a:pt x="100" y="35"/>
                          <a:pt x="99" y="35"/>
                        </a:cubicBezTo>
                        <a:cubicBezTo>
                          <a:pt x="99" y="35"/>
                          <a:pt x="98" y="35"/>
                          <a:pt x="98" y="36"/>
                        </a:cubicBezTo>
                        <a:cubicBezTo>
                          <a:pt x="98" y="36"/>
                          <a:pt x="97" y="36"/>
                          <a:pt x="96" y="37"/>
                        </a:cubicBezTo>
                        <a:cubicBezTo>
                          <a:pt x="98" y="35"/>
                          <a:pt x="101" y="33"/>
                          <a:pt x="103" y="32"/>
                        </a:cubicBezTo>
                        <a:close/>
                        <a:moveTo>
                          <a:pt x="96" y="35"/>
                        </a:moveTo>
                        <a:cubicBezTo>
                          <a:pt x="97" y="34"/>
                          <a:pt x="98" y="33"/>
                          <a:pt x="99" y="32"/>
                        </a:cubicBezTo>
                        <a:cubicBezTo>
                          <a:pt x="99" y="32"/>
                          <a:pt x="100" y="32"/>
                          <a:pt x="100" y="32"/>
                        </a:cubicBezTo>
                        <a:cubicBezTo>
                          <a:pt x="99" y="33"/>
                          <a:pt x="98" y="34"/>
                          <a:pt x="96" y="35"/>
                        </a:cubicBezTo>
                        <a:close/>
                        <a:moveTo>
                          <a:pt x="96" y="30"/>
                        </a:moveTo>
                        <a:cubicBezTo>
                          <a:pt x="96" y="30"/>
                          <a:pt x="95" y="30"/>
                          <a:pt x="95" y="30"/>
                        </a:cubicBezTo>
                        <a:cubicBezTo>
                          <a:pt x="97" y="29"/>
                          <a:pt x="98" y="28"/>
                          <a:pt x="100" y="27"/>
                        </a:cubicBezTo>
                        <a:cubicBezTo>
                          <a:pt x="100" y="27"/>
                          <a:pt x="100" y="27"/>
                          <a:pt x="100" y="27"/>
                        </a:cubicBezTo>
                        <a:cubicBezTo>
                          <a:pt x="99" y="28"/>
                          <a:pt x="97" y="29"/>
                          <a:pt x="96" y="30"/>
                        </a:cubicBezTo>
                        <a:close/>
                        <a:moveTo>
                          <a:pt x="90" y="31"/>
                        </a:moveTo>
                        <a:cubicBezTo>
                          <a:pt x="90" y="31"/>
                          <a:pt x="89" y="31"/>
                          <a:pt x="89" y="31"/>
                        </a:cubicBezTo>
                        <a:cubicBezTo>
                          <a:pt x="88" y="32"/>
                          <a:pt x="86" y="33"/>
                          <a:pt x="85" y="33"/>
                        </a:cubicBezTo>
                        <a:cubicBezTo>
                          <a:pt x="85" y="33"/>
                          <a:pt x="85" y="33"/>
                          <a:pt x="85" y="33"/>
                        </a:cubicBezTo>
                        <a:cubicBezTo>
                          <a:pt x="87" y="31"/>
                          <a:pt x="89" y="28"/>
                          <a:pt x="91" y="26"/>
                        </a:cubicBezTo>
                        <a:cubicBezTo>
                          <a:pt x="93" y="26"/>
                          <a:pt x="95" y="27"/>
                          <a:pt x="97" y="27"/>
                        </a:cubicBezTo>
                        <a:cubicBezTo>
                          <a:pt x="95" y="28"/>
                          <a:pt x="92" y="30"/>
                          <a:pt x="90" y="31"/>
                        </a:cubicBezTo>
                        <a:close/>
                        <a:moveTo>
                          <a:pt x="89" y="18"/>
                        </a:moveTo>
                        <a:cubicBezTo>
                          <a:pt x="89" y="18"/>
                          <a:pt x="89" y="18"/>
                          <a:pt x="88" y="18"/>
                        </a:cubicBezTo>
                        <a:cubicBezTo>
                          <a:pt x="88" y="18"/>
                          <a:pt x="87" y="19"/>
                          <a:pt x="87" y="19"/>
                        </a:cubicBezTo>
                        <a:cubicBezTo>
                          <a:pt x="83" y="21"/>
                          <a:pt x="79" y="23"/>
                          <a:pt x="75" y="26"/>
                        </a:cubicBezTo>
                        <a:cubicBezTo>
                          <a:pt x="73" y="27"/>
                          <a:pt x="70" y="28"/>
                          <a:pt x="68" y="29"/>
                        </a:cubicBezTo>
                        <a:cubicBezTo>
                          <a:pt x="68" y="29"/>
                          <a:pt x="68" y="28"/>
                          <a:pt x="69" y="28"/>
                        </a:cubicBezTo>
                        <a:cubicBezTo>
                          <a:pt x="73" y="25"/>
                          <a:pt x="78" y="23"/>
                          <a:pt x="83" y="20"/>
                        </a:cubicBezTo>
                        <a:cubicBezTo>
                          <a:pt x="86" y="19"/>
                          <a:pt x="90" y="17"/>
                          <a:pt x="94" y="16"/>
                        </a:cubicBezTo>
                        <a:cubicBezTo>
                          <a:pt x="93" y="16"/>
                          <a:pt x="93" y="16"/>
                          <a:pt x="92" y="17"/>
                        </a:cubicBezTo>
                        <a:cubicBezTo>
                          <a:pt x="91" y="17"/>
                          <a:pt x="90" y="18"/>
                          <a:pt x="89" y="18"/>
                        </a:cubicBezTo>
                        <a:close/>
                        <a:moveTo>
                          <a:pt x="80" y="17"/>
                        </a:moveTo>
                        <a:cubicBezTo>
                          <a:pt x="73" y="19"/>
                          <a:pt x="66" y="23"/>
                          <a:pt x="60" y="27"/>
                        </a:cubicBezTo>
                        <a:cubicBezTo>
                          <a:pt x="60" y="27"/>
                          <a:pt x="60" y="28"/>
                          <a:pt x="60" y="28"/>
                        </a:cubicBezTo>
                        <a:cubicBezTo>
                          <a:pt x="58" y="29"/>
                          <a:pt x="56" y="31"/>
                          <a:pt x="54" y="32"/>
                        </a:cubicBezTo>
                        <a:cubicBezTo>
                          <a:pt x="51" y="34"/>
                          <a:pt x="48" y="35"/>
                          <a:pt x="45" y="36"/>
                        </a:cubicBezTo>
                        <a:cubicBezTo>
                          <a:pt x="48" y="34"/>
                          <a:pt x="52" y="31"/>
                          <a:pt x="55" y="29"/>
                        </a:cubicBezTo>
                        <a:cubicBezTo>
                          <a:pt x="62" y="23"/>
                          <a:pt x="70" y="19"/>
                          <a:pt x="79" y="15"/>
                        </a:cubicBezTo>
                        <a:cubicBezTo>
                          <a:pt x="81" y="14"/>
                          <a:pt x="83" y="13"/>
                          <a:pt x="85" y="12"/>
                        </a:cubicBezTo>
                        <a:cubicBezTo>
                          <a:pt x="83" y="13"/>
                          <a:pt x="81" y="14"/>
                          <a:pt x="80" y="15"/>
                        </a:cubicBezTo>
                        <a:cubicBezTo>
                          <a:pt x="79" y="16"/>
                          <a:pt x="79" y="16"/>
                          <a:pt x="80" y="17"/>
                        </a:cubicBezTo>
                        <a:close/>
                        <a:moveTo>
                          <a:pt x="50" y="40"/>
                        </a:moveTo>
                        <a:cubicBezTo>
                          <a:pt x="51" y="39"/>
                          <a:pt x="52" y="38"/>
                          <a:pt x="53" y="38"/>
                        </a:cubicBezTo>
                        <a:cubicBezTo>
                          <a:pt x="52" y="39"/>
                          <a:pt x="51" y="40"/>
                          <a:pt x="50" y="41"/>
                        </a:cubicBezTo>
                        <a:cubicBezTo>
                          <a:pt x="50" y="40"/>
                          <a:pt x="50" y="40"/>
                          <a:pt x="50" y="40"/>
                        </a:cubicBezTo>
                        <a:close/>
                        <a:moveTo>
                          <a:pt x="56" y="38"/>
                        </a:moveTo>
                        <a:cubicBezTo>
                          <a:pt x="56" y="38"/>
                          <a:pt x="57" y="38"/>
                          <a:pt x="57" y="38"/>
                        </a:cubicBezTo>
                        <a:cubicBezTo>
                          <a:pt x="56" y="40"/>
                          <a:pt x="54" y="42"/>
                          <a:pt x="53" y="44"/>
                        </a:cubicBezTo>
                        <a:cubicBezTo>
                          <a:pt x="49" y="46"/>
                          <a:pt x="46" y="48"/>
                          <a:pt x="43" y="51"/>
                        </a:cubicBezTo>
                        <a:cubicBezTo>
                          <a:pt x="44" y="51"/>
                          <a:pt x="44" y="50"/>
                          <a:pt x="44" y="50"/>
                        </a:cubicBezTo>
                        <a:cubicBezTo>
                          <a:pt x="48" y="46"/>
                          <a:pt x="52" y="42"/>
                          <a:pt x="56" y="38"/>
                        </a:cubicBezTo>
                        <a:close/>
                        <a:moveTo>
                          <a:pt x="49" y="48"/>
                        </a:moveTo>
                        <a:cubicBezTo>
                          <a:pt x="49" y="49"/>
                          <a:pt x="48" y="50"/>
                          <a:pt x="47" y="50"/>
                        </a:cubicBezTo>
                        <a:cubicBezTo>
                          <a:pt x="46" y="51"/>
                          <a:pt x="46" y="52"/>
                          <a:pt x="45" y="53"/>
                        </a:cubicBezTo>
                        <a:cubicBezTo>
                          <a:pt x="43" y="54"/>
                          <a:pt x="41" y="56"/>
                          <a:pt x="40" y="57"/>
                        </a:cubicBezTo>
                        <a:cubicBezTo>
                          <a:pt x="40" y="56"/>
                          <a:pt x="40" y="56"/>
                          <a:pt x="40" y="56"/>
                        </a:cubicBezTo>
                        <a:cubicBezTo>
                          <a:pt x="43" y="53"/>
                          <a:pt x="46" y="51"/>
                          <a:pt x="49" y="48"/>
                        </a:cubicBezTo>
                        <a:close/>
                        <a:moveTo>
                          <a:pt x="39" y="55"/>
                        </a:moveTo>
                        <a:cubicBezTo>
                          <a:pt x="38" y="55"/>
                          <a:pt x="38" y="56"/>
                          <a:pt x="37" y="57"/>
                        </a:cubicBezTo>
                        <a:cubicBezTo>
                          <a:pt x="37" y="57"/>
                          <a:pt x="37" y="56"/>
                          <a:pt x="37" y="56"/>
                        </a:cubicBezTo>
                        <a:cubicBezTo>
                          <a:pt x="38" y="56"/>
                          <a:pt x="38" y="55"/>
                          <a:pt x="39" y="54"/>
                        </a:cubicBezTo>
                        <a:cubicBezTo>
                          <a:pt x="39" y="54"/>
                          <a:pt x="40" y="53"/>
                          <a:pt x="40" y="53"/>
                        </a:cubicBezTo>
                        <a:lnTo>
                          <a:pt x="39" y="55"/>
                        </a:lnTo>
                        <a:close/>
                        <a:moveTo>
                          <a:pt x="38" y="65"/>
                        </a:moveTo>
                        <a:cubicBezTo>
                          <a:pt x="40" y="64"/>
                          <a:pt x="42" y="62"/>
                          <a:pt x="45" y="60"/>
                        </a:cubicBezTo>
                        <a:cubicBezTo>
                          <a:pt x="40" y="65"/>
                          <a:pt x="35" y="70"/>
                          <a:pt x="30" y="75"/>
                        </a:cubicBezTo>
                        <a:cubicBezTo>
                          <a:pt x="30" y="75"/>
                          <a:pt x="30" y="77"/>
                          <a:pt x="31" y="76"/>
                        </a:cubicBezTo>
                        <a:cubicBezTo>
                          <a:pt x="32" y="76"/>
                          <a:pt x="33" y="75"/>
                          <a:pt x="34" y="75"/>
                        </a:cubicBezTo>
                        <a:cubicBezTo>
                          <a:pt x="33" y="75"/>
                          <a:pt x="33" y="76"/>
                          <a:pt x="32" y="76"/>
                        </a:cubicBezTo>
                        <a:cubicBezTo>
                          <a:pt x="31" y="77"/>
                          <a:pt x="29" y="78"/>
                          <a:pt x="27" y="78"/>
                        </a:cubicBezTo>
                        <a:cubicBezTo>
                          <a:pt x="27" y="77"/>
                          <a:pt x="28" y="76"/>
                          <a:pt x="29" y="75"/>
                        </a:cubicBezTo>
                        <a:cubicBezTo>
                          <a:pt x="32" y="72"/>
                          <a:pt x="35" y="69"/>
                          <a:pt x="38" y="65"/>
                        </a:cubicBezTo>
                        <a:close/>
                        <a:moveTo>
                          <a:pt x="34" y="77"/>
                        </a:moveTo>
                        <a:cubicBezTo>
                          <a:pt x="35" y="77"/>
                          <a:pt x="36" y="76"/>
                          <a:pt x="37" y="75"/>
                        </a:cubicBezTo>
                        <a:cubicBezTo>
                          <a:pt x="35" y="78"/>
                          <a:pt x="32" y="81"/>
                          <a:pt x="30" y="83"/>
                        </a:cubicBezTo>
                        <a:cubicBezTo>
                          <a:pt x="30" y="83"/>
                          <a:pt x="30" y="83"/>
                          <a:pt x="30" y="83"/>
                        </a:cubicBezTo>
                        <a:cubicBezTo>
                          <a:pt x="31" y="81"/>
                          <a:pt x="32" y="79"/>
                          <a:pt x="34" y="77"/>
                        </a:cubicBezTo>
                        <a:close/>
                        <a:moveTo>
                          <a:pt x="30" y="93"/>
                        </a:moveTo>
                        <a:cubicBezTo>
                          <a:pt x="30" y="93"/>
                          <a:pt x="30" y="93"/>
                          <a:pt x="30" y="94"/>
                        </a:cubicBezTo>
                        <a:cubicBezTo>
                          <a:pt x="30" y="94"/>
                          <a:pt x="30" y="94"/>
                          <a:pt x="30" y="94"/>
                        </a:cubicBezTo>
                        <a:cubicBezTo>
                          <a:pt x="30" y="94"/>
                          <a:pt x="30" y="93"/>
                          <a:pt x="29" y="93"/>
                        </a:cubicBezTo>
                        <a:cubicBezTo>
                          <a:pt x="29" y="93"/>
                          <a:pt x="30" y="93"/>
                          <a:pt x="30" y="93"/>
                        </a:cubicBezTo>
                        <a:close/>
                        <a:moveTo>
                          <a:pt x="32" y="123"/>
                        </a:moveTo>
                        <a:cubicBezTo>
                          <a:pt x="32" y="124"/>
                          <a:pt x="32" y="124"/>
                          <a:pt x="32" y="125"/>
                        </a:cubicBezTo>
                        <a:cubicBezTo>
                          <a:pt x="32" y="125"/>
                          <a:pt x="32" y="125"/>
                          <a:pt x="32" y="126"/>
                        </a:cubicBezTo>
                        <a:cubicBezTo>
                          <a:pt x="31" y="124"/>
                          <a:pt x="31" y="124"/>
                          <a:pt x="31" y="124"/>
                        </a:cubicBezTo>
                        <a:cubicBezTo>
                          <a:pt x="32" y="124"/>
                          <a:pt x="32" y="124"/>
                          <a:pt x="32" y="123"/>
                        </a:cubicBezTo>
                        <a:close/>
                        <a:moveTo>
                          <a:pt x="32" y="120"/>
                        </a:moveTo>
                        <a:cubicBezTo>
                          <a:pt x="32" y="119"/>
                          <a:pt x="33" y="117"/>
                          <a:pt x="33" y="115"/>
                        </a:cubicBezTo>
                        <a:cubicBezTo>
                          <a:pt x="33" y="116"/>
                          <a:pt x="34" y="118"/>
                          <a:pt x="34" y="119"/>
                        </a:cubicBezTo>
                        <a:cubicBezTo>
                          <a:pt x="34" y="120"/>
                          <a:pt x="34" y="120"/>
                          <a:pt x="34" y="121"/>
                        </a:cubicBezTo>
                        <a:cubicBezTo>
                          <a:pt x="33" y="122"/>
                          <a:pt x="33" y="122"/>
                          <a:pt x="33" y="123"/>
                        </a:cubicBezTo>
                        <a:cubicBezTo>
                          <a:pt x="33" y="122"/>
                          <a:pt x="32" y="121"/>
                          <a:pt x="32" y="120"/>
                        </a:cubicBezTo>
                        <a:close/>
                        <a:moveTo>
                          <a:pt x="33" y="131"/>
                        </a:moveTo>
                        <a:cubicBezTo>
                          <a:pt x="34" y="130"/>
                          <a:pt x="34" y="130"/>
                          <a:pt x="34" y="130"/>
                        </a:cubicBezTo>
                        <a:cubicBezTo>
                          <a:pt x="35" y="130"/>
                          <a:pt x="35" y="131"/>
                          <a:pt x="35" y="132"/>
                        </a:cubicBezTo>
                        <a:cubicBezTo>
                          <a:pt x="35" y="132"/>
                          <a:pt x="35" y="132"/>
                          <a:pt x="35" y="133"/>
                        </a:cubicBezTo>
                        <a:cubicBezTo>
                          <a:pt x="35" y="133"/>
                          <a:pt x="35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4"/>
                          <a:pt x="36" y="134"/>
                          <a:pt x="36" y="134"/>
                        </a:cubicBezTo>
                        <a:cubicBezTo>
                          <a:pt x="36" y="135"/>
                          <a:pt x="36" y="135"/>
                          <a:pt x="37" y="135"/>
                        </a:cubicBezTo>
                        <a:cubicBezTo>
                          <a:pt x="37" y="137"/>
                          <a:pt x="38" y="138"/>
                          <a:pt x="38" y="140"/>
                        </a:cubicBezTo>
                        <a:cubicBezTo>
                          <a:pt x="39" y="140"/>
                          <a:pt x="39" y="141"/>
                          <a:pt x="39" y="142"/>
                        </a:cubicBezTo>
                        <a:cubicBezTo>
                          <a:pt x="38" y="143"/>
                          <a:pt x="38" y="144"/>
                          <a:pt x="37" y="145"/>
                        </a:cubicBezTo>
                        <a:cubicBezTo>
                          <a:pt x="37" y="146"/>
                          <a:pt x="38" y="147"/>
                          <a:pt x="39" y="146"/>
                        </a:cubicBezTo>
                        <a:cubicBezTo>
                          <a:pt x="39" y="146"/>
                          <a:pt x="39" y="145"/>
                          <a:pt x="40" y="145"/>
                        </a:cubicBezTo>
                        <a:cubicBezTo>
                          <a:pt x="40" y="148"/>
                          <a:pt x="41" y="151"/>
                          <a:pt x="42" y="153"/>
                        </a:cubicBezTo>
                        <a:cubicBezTo>
                          <a:pt x="41" y="154"/>
                          <a:pt x="41" y="154"/>
                          <a:pt x="41" y="154"/>
                        </a:cubicBezTo>
                        <a:cubicBezTo>
                          <a:pt x="41" y="155"/>
                          <a:pt x="41" y="156"/>
                          <a:pt x="42" y="156"/>
                        </a:cubicBezTo>
                        <a:cubicBezTo>
                          <a:pt x="43" y="159"/>
                          <a:pt x="44" y="162"/>
                          <a:pt x="45" y="166"/>
                        </a:cubicBezTo>
                        <a:cubicBezTo>
                          <a:pt x="43" y="161"/>
                          <a:pt x="40" y="157"/>
                          <a:pt x="38" y="152"/>
                        </a:cubicBezTo>
                        <a:cubicBezTo>
                          <a:pt x="37" y="145"/>
                          <a:pt x="35" y="138"/>
                          <a:pt x="33" y="131"/>
                        </a:cubicBezTo>
                        <a:cubicBezTo>
                          <a:pt x="33" y="131"/>
                          <a:pt x="33" y="131"/>
                          <a:pt x="33" y="131"/>
                        </a:cubicBezTo>
                        <a:close/>
                        <a:moveTo>
                          <a:pt x="34" y="149"/>
                        </a:moveTo>
                        <a:cubicBezTo>
                          <a:pt x="35" y="152"/>
                          <a:pt x="36" y="155"/>
                          <a:pt x="37" y="157"/>
                        </a:cubicBezTo>
                        <a:cubicBezTo>
                          <a:pt x="37" y="158"/>
                          <a:pt x="37" y="158"/>
                          <a:pt x="37" y="158"/>
                        </a:cubicBezTo>
                        <a:cubicBezTo>
                          <a:pt x="37" y="159"/>
                          <a:pt x="38" y="161"/>
                          <a:pt x="38" y="163"/>
                        </a:cubicBezTo>
                        <a:cubicBezTo>
                          <a:pt x="37" y="161"/>
                          <a:pt x="36" y="160"/>
                          <a:pt x="36" y="159"/>
                        </a:cubicBezTo>
                        <a:cubicBezTo>
                          <a:pt x="35" y="156"/>
                          <a:pt x="35" y="152"/>
                          <a:pt x="34" y="149"/>
                        </a:cubicBezTo>
                        <a:cubicBezTo>
                          <a:pt x="34" y="149"/>
                          <a:pt x="34" y="149"/>
                          <a:pt x="34" y="149"/>
                        </a:cubicBezTo>
                        <a:close/>
                        <a:moveTo>
                          <a:pt x="38" y="166"/>
                        </a:moveTo>
                        <a:cubicBezTo>
                          <a:pt x="38" y="166"/>
                          <a:pt x="38" y="166"/>
                          <a:pt x="38" y="167"/>
                        </a:cubicBezTo>
                        <a:cubicBezTo>
                          <a:pt x="38" y="165"/>
                          <a:pt x="37" y="164"/>
                          <a:pt x="36" y="163"/>
                        </a:cubicBezTo>
                        <a:cubicBezTo>
                          <a:pt x="36" y="163"/>
                          <a:pt x="36" y="162"/>
                          <a:pt x="36" y="162"/>
                        </a:cubicBezTo>
                        <a:cubicBezTo>
                          <a:pt x="37" y="163"/>
                          <a:pt x="38" y="165"/>
                          <a:pt x="38" y="166"/>
                        </a:cubicBezTo>
                        <a:close/>
                        <a:moveTo>
                          <a:pt x="40" y="173"/>
                        </a:moveTo>
                        <a:cubicBezTo>
                          <a:pt x="40" y="175"/>
                          <a:pt x="40" y="176"/>
                          <a:pt x="40" y="178"/>
                        </a:cubicBezTo>
                        <a:cubicBezTo>
                          <a:pt x="39" y="175"/>
                          <a:pt x="38" y="173"/>
                          <a:pt x="38" y="170"/>
                        </a:cubicBezTo>
                        <a:cubicBezTo>
                          <a:pt x="38" y="171"/>
                          <a:pt x="39" y="172"/>
                          <a:pt x="40" y="173"/>
                        </a:cubicBezTo>
                        <a:close/>
                        <a:moveTo>
                          <a:pt x="42" y="197"/>
                        </a:moveTo>
                        <a:cubicBezTo>
                          <a:pt x="42" y="197"/>
                          <a:pt x="42" y="197"/>
                          <a:pt x="42" y="197"/>
                        </a:cubicBezTo>
                        <a:cubicBezTo>
                          <a:pt x="42" y="198"/>
                          <a:pt x="43" y="198"/>
                          <a:pt x="43" y="198"/>
                        </a:cubicBezTo>
                        <a:cubicBezTo>
                          <a:pt x="43" y="199"/>
                          <a:pt x="44" y="199"/>
                          <a:pt x="44" y="200"/>
                        </a:cubicBezTo>
                        <a:cubicBezTo>
                          <a:pt x="43" y="198"/>
                          <a:pt x="41" y="196"/>
                          <a:pt x="39" y="194"/>
                        </a:cubicBezTo>
                        <a:cubicBezTo>
                          <a:pt x="39" y="194"/>
                          <a:pt x="39" y="194"/>
                          <a:pt x="39" y="194"/>
                        </a:cubicBezTo>
                        <a:cubicBezTo>
                          <a:pt x="40" y="195"/>
                          <a:pt x="41" y="196"/>
                          <a:pt x="42" y="197"/>
                        </a:cubicBezTo>
                        <a:close/>
                        <a:moveTo>
                          <a:pt x="43" y="192"/>
                        </a:moveTo>
                        <a:cubicBezTo>
                          <a:pt x="43" y="191"/>
                          <a:pt x="42" y="190"/>
                          <a:pt x="42" y="189"/>
                        </a:cubicBezTo>
                        <a:cubicBezTo>
                          <a:pt x="43" y="191"/>
                          <a:pt x="45" y="194"/>
                          <a:pt x="47" y="196"/>
                        </a:cubicBezTo>
                        <a:cubicBezTo>
                          <a:pt x="46" y="196"/>
                          <a:pt x="45" y="195"/>
                          <a:pt x="45" y="195"/>
                        </a:cubicBezTo>
                        <a:cubicBezTo>
                          <a:pt x="44" y="194"/>
                          <a:pt x="43" y="193"/>
                          <a:pt x="43" y="192"/>
                        </a:cubicBezTo>
                        <a:close/>
                        <a:moveTo>
                          <a:pt x="48" y="198"/>
                        </a:moveTo>
                        <a:cubicBezTo>
                          <a:pt x="50" y="201"/>
                          <a:pt x="51" y="203"/>
                          <a:pt x="53" y="205"/>
                        </a:cubicBezTo>
                        <a:cubicBezTo>
                          <a:pt x="50" y="203"/>
                          <a:pt x="48" y="200"/>
                          <a:pt x="46" y="197"/>
                        </a:cubicBezTo>
                        <a:cubicBezTo>
                          <a:pt x="47" y="197"/>
                          <a:pt x="47" y="198"/>
                          <a:pt x="48" y="198"/>
                        </a:cubicBezTo>
                        <a:close/>
                        <a:moveTo>
                          <a:pt x="49" y="188"/>
                        </a:moveTo>
                        <a:cubicBezTo>
                          <a:pt x="51" y="190"/>
                          <a:pt x="52" y="192"/>
                          <a:pt x="53" y="194"/>
                        </a:cubicBezTo>
                        <a:cubicBezTo>
                          <a:pt x="54" y="197"/>
                          <a:pt x="55" y="201"/>
                          <a:pt x="56" y="204"/>
                        </a:cubicBezTo>
                        <a:cubicBezTo>
                          <a:pt x="55" y="203"/>
                          <a:pt x="55" y="203"/>
                          <a:pt x="54" y="202"/>
                        </a:cubicBezTo>
                        <a:cubicBezTo>
                          <a:pt x="52" y="197"/>
                          <a:pt x="51" y="193"/>
                          <a:pt x="49" y="188"/>
                        </a:cubicBezTo>
                        <a:close/>
                        <a:moveTo>
                          <a:pt x="61" y="205"/>
                        </a:moveTo>
                        <a:cubicBezTo>
                          <a:pt x="62" y="205"/>
                          <a:pt x="62" y="205"/>
                          <a:pt x="62" y="205"/>
                        </a:cubicBezTo>
                        <a:cubicBezTo>
                          <a:pt x="63" y="207"/>
                          <a:pt x="64" y="208"/>
                          <a:pt x="65" y="210"/>
                        </a:cubicBezTo>
                        <a:cubicBezTo>
                          <a:pt x="65" y="210"/>
                          <a:pt x="64" y="210"/>
                          <a:pt x="63" y="209"/>
                        </a:cubicBezTo>
                        <a:cubicBezTo>
                          <a:pt x="63" y="208"/>
                          <a:pt x="62" y="206"/>
                          <a:pt x="61" y="205"/>
                        </a:cubicBezTo>
                        <a:close/>
                        <a:moveTo>
                          <a:pt x="65" y="202"/>
                        </a:moveTo>
                        <a:cubicBezTo>
                          <a:pt x="65" y="202"/>
                          <a:pt x="65" y="202"/>
                          <a:pt x="65" y="201"/>
                        </a:cubicBezTo>
                        <a:cubicBezTo>
                          <a:pt x="65" y="201"/>
                          <a:pt x="66" y="200"/>
                          <a:pt x="66" y="200"/>
                        </a:cubicBezTo>
                        <a:cubicBezTo>
                          <a:pt x="66" y="200"/>
                          <a:pt x="67" y="201"/>
                          <a:pt x="67" y="201"/>
                        </a:cubicBezTo>
                        <a:cubicBezTo>
                          <a:pt x="67" y="201"/>
                          <a:pt x="66" y="202"/>
                          <a:pt x="65" y="202"/>
                        </a:cubicBezTo>
                        <a:close/>
                        <a:moveTo>
                          <a:pt x="70" y="206"/>
                        </a:moveTo>
                        <a:cubicBezTo>
                          <a:pt x="69" y="205"/>
                          <a:pt x="68" y="204"/>
                          <a:pt x="67" y="204"/>
                        </a:cubicBezTo>
                        <a:cubicBezTo>
                          <a:pt x="67" y="204"/>
                          <a:pt x="67" y="203"/>
                          <a:pt x="67" y="203"/>
                        </a:cubicBezTo>
                        <a:cubicBezTo>
                          <a:pt x="67" y="203"/>
                          <a:pt x="68" y="203"/>
                          <a:pt x="69" y="202"/>
                        </a:cubicBezTo>
                        <a:cubicBezTo>
                          <a:pt x="69" y="203"/>
                          <a:pt x="70" y="204"/>
                          <a:pt x="71" y="205"/>
                        </a:cubicBezTo>
                        <a:cubicBezTo>
                          <a:pt x="71" y="205"/>
                          <a:pt x="72" y="205"/>
                          <a:pt x="72" y="204"/>
                        </a:cubicBezTo>
                        <a:cubicBezTo>
                          <a:pt x="72" y="204"/>
                          <a:pt x="72" y="204"/>
                          <a:pt x="73" y="203"/>
                        </a:cubicBezTo>
                        <a:cubicBezTo>
                          <a:pt x="73" y="204"/>
                          <a:pt x="74" y="205"/>
                          <a:pt x="75" y="205"/>
                        </a:cubicBezTo>
                        <a:cubicBezTo>
                          <a:pt x="75" y="206"/>
                          <a:pt x="74" y="206"/>
                          <a:pt x="74" y="206"/>
                        </a:cubicBezTo>
                        <a:cubicBezTo>
                          <a:pt x="73" y="206"/>
                          <a:pt x="72" y="205"/>
                          <a:pt x="71" y="205"/>
                        </a:cubicBezTo>
                        <a:cubicBezTo>
                          <a:pt x="71" y="204"/>
                          <a:pt x="70" y="205"/>
                          <a:pt x="70" y="206"/>
                        </a:cubicBezTo>
                        <a:close/>
                        <a:moveTo>
                          <a:pt x="71" y="193"/>
                        </a:moveTo>
                        <a:cubicBezTo>
                          <a:pt x="72" y="192"/>
                          <a:pt x="73" y="191"/>
                          <a:pt x="73" y="190"/>
                        </a:cubicBezTo>
                        <a:cubicBezTo>
                          <a:pt x="73" y="191"/>
                          <a:pt x="73" y="192"/>
                          <a:pt x="73" y="194"/>
                        </a:cubicBezTo>
                        <a:cubicBezTo>
                          <a:pt x="72" y="193"/>
                          <a:pt x="72" y="193"/>
                          <a:pt x="71" y="193"/>
                        </a:cubicBezTo>
                        <a:close/>
                        <a:moveTo>
                          <a:pt x="73" y="159"/>
                        </a:moveTo>
                        <a:cubicBezTo>
                          <a:pt x="74" y="159"/>
                          <a:pt x="74" y="158"/>
                          <a:pt x="75" y="158"/>
                        </a:cubicBezTo>
                        <a:cubicBezTo>
                          <a:pt x="75" y="159"/>
                          <a:pt x="76" y="161"/>
                          <a:pt x="76" y="163"/>
                        </a:cubicBezTo>
                        <a:cubicBezTo>
                          <a:pt x="75" y="163"/>
                          <a:pt x="75" y="163"/>
                          <a:pt x="74" y="164"/>
                        </a:cubicBezTo>
                        <a:cubicBezTo>
                          <a:pt x="74" y="162"/>
                          <a:pt x="74" y="161"/>
                          <a:pt x="73" y="159"/>
                        </a:cubicBezTo>
                        <a:close/>
                        <a:moveTo>
                          <a:pt x="75" y="191"/>
                        </a:moveTo>
                        <a:cubicBezTo>
                          <a:pt x="75" y="191"/>
                          <a:pt x="75" y="191"/>
                          <a:pt x="76" y="192"/>
                        </a:cubicBezTo>
                        <a:cubicBezTo>
                          <a:pt x="75" y="192"/>
                          <a:pt x="75" y="192"/>
                          <a:pt x="75" y="193"/>
                        </a:cubicBezTo>
                        <a:cubicBezTo>
                          <a:pt x="75" y="192"/>
                          <a:pt x="75" y="192"/>
                          <a:pt x="75" y="191"/>
                        </a:cubicBezTo>
                        <a:close/>
                        <a:moveTo>
                          <a:pt x="75" y="188"/>
                        </a:moveTo>
                        <a:cubicBezTo>
                          <a:pt x="76" y="188"/>
                          <a:pt x="76" y="187"/>
                          <a:pt x="76" y="187"/>
                        </a:cubicBezTo>
                        <a:cubicBezTo>
                          <a:pt x="77" y="187"/>
                          <a:pt x="77" y="187"/>
                          <a:pt x="77" y="187"/>
                        </a:cubicBezTo>
                        <a:cubicBezTo>
                          <a:pt x="78" y="187"/>
                          <a:pt x="78" y="187"/>
                          <a:pt x="78" y="187"/>
                        </a:cubicBezTo>
                        <a:cubicBezTo>
                          <a:pt x="78" y="188"/>
                          <a:pt x="77" y="188"/>
                          <a:pt x="77" y="189"/>
                        </a:cubicBezTo>
                        <a:cubicBezTo>
                          <a:pt x="76" y="189"/>
                          <a:pt x="76" y="188"/>
                          <a:pt x="75" y="188"/>
                        </a:cubicBezTo>
                        <a:close/>
                        <a:moveTo>
                          <a:pt x="77" y="193"/>
                        </a:moveTo>
                        <a:cubicBezTo>
                          <a:pt x="78" y="193"/>
                          <a:pt x="78" y="194"/>
                          <a:pt x="79" y="194"/>
                        </a:cubicBezTo>
                        <a:cubicBezTo>
                          <a:pt x="79" y="194"/>
                          <a:pt x="78" y="195"/>
                          <a:pt x="78" y="195"/>
                        </a:cubicBezTo>
                        <a:cubicBezTo>
                          <a:pt x="78" y="195"/>
                          <a:pt x="77" y="195"/>
                          <a:pt x="77" y="196"/>
                        </a:cubicBezTo>
                        <a:cubicBezTo>
                          <a:pt x="76" y="195"/>
                          <a:pt x="76" y="195"/>
                          <a:pt x="76" y="195"/>
                        </a:cubicBezTo>
                        <a:cubicBezTo>
                          <a:pt x="76" y="194"/>
                          <a:pt x="77" y="193"/>
                          <a:pt x="77" y="193"/>
                        </a:cubicBezTo>
                        <a:close/>
                        <a:moveTo>
                          <a:pt x="79" y="180"/>
                        </a:moveTo>
                        <a:cubicBezTo>
                          <a:pt x="79" y="180"/>
                          <a:pt x="79" y="180"/>
                          <a:pt x="79" y="180"/>
                        </a:cubicBezTo>
                        <a:cubicBezTo>
                          <a:pt x="79" y="179"/>
                          <a:pt x="80" y="178"/>
                          <a:pt x="81" y="177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0" y="178"/>
                          <a:pt x="80" y="179"/>
                          <a:pt x="79" y="180"/>
                        </a:cubicBezTo>
                        <a:close/>
                        <a:moveTo>
                          <a:pt x="82" y="188"/>
                        </a:moveTo>
                        <a:cubicBezTo>
                          <a:pt x="82" y="189"/>
                          <a:pt x="82" y="189"/>
                          <a:pt x="83" y="189"/>
                        </a:cubicBezTo>
                        <a:cubicBezTo>
                          <a:pt x="82" y="189"/>
                          <a:pt x="81" y="190"/>
                          <a:pt x="80" y="190"/>
                        </a:cubicBezTo>
                        <a:cubicBezTo>
                          <a:pt x="81" y="189"/>
                          <a:pt x="81" y="189"/>
                          <a:pt x="82" y="188"/>
                        </a:cubicBezTo>
                        <a:close/>
                        <a:moveTo>
                          <a:pt x="83" y="191"/>
                        </a:moveTo>
                        <a:cubicBezTo>
                          <a:pt x="83" y="191"/>
                          <a:pt x="83" y="191"/>
                          <a:pt x="83" y="191"/>
                        </a:cubicBezTo>
                        <a:cubicBezTo>
                          <a:pt x="83" y="192"/>
                          <a:pt x="82" y="192"/>
                          <a:pt x="82" y="192"/>
                        </a:cubicBezTo>
                        <a:cubicBezTo>
                          <a:pt x="81" y="192"/>
                          <a:pt x="81" y="192"/>
                          <a:pt x="81" y="192"/>
                        </a:cubicBezTo>
                        <a:cubicBezTo>
                          <a:pt x="82" y="191"/>
                          <a:pt x="82" y="191"/>
                          <a:pt x="83" y="191"/>
                        </a:cubicBezTo>
                        <a:close/>
                        <a:moveTo>
                          <a:pt x="83" y="187"/>
                        </a:moveTo>
                        <a:cubicBezTo>
                          <a:pt x="83" y="187"/>
                          <a:pt x="83" y="187"/>
                          <a:pt x="83" y="187"/>
                        </a:cubicBezTo>
                        <a:cubicBezTo>
                          <a:pt x="84" y="188"/>
                          <a:pt x="84" y="188"/>
                          <a:pt x="85" y="188"/>
                        </a:cubicBezTo>
                        <a:cubicBezTo>
                          <a:pt x="85" y="188"/>
                          <a:pt x="85" y="189"/>
                          <a:pt x="85" y="189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4" y="188"/>
                          <a:pt x="83" y="188"/>
                          <a:pt x="83" y="187"/>
                        </a:cubicBezTo>
                        <a:close/>
                        <a:moveTo>
                          <a:pt x="84" y="198"/>
                        </a:moveTo>
                        <a:cubicBezTo>
                          <a:pt x="85" y="198"/>
                          <a:pt x="85" y="199"/>
                          <a:pt x="85" y="199"/>
                        </a:cubicBezTo>
                        <a:cubicBezTo>
                          <a:pt x="85" y="199"/>
                          <a:pt x="85" y="200"/>
                          <a:pt x="85" y="200"/>
                        </a:cubicBezTo>
                        <a:cubicBezTo>
                          <a:pt x="84" y="200"/>
                          <a:pt x="84" y="200"/>
                          <a:pt x="83" y="199"/>
                        </a:cubicBezTo>
                        <a:cubicBezTo>
                          <a:pt x="84" y="199"/>
                          <a:pt x="84" y="199"/>
                          <a:pt x="84" y="198"/>
                        </a:cubicBezTo>
                        <a:close/>
                        <a:moveTo>
                          <a:pt x="85" y="194"/>
                        </a:moveTo>
                        <a:cubicBezTo>
                          <a:pt x="86" y="194"/>
                          <a:pt x="87" y="193"/>
                          <a:pt x="88" y="193"/>
                        </a:cubicBezTo>
                        <a:cubicBezTo>
                          <a:pt x="87" y="194"/>
                          <a:pt x="86" y="194"/>
                          <a:pt x="86" y="195"/>
                        </a:cubicBezTo>
                        <a:cubicBezTo>
                          <a:pt x="85" y="195"/>
                          <a:pt x="85" y="195"/>
                          <a:pt x="85" y="194"/>
                        </a:cubicBezTo>
                        <a:close/>
                        <a:moveTo>
                          <a:pt x="86" y="205"/>
                        </a:moveTo>
                        <a:cubicBezTo>
                          <a:pt x="86" y="206"/>
                          <a:pt x="87" y="206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8" y="207"/>
                          <a:pt x="88" y="207"/>
                          <a:pt x="88" y="207"/>
                        </a:cubicBezTo>
                        <a:cubicBezTo>
                          <a:pt x="87" y="207"/>
                          <a:pt x="87" y="207"/>
                          <a:pt x="87" y="207"/>
                        </a:cubicBezTo>
                        <a:cubicBezTo>
                          <a:pt x="86" y="206"/>
                          <a:pt x="86" y="206"/>
                          <a:pt x="86" y="206"/>
                        </a:cubicBezTo>
                        <a:cubicBezTo>
                          <a:pt x="86" y="205"/>
                          <a:pt x="86" y="205"/>
                          <a:pt x="86" y="205"/>
                        </a:cubicBezTo>
                        <a:close/>
                        <a:moveTo>
                          <a:pt x="88" y="204"/>
                        </a:moveTo>
                        <a:cubicBezTo>
                          <a:pt x="88" y="204"/>
                          <a:pt x="88" y="204"/>
                          <a:pt x="88" y="204"/>
                        </a:cubicBezTo>
                        <a:cubicBezTo>
                          <a:pt x="89" y="204"/>
                          <a:pt x="89" y="204"/>
                          <a:pt x="90" y="205"/>
                        </a:cubicBezTo>
                        <a:cubicBezTo>
                          <a:pt x="90" y="205"/>
                          <a:pt x="89" y="205"/>
                          <a:pt x="89" y="205"/>
                        </a:cubicBezTo>
                        <a:cubicBezTo>
                          <a:pt x="89" y="205"/>
                          <a:pt x="88" y="205"/>
                          <a:pt x="88" y="204"/>
                        </a:cubicBezTo>
                        <a:close/>
                        <a:moveTo>
                          <a:pt x="90" y="186"/>
                        </a:moveTo>
                        <a:cubicBezTo>
                          <a:pt x="90" y="185"/>
                          <a:pt x="91" y="184"/>
                          <a:pt x="92" y="183"/>
                        </a:cubicBezTo>
                        <a:cubicBezTo>
                          <a:pt x="92" y="183"/>
                          <a:pt x="92" y="183"/>
                          <a:pt x="93" y="183"/>
                        </a:cubicBezTo>
                        <a:cubicBezTo>
                          <a:pt x="92" y="184"/>
                          <a:pt x="91" y="185"/>
                          <a:pt x="90" y="186"/>
                        </a:cubicBezTo>
                        <a:close/>
                        <a:moveTo>
                          <a:pt x="91" y="205"/>
                        </a:moveTo>
                        <a:cubicBezTo>
                          <a:pt x="92" y="206"/>
                          <a:pt x="92" y="206"/>
                          <a:pt x="93" y="206"/>
                        </a:cubicBezTo>
                        <a:cubicBezTo>
                          <a:pt x="93" y="207"/>
                          <a:pt x="92" y="207"/>
                          <a:pt x="92" y="207"/>
                        </a:cubicBezTo>
                        <a:cubicBezTo>
                          <a:pt x="91" y="207"/>
                          <a:pt x="91" y="207"/>
                          <a:pt x="90" y="206"/>
                        </a:cubicBezTo>
                        <a:cubicBezTo>
                          <a:pt x="91" y="206"/>
                          <a:pt x="91" y="206"/>
                          <a:pt x="91" y="205"/>
                        </a:cubicBezTo>
                        <a:close/>
                        <a:moveTo>
                          <a:pt x="93" y="186"/>
                        </a:moveTo>
                        <a:cubicBezTo>
                          <a:pt x="95" y="184"/>
                          <a:pt x="98" y="182"/>
                          <a:pt x="100" y="179"/>
                        </a:cubicBezTo>
                        <a:cubicBezTo>
                          <a:pt x="102" y="179"/>
                          <a:pt x="103" y="178"/>
                          <a:pt x="104" y="177"/>
                        </a:cubicBezTo>
                        <a:cubicBezTo>
                          <a:pt x="102" y="180"/>
                          <a:pt x="99" y="182"/>
                          <a:pt x="97" y="185"/>
                        </a:cubicBezTo>
                        <a:cubicBezTo>
                          <a:pt x="96" y="185"/>
                          <a:pt x="94" y="186"/>
                          <a:pt x="93" y="186"/>
                        </a:cubicBezTo>
                        <a:close/>
                        <a:moveTo>
                          <a:pt x="95" y="190"/>
                        </a:moveTo>
                        <a:cubicBezTo>
                          <a:pt x="95" y="190"/>
                          <a:pt x="95" y="191"/>
                          <a:pt x="96" y="191"/>
                        </a:cubicBezTo>
                        <a:cubicBezTo>
                          <a:pt x="95" y="191"/>
                          <a:pt x="95" y="192"/>
                          <a:pt x="94" y="192"/>
                        </a:cubicBezTo>
                        <a:cubicBezTo>
                          <a:pt x="94" y="192"/>
                          <a:pt x="94" y="192"/>
                          <a:pt x="93" y="192"/>
                        </a:cubicBezTo>
                        <a:cubicBezTo>
                          <a:pt x="94" y="191"/>
                          <a:pt x="94" y="191"/>
                          <a:pt x="95" y="190"/>
                        </a:cubicBezTo>
                        <a:close/>
                        <a:moveTo>
                          <a:pt x="96" y="208"/>
                        </a:moveTo>
                        <a:cubicBezTo>
                          <a:pt x="96" y="208"/>
                          <a:pt x="96" y="208"/>
                          <a:pt x="96" y="208"/>
                        </a:cubicBezTo>
                        <a:cubicBezTo>
                          <a:pt x="97" y="209"/>
                          <a:pt x="98" y="209"/>
                          <a:pt x="100" y="210"/>
                        </a:cubicBezTo>
                        <a:cubicBezTo>
                          <a:pt x="99" y="210"/>
                          <a:pt x="99" y="210"/>
                          <a:pt x="99" y="211"/>
                        </a:cubicBezTo>
                        <a:cubicBezTo>
                          <a:pt x="98" y="211"/>
                          <a:pt x="98" y="211"/>
                          <a:pt x="97" y="211"/>
                        </a:cubicBezTo>
                        <a:cubicBezTo>
                          <a:pt x="97" y="210"/>
                          <a:pt x="96" y="210"/>
                          <a:pt x="95" y="209"/>
                        </a:cubicBezTo>
                        <a:cubicBezTo>
                          <a:pt x="95" y="209"/>
                          <a:pt x="95" y="208"/>
                          <a:pt x="96" y="208"/>
                        </a:cubicBezTo>
                        <a:close/>
                        <a:moveTo>
                          <a:pt x="99" y="218"/>
                        </a:moveTo>
                        <a:cubicBezTo>
                          <a:pt x="99" y="218"/>
                          <a:pt x="100" y="219"/>
                          <a:pt x="101" y="219"/>
                        </a:cubicBezTo>
                        <a:cubicBezTo>
                          <a:pt x="100" y="219"/>
                          <a:pt x="100" y="219"/>
                          <a:pt x="100" y="219"/>
                        </a:cubicBezTo>
                        <a:cubicBezTo>
                          <a:pt x="99" y="219"/>
                          <a:pt x="99" y="219"/>
                          <a:pt x="99" y="219"/>
                        </a:cubicBezTo>
                        <a:cubicBezTo>
                          <a:pt x="99" y="218"/>
                          <a:pt x="99" y="218"/>
                          <a:pt x="99" y="218"/>
                        </a:cubicBezTo>
                        <a:close/>
                        <a:moveTo>
                          <a:pt x="101" y="224"/>
                        </a:moveTo>
                        <a:cubicBezTo>
                          <a:pt x="101" y="223"/>
                          <a:pt x="101" y="223"/>
                          <a:pt x="102" y="223"/>
                        </a:cubicBezTo>
                        <a:cubicBezTo>
                          <a:pt x="103" y="223"/>
                          <a:pt x="104" y="224"/>
                          <a:pt x="105" y="225"/>
                        </a:cubicBezTo>
                        <a:cubicBezTo>
                          <a:pt x="105" y="225"/>
                          <a:pt x="105" y="225"/>
                          <a:pt x="105" y="226"/>
                        </a:cubicBezTo>
                        <a:cubicBezTo>
                          <a:pt x="105" y="226"/>
                          <a:pt x="105" y="226"/>
                          <a:pt x="105" y="226"/>
                        </a:cubicBezTo>
                        <a:cubicBezTo>
                          <a:pt x="103" y="225"/>
                          <a:pt x="102" y="225"/>
                          <a:pt x="100" y="224"/>
                        </a:cubicBezTo>
                        <a:cubicBezTo>
                          <a:pt x="100" y="224"/>
                          <a:pt x="101" y="224"/>
                          <a:pt x="101" y="224"/>
                        </a:cubicBezTo>
                        <a:close/>
                        <a:moveTo>
                          <a:pt x="104" y="222"/>
                        </a:moveTo>
                        <a:cubicBezTo>
                          <a:pt x="104" y="222"/>
                          <a:pt x="104" y="222"/>
                          <a:pt x="104" y="222"/>
                        </a:cubicBezTo>
                        <a:cubicBezTo>
                          <a:pt x="104" y="222"/>
                          <a:pt x="104" y="221"/>
                          <a:pt x="104" y="221"/>
                        </a:cubicBezTo>
                        <a:cubicBezTo>
                          <a:pt x="105" y="222"/>
                          <a:pt x="106" y="222"/>
                          <a:pt x="106" y="222"/>
                        </a:cubicBezTo>
                        <a:cubicBezTo>
                          <a:pt x="106" y="222"/>
                          <a:pt x="106" y="223"/>
                          <a:pt x="106" y="223"/>
                        </a:cubicBezTo>
                        <a:cubicBezTo>
                          <a:pt x="106" y="222"/>
                          <a:pt x="105" y="222"/>
                          <a:pt x="104" y="222"/>
                        </a:cubicBezTo>
                        <a:close/>
                        <a:moveTo>
                          <a:pt x="108" y="226"/>
                        </a:moveTo>
                        <a:cubicBezTo>
                          <a:pt x="108" y="226"/>
                          <a:pt x="109" y="227"/>
                          <a:pt x="110" y="227"/>
                        </a:cubicBezTo>
                        <a:cubicBezTo>
                          <a:pt x="110" y="227"/>
                          <a:pt x="109" y="228"/>
                          <a:pt x="109" y="228"/>
                        </a:cubicBezTo>
                        <a:cubicBezTo>
                          <a:pt x="109" y="228"/>
                          <a:pt x="109" y="228"/>
                          <a:pt x="109" y="228"/>
                        </a:cubicBezTo>
                        <a:cubicBezTo>
                          <a:pt x="108" y="228"/>
                          <a:pt x="107" y="227"/>
                          <a:pt x="106" y="227"/>
                        </a:cubicBezTo>
                        <a:cubicBezTo>
                          <a:pt x="107" y="226"/>
                          <a:pt x="107" y="226"/>
                          <a:pt x="108" y="226"/>
                        </a:cubicBezTo>
                        <a:close/>
                        <a:moveTo>
                          <a:pt x="108" y="210"/>
                        </a:moveTo>
                        <a:cubicBezTo>
                          <a:pt x="109" y="210"/>
                          <a:pt x="110" y="209"/>
                          <a:pt x="111" y="208"/>
                        </a:cubicBezTo>
                        <a:cubicBezTo>
                          <a:pt x="112" y="208"/>
                          <a:pt x="112" y="209"/>
                          <a:pt x="112" y="209"/>
                        </a:cubicBezTo>
                        <a:cubicBezTo>
                          <a:pt x="111" y="210"/>
                          <a:pt x="110" y="210"/>
                          <a:pt x="110" y="211"/>
                        </a:cubicBezTo>
                        <a:cubicBezTo>
                          <a:pt x="109" y="211"/>
                          <a:pt x="109" y="211"/>
                          <a:pt x="108" y="210"/>
                        </a:cubicBezTo>
                        <a:close/>
                        <a:moveTo>
                          <a:pt x="112" y="213"/>
                        </a:moveTo>
                        <a:cubicBezTo>
                          <a:pt x="111" y="212"/>
                          <a:pt x="111" y="212"/>
                          <a:pt x="111" y="212"/>
                        </a:cubicBezTo>
                        <a:cubicBezTo>
                          <a:pt x="112" y="211"/>
                          <a:pt x="113" y="211"/>
                          <a:pt x="114" y="210"/>
                        </a:cubicBezTo>
                        <a:cubicBezTo>
                          <a:pt x="114" y="210"/>
                          <a:pt x="114" y="210"/>
                          <a:pt x="115" y="210"/>
                        </a:cubicBezTo>
                        <a:cubicBezTo>
                          <a:pt x="114" y="211"/>
                          <a:pt x="113" y="212"/>
                          <a:pt x="112" y="213"/>
                        </a:cubicBezTo>
                        <a:close/>
                        <a:moveTo>
                          <a:pt x="119" y="221"/>
                        </a:moveTo>
                        <a:cubicBezTo>
                          <a:pt x="120" y="221"/>
                          <a:pt x="120" y="221"/>
                          <a:pt x="120" y="221"/>
                        </a:cubicBezTo>
                        <a:cubicBezTo>
                          <a:pt x="120" y="221"/>
                          <a:pt x="119" y="222"/>
                          <a:pt x="119" y="222"/>
                        </a:cubicBezTo>
                        <a:cubicBezTo>
                          <a:pt x="119" y="222"/>
                          <a:pt x="119" y="222"/>
                          <a:pt x="119" y="222"/>
                        </a:cubicBezTo>
                        <a:cubicBezTo>
                          <a:pt x="119" y="222"/>
                          <a:pt x="119" y="221"/>
                          <a:pt x="119" y="221"/>
                        </a:cubicBezTo>
                        <a:cubicBezTo>
                          <a:pt x="119" y="221"/>
                          <a:pt x="119" y="221"/>
                          <a:pt x="119" y="221"/>
                        </a:cubicBezTo>
                        <a:close/>
                        <a:moveTo>
                          <a:pt x="120" y="211"/>
                        </a:moveTo>
                        <a:cubicBezTo>
                          <a:pt x="120" y="210"/>
                          <a:pt x="120" y="210"/>
                          <a:pt x="121" y="210"/>
                        </a:cubicBezTo>
                        <a:cubicBezTo>
                          <a:pt x="121" y="210"/>
                          <a:pt x="121" y="210"/>
                          <a:pt x="121" y="210"/>
                        </a:cubicBezTo>
                        <a:cubicBezTo>
                          <a:pt x="121" y="211"/>
                          <a:pt x="121" y="211"/>
                          <a:pt x="121" y="211"/>
                        </a:cubicBezTo>
                        <a:cubicBezTo>
                          <a:pt x="120" y="211"/>
                          <a:pt x="120" y="211"/>
                          <a:pt x="120" y="211"/>
                        </a:cubicBezTo>
                        <a:close/>
                        <a:moveTo>
                          <a:pt x="123" y="218"/>
                        </a:moveTo>
                        <a:cubicBezTo>
                          <a:pt x="123" y="218"/>
                          <a:pt x="123" y="219"/>
                          <a:pt x="124" y="219"/>
                        </a:cubicBezTo>
                        <a:cubicBezTo>
                          <a:pt x="123" y="219"/>
                          <a:pt x="122" y="220"/>
                          <a:pt x="121" y="220"/>
                        </a:cubicBezTo>
                        <a:cubicBezTo>
                          <a:pt x="121" y="220"/>
                          <a:pt x="121" y="220"/>
                          <a:pt x="121" y="220"/>
                        </a:cubicBezTo>
                        <a:cubicBezTo>
                          <a:pt x="122" y="219"/>
                          <a:pt x="122" y="219"/>
                          <a:pt x="123" y="218"/>
                        </a:cubicBezTo>
                        <a:close/>
                        <a:moveTo>
                          <a:pt x="123" y="222"/>
                        </a:moveTo>
                        <a:cubicBezTo>
                          <a:pt x="124" y="222"/>
                          <a:pt x="124" y="221"/>
                          <a:pt x="125" y="221"/>
                        </a:cubicBezTo>
                        <a:cubicBezTo>
                          <a:pt x="125" y="221"/>
                          <a:pt x="126" y="222"/>
                          <a:pt x="126" y="222"/>
                        </a:cubicBezTo>
                        <a:cubicBezTo>
                          <a:pt x="126" y="223"/>
                          <a:pt x="125" y="223"/>
                          <a:pt x="125" y="223"/>
                        </a:cubicBezTo>
                        <a:cubicBezTo>
                          <a:pt x="124" y="223"/>
                          <a:pt x="124" y="223"/>
                          <a:pt x="123" y="222"/>
                        </a:cubicBezTo>
                        <a:close/>
                        <a:moveTo>
                          <a:pt x="125" y="225"/>
                        </a:moveTo>
                        <a:cubicBezTo>
                          <a:pt x="126" y="225"/>
                          <a:pt x="126" y="225"/>
                          <a:pt x="127" y="224"/>
                        </a:cubicBezTo>
                        <a:cubicBezTo>
                          <a:pt x="127" y="224"/>
                          <a:pt x="127" y="225"/>
                          <a:pt x="128" y="225"/>
                        </a:cubicBezTo>
                        <a:cubicBezTo>
                          <a:pt x="127" y="226"/>
                          <a:pt x="126" y="226"/>
                          <a:pt x="125" y="227"/>
                        </a:cubicBezTo>
                        <a:cubicBezTo>
                          <a:pt x="125" y="227"/>
                          <a:pt x="125" y="227"/>
                          <a:pt x="124" y="226"/>
                        </a:cubicBezTo>
                        <a:cubicBezTo>
                          <a:pt x="124" y="226"/>
                          <a:pt x="125" y="226"/>
                          <a:pt x="125" y="225"/>
                        </a:cubicBezTo>
                        <a:close/>
                        <a:moveTo>
                          <a:pt x="127" y="221"/>
                        </a:moveTo>
                        <a:cubicBezTo>
                          <a:pt x="127" y="221"/>
                          <a:pt x="126" y="220"/>
                          <a:pt x="126" y="219"/>
                        </a:cubicBezTo>
                        <a:cubicBezTo>
                          <a:pt x="126" y="219"/>
                          <a:pt x="126" y="219"/>
                          <a:pt x="126" y="219"/>
                        </a:cubicBezTo>
                        <a:cubicBezTo>
                          <a:pt x="127" y="220"/>
                          <a:pt x="127" y="220"/>
                          <a:pt x="128" y="220"/>
                        </a:cubicBezTo>
                        <a:cubicBezTo>
                          <a:pt x="128" y="221"/>
                          <a:pt x="127" y="221"/>
                          <a:pt x="127" y="221"/>
                        </a:cubicBezTo>
                        <a:close/>
                        <a:moveTo>
                          <a:pt x="128" y="218"/>
                        </a:moveTo>
                        <a:cubicBezTo>
                          <a:pt x="128" y="217"/>
                          <a:pt x="129" y="216"/>
                          <a:pt x="130" y="216"/>
                        </a:cubicBezTo>
                        <a:cubicBezTo>
                          <a:pt x="130" y="216"/>
                          <a:pt x="130" y="216"/>
                          <a:pt x="130" y="216"/>
                        </a:cubicBezTo>
                        <a:cubicBezTo>
                          <a:pt x="130" y="216"/>
                          <a:pt x="130" y="217"/>
                          <a:pt x="129" y="217"/>
                        </a:cubicBezTo>
                        <a:cubicBezTo>
                          <a:pt x="129" y="218"/>
                          <a:pt x="129" y="219"/>
                          <a:pt x="130" y="219"/>
                        </a:cubicBezTo>
                        <a:cubicBezTo>
                          <a:pt x="130" y="219"/>
                          <a:pt x="129" y="219"/>
                          <a:pt x="129" y="219"/>
                        </a:cubicBezTo>
                        <a:cubicBezTo>
                          <a:pt x="129" y="219"/>
                          <a:pt x="128" y="218"/>
                          <a:pt x="128" y="218"/>
                        </a:cubicBezTo>
                        <a:close/>
                        <a:moveTo>
                          <a:pt x="130" y="222"/>
                        </a:moveTo>
                        <a:cubicBezTo>
                          <a:pt x="130" y="222"/>
                          <a:pt x="130" y="222"/>
                          <a:pt x="130" y="222"/>
                        </a:cubicBezTo>
                        <a:cubicBezTo>
                          <a:pt x="130" y="223"/>
                          <a:pt x="130" y="223"/>
                          <a:pt x="129" y="224"/>
                        </a:cubicBezTo>
                        <a:cubicBezTo>
                          <a:pt x="129" y="224"/>
                          <a:pt x="129" y="224"/>
                          <a:pt x="129" y="224"/>
                        </a:cubicBezTo>
                        <a:cubicBezTo>
                          <a:pt x="129" y="224"/>
                          <a:pt x="128" y="224"/>
                          <a:pt x="128" y="223"/>
                        </a:cubicBezTo>
                        <a:cubicBezTo>
                          <a:pt x="129" y="223"/>
                          <a:pt x="129" y="223"/>
                          <a:pt x="130" y="222"/>
                        </a:cubicBezTo>
                        <a:close/>
                        <a:moveTo>
                          <a:pt x="162" y="206"/>
                        </a:moveTo>
                        <a:cubicBezTo>
                          <a:pt x="163" y="205"/>
                          <a:pt x="164" y="204"/>
                          <a:pt x="165" y="203"/>
                        </a:cubicBezTo>
                        <a:cubicBezTo>
                          <a:pt x="167" y="201"/>
                          <a:pt x="169" y="200"/>
                          <a:pt x="172" y="198"/>
                        </a:cubicBezTo>
                        <a:cubicBezTo>
                          <a:pt x="172" y="198"/>
                          <a:pt x="171" y="198"/>
                          <a:pt x="171" y="198"/>
                        </a:cubicBezTo>
                        <a:cubicBezTo>
                          <a:pt x="170" y="199"/>
                          <a:pt x="169" y="200"/>
                          <a:pt x="168" y="202"/>
                        </a:cubicBezTo>
                        <a:cubicBezTo>
                          <a:pt x="166" y="203"/>
                          <a:pt x="164" y="205"/>
                          <a:pt x="162" y="206"/>
                        </a:cubicBezTo>
                        <a:close/>
                        <a:moveTo>
                          <a:pt x="167" y="210"/>
                        </a:moveTo>
                        <a:cubicBezTo>
                          <a:pt x="160" y="216"/>
                          <a:pt x="153" y="221"/>
                          <a:pt x="146" y="225"/>
                        </a:cubicBezTo>
                        <a:cubicBezTo>
                          <a:pt x="149" y="222"/>
                          <a:pt x="152" y="219"/>
                          <a:pt x="156" y="216"/>
                        </a:cubicBezTo>
                        <a:cubicBezTo>
                          <a:pt x="158" y="214"/>
                          <a:pt x="160" y="213"/>
                          <a:pt x="163" y="212"/>
                        </a:cubicBezTo>
                        <a:cubicBezTo>
                          <a:pt x="163" y="212"/>
                          <a:pt x="163" y="212"/>
                          <a:pt x="164" y="212"/>
                        </a:cubicBezTo>
                        <a:cubicBezTo>
                          <a:pt x="165" y="211"/>
                          <a:pt x="166" y="211"/>
                          <a:pt x="167" y="210"/>
                        </a:cubicBezTo>
                        <a:close/>
                        <a:moveTo>
                          <a:pt x="154" y="209"/>
                        </a:moveTo>
                        <a:cubicBezTo>
                          <a:pt x="155" y="208"/>
                          <a:pt x="156" y="208"/>
                          <a:pt x="157" y="207"/>
                        </a:cubicBezTo>
                        <a:cubicBezTo>
                          <a:pt x="161" y="203"/>
                          <a:pt x="166" y="199"/>
                          <a:pt x="171" y="195"/>
                        </a:cubicBezTo>
                        <a:cubicBezTo>
                          <a:pt x="168" y="197"/>
                          <a:pt x="166" y="200"/>
                          <a:pt x="163" y="202"/>
                        </a:cubicBezTo>
                        <a:cubicBezTo>
                          <a:pt x="160" y="204"/>
                          <a:pt x="157" y="207"/>
                          <a:pt x="154" y="209"/>
                        </a:cubicBezTo>
                        <a:close/>
                        <a:moveTo>
                          <a:pt x="158" y="208"/>
                        </a:moveTo>
                        <a:cubicBezTo>
                          <a:pt x="157" y="210"/>
                          <a:pt x="156" y="211"/>
                          <a:pt x="155" y="212"/>
                        </a:cubicBezTo>
                        <a:cubicBezTo>
                          <a:pt x="153" y="214"/>
                          <a:pt x="150" y="216"/>
                          <a:pt x="148" y="218"/>
                        </a:cubicBezTo>
                        <a:cubicBezTo>
                          <a:pt x="146" y="220"/>
                          <a:pt x="143" y="221"/>
                          <a:pt x="141" y="222"/>
                        </a:cubicBezTo>
                        <a:cubicBezTo>
                          <a:pt x="146" y="217"/>
                          <a:pt x="152" y="213"/>
                          <a:pt x="158" y="208"/>
                        </a:cubicBezTo>
                        <a:close/>
                        <a:moveTo>
                          <a:pt x="146" y="227"/>
                        </a:moveTo>
                        <a:cubicBezTo>
                          <a:pt x="146" y="227"/>
                          <a:pt x="146" y="227"/>
                          <a:pt x="146" y="227"/>
                        </a:cubicBezTo>
                        <a:cubicBezTo>
                          <a:pt x="147" y="227"/>
                          <a:pt x="148" y="227"/>
                          <a:pt x="148" y="228"/>
                        </a:cubicBezTo>
                        <a:cubicBezTo>
                          <a:pt x="148" y="228"/>
                          <a:pt x="150" y="228"/>
                          <a:pt x="150" y="228"/>
                        </a:cubicBezTo>
                        <a:cubicBezTo>
                          <a:pt x="150" y="228"/>
                          <a:pt x="150" y="228"/>
                          <a:pt x="150" y="228"/>
                        </a:cubicBezTo>
                        <a:cubicBezTo>
                          <a:pt x="149" y="228"/>
                          <a:pt x="147" y="228"/>
                          <a:pt x="146" y="228"/>
                        </a:cubicBezTo>
                        <a:cubicBezTo>
                          <a:pt x="146" y="227"/>
                          <a:pt x="146" y="227"/>
                          <a:pt x="146" y="227"/>
                        </a:cubicBezTo>
                        <a:close/>
                        <a:moveTo>
                          <a:pt x="151" y="231"/>
                        </a:moveTo>
                        <a:cubicBezTo>
                          <a:pt x="151" y="231"/>
                          <a:pt x="151" y="231"/>
                          <a:pt x="151" y="231"/>
                        </a:cubicBezTo>
                        <a:cubicBezTo>
                          <a:pt x="151" y="231"/>
                          <a:pt x="150" y="232"/>
                          <a:pt x="150" y="232"/>
                        </a:cubicBezTo>
                        <a:cubicBezTo>
                          <a:pt x="150" y="232"/>
                          <a:pt x="149" y="232"/>
                          <a:pt x="149" y="232"/>
                        </a:cubicBezTo>
                        <a:cubicBezTo>
                          <a:pt x="150" y="231"/>
                          <a:pt x="151" y="231"/>
                          <a:pt x="151" y="231"/>
                        </a:cubicBezTo>
                        <a:close/>
                        <a:moveTo>
                          <a:pt x="150" y="228"/>
                        </a:moveTo>
                        <a:cubicBezTo>
                          <a:pt x="149" y="227"/>
                          <a:pt x="148" y="227"/>
                          <a:pt x="147" y="227"/>
                        </a:cubicBezTo>
                        <a:cubicBezTo>
                          <a:pt x="157" y="222"/>
                          <a:pt x="165" y="214"/>
                          <a:pt x="174" y="206"/>
                        </a:cubicBezTo>
                        <a:cubicBezTo>
                          <a:pt x="174" y="207"/>
                          <a:pt x="174" y="207"/>
                          <a:pt x="175" y="207"/>
                        </a:cubicBezTo>
                        <a:cubicBezTo>
                          <a:pt x="174" y="208"/>
                          <a:pt x="173" y="208"/>
                          <a:pt x="173" y="209"/>
                        </a:cubicBezTo>
                        <a:cubicBezTo>
                          <a:pt x="165" y="215"/>
                          <a:pt x="158" y="221"/>
                          <a:pt x="150" y="228"/>
                        </a:cubicBezTo>
                        <a:close/>
                        <a:moveTo>
                          <a:pt x="169" y="216"/>
                        </a:moveTo>
                        <a:cubicBezTo>
                          <a:pt x="169" y="216"/>
                          <a:pt x="169" y="216"/>
                          <a:pt x="169" y="216"/>
                        </a:cubicBezTo>
                        <a:cubicBezTo>
                          <a:pt x="168" y="216"/>
                          <a:pt x="169" y="217"/>
                          <a:pt x="170" y="217"/>
                        </a:cubicBezTo>
                        <a:cubicBezTo>
                          <a:pt x="171" y="216"/>
                          <a:pt x="172" y="216"/>
                          <a:pt x="174" y="215"/>
                        </a:cubicBezTo>
                        <a:cubicBezTo>
                          <a:pt x="168" y="220"/>
                          <a:pt x="162" y="225"/>
                          <a:pt x="155" y="229"/>
                        </a:cubicBezTo>
                        <a:cubicBezTo>
                          <a:pt x="160" y="224"/>
                          <a:pt x="164" y="220"/>
                          <a:pt x="169" y="216"/>
                        </a:cubicBezTo>
                        <a:close/>
                        <a:moveTo>
                          <a:pt x="183" y="211"/>
                        </a:moveTo>
                        <a:cubicBezTo>
                          <a:pt x="185" y="210"/>
                          <a:pt x="186" y="209"/>
                          <a:pt x="187" y="209"/>
                        </a:cubicBezTo>
                        <a:cubicBezTo>
                          <a:pt x="182" y="213"/>
                          <a:pt x="176" y="218"/>
                          <a:pt x="170" y="222"/>
                        </a:cubicBezTo>
                        <a:cubicBezTo>
                          <a:pt x="174" y="218"/>
                          <a:pt x="179" y="214"/>
                          <a:pt x="183" y="211"/>
                        </a:cubicBezTo>
                        <a:close/>
                        <a:moveTo>
                          <a:pt x="180" y="210"/>
                        </a:moveTo>
                        <a:cubicBezTo>
                          <a:pt x="179" y="210"/>
                          <a:pt x="179" y="211"/>
                          <a:pt x="178" y="212"/>
                        </a:cubicBezTo>
                        <a:cubicBezTo>
                          <a:pt x="176" y="213"/>
                          <a:pt x="173" y="214"/>
                          <a:pt x="171" y="215"/>
                        </a:cubicBezTo>
                        <a:cubicBezTo>
                          <a:pt x="172" y="214"/>
                          <a:pt x="172" y="213"/>
                          <a:pt x="173" y="212"/>
                        </a:cubicBezTo>
                        <a:cubicBezTo>
                          <a:pt x="178" y="208"/>
                          <a:pt x="183" y="204"/>
                          <a:pt x="188" y="200"/>
                        </a:cubicBezTo>
                        <a:cubicBezTo>
                          <a:pt x="186" y="203"/>
                          <a:pt x="183" y="206"/>
                          <a:pt x="180" y="210"/>
                        </a:cubicBezTo>
                        <a:close/>
                        <a:moveTo>
                          <a:pt x="183" y="199"/>
                        </a:moveTo>
                        <a:cubicBezTo>
                          <a:pt x="184" y="198"/>
                          <a:pt x="185" y="197"/>
                          <a:pt x="186" y="196"/>
                        </a:cubicBezTo>
                        <a:cubicBezTo>
                          <a:pt x="186" y="195"/>
                          <a:pt x="187" y="195"/>
                          <a:pt x="187" y="195"/>
                        </a:cubicBezTo>
                        <a:cubicBezTo>
                          <a:pt x="188" y="194"/>
                          <a:pt x="189" y="193"/>
                          <a:pt x="190" y="193"/>
                        </a:cubicBezTo>
                        <a:cubicBezTo>
                          <a:pt x="188" y="195"/>
                          <a:pt x="185" y="197"/>
                          <a:pt x="183" y="199"/>
                        </a:cubicBezTo>
                        <a:close/>
                        <a:moveTo>
                          <a:pt x="195" y="193"/>
                        </a:moveTo>
                        <a:cubicBezTo>
                          <a:pt x="194" y="194"/>
                          <a:pt x="193" y="195"/>
                          <a:pt x="192" y="195"/>
                        </a:cubicBezTo>
                        <a:cubicBezTo>
                          <a:pt x="191" y="196"/>
                          <a:pt x="190" y="197"/>
                          <a:pt x="189" y="197"/>
                        </a:cubicBezTo>
                        <a:cubicBezTo>
                          <a:pt x="191" y="196"/>
                          <a:pt x="193" y="194"/>
                          <a:pt x="195" y="193"/>
                        </a:cubicBezTo>
                        <a:close/>
                        <a:moveTo>
                          <a:pt x="197" y="198"/>
                        </a:moveTo>
                        <a:cubicBezTo>
                          <a:pt x="196" y="199"/>
                          <a:pt x="196" y="199"/>
                          <a:pt x="195" y="200"/>
                        </a:cubicBezTo>
                        <a:cubicBezTo>
                          <a:pt x="195" y="200"/>
                          <a:pt x="194" y="201"/>
                          <a:pt x="194" y="201"/>
                        </a:cubicBezTo>
                        <a:cubicBezTo>
                          <a:pt x="195" y="200"/>
                          <a:pt x="196" y="199"/>
                          <a:pt x="197" y="198"/>
                        </a:cubicBezTo>
                        <a:close/>
                        <a:moveTo>
                          <a:pt x="196" y="192"/>
                        </a:moveTo>
                        <a:cubicBezTo>
                          <a:pt x="196" y="191"/>
                          <a:pt x="195" y="191"/>
                          <a:pt x="194" y="191"/>
                        </a:cubicBezTo>
                        <a:cubicBezTo>
                          <a:pt x="194" y="191"/>
                          <a:pt x="194" y="192"/>
                          <a:pt x="193" y="192"/>
                        </a:cubicBezTo>
                        <a:cubicBezTo>
                          <a:pt x="196" y="189"/>
                          <a:pt x="199" y="187"/>
                          <a:pt x="202" y="184"/>
                        </a:cubicBezTo>
                        <a:cubicBezTo>
                          <a:pt x="200" y="187"/>
                          <a:pt x="198" y="189"/>
                          <a:pt x="196" y="192"/>
                        </a:cubicBezTo>
                        <a:close/>
                        <a:moveTo>
                          <a:pt x="204" y="185"/>
                        </a:moveTo>
                        <a:cubicBezTo>
                          <a:pt x="204" y="185"/>
                          <a:pt x="204" y="185"/>
                          <a:pt x="205" y="185"/>
                        </a:cubicBezTo>
                        <a:cubicBezTo>
                          <a:pt x="203" y="187"/>
                          <a:pt x="201" y="189"/>
                          <a:pt x="199" y="190"/>
                        </a:cubicBezTo>
                        <a:cubicBezTo>
                          <a:pt x="201" y="188"/>
                          <a:pt x="202" y="187"/>
                          <a:pt x="204" y="185"/>
                        </a:cubicBezTo>
                        <a:close/>
                        <a:moveTo>
                          <a:pt x="200" y="181"/>
                        </a:moveTo>
                        <a:cubicBezTo>
                          <a:pt x="201" y="180"/>
                          <a:pt x="202" y="178"/>
                          <a:pt x="202" y="177"/>
                        </a:cubicBezTo>
                        <a:cubicBezTo>
                          <a:pt x="203" y="175"/>
                          <a:pt x="204" y="174"/>
                          <a:pt x="206" y="172"/>
                        </a:cubicBezTo>
                        <a:cubicBezTo>
                          <a:pt x="207" y="171"/>
                          <a:pt x="209" y="169"/>
                          <a:pt x="210" y="168"/>
                        </a:cubicBezTo>
                        <a:cubicBezTo>
                          <a:pt x="209" y="170"/>
                          <a:pt x="208" y="173"/>
                          <a:pt x="207" y="175"/>
                        </a:cubicBezTo>
                        <a:cubicBezTo>
                          <a:pt x="205" y="177"/>
                          <a:pt x="203" y="179"/>
                          <a:pt x="200" y="181"/>
                        </a:cubicBezTo>
                        <a:close/>
                        <a:moveTo>
                          <a:pt x="207" y="181"/>
                        </a:moveTo>
                        <a:cubicBezTo>
                          <a:pt x="212" y="175"/>
                          <a:pt x="217" y="169"/>
                          <a:pt x="221" y="163"/>
                        </a:cubicBezTo>
                        <a:cubicBezTo>
                          <a:pt x="221" y="164"/>
                          <a:pt x="221" y="164"/>
                          <a:pt x="221" y="165"/>
                        </a:cubicBezTo>
                        <a:cubicBezTo>
                          <a:pt x="217" y="170"/>
                          <a:pt x="213" y="174"/>
                          <a:pt x="210" y="179"/>
                        </a:cubicBezTo>
                        <a:cubicBezTo>
                          <a:pt x="209" y="180"/>
                          <a:pt x="208" y="181"/>
                          <a:pt x="207" y="183"/>
                        </a:cubicBezTo>
                        <a:cubicBezTo>
                          <a:pt x="206" y="183"/>
                          <a:pt x="206" y="183"/>
                          <a:pt x="206" y="184"/>
                        </a:cubicBezTo>
                        <a:cubicBezTo>
                          <a:pt x="206" y="183"/>
                          <a:pt x="207" y="182"/>
                          <a:pt x="207" y="181"/>
                        </a:cubicBezTo>
                        <a:close/>
                        <a:moveTo>
                          <a:pt x="218" y="155"/>
                        </a:moveTo>
                        <a:cubicBezTo>
                          <a:pt x="219" y="153"/>
                          <a:pt x="219" y="151"/>
                          <a:pt x="220" y="149"/>
                        </a:cubicBezTo>
                        <a:cubicBezTo>
                          <a:pt x="221" y="147"/>
                          <a:pt x="222" y="144"/>
                          <a:pt x="222" y="141"/>
                        </a:cubicBezTo>
                        <a:cubicBezTo>
                          <a:pt x="222" y="141"/>
                          <a:pt x="223" y="141"/>
                          <a:pt x="223" y="141"/>
                        </a:cubicBezTo>
                        <a:cubicBezTo>
                          <a:pt x="222" y="145"/>
                          <a:pt x="222" y="149"/>
                          <a:pt x="222" y="154"/>
                        </a:cubicBezTo>
                        <a:cubicBezTo>
                          <a:pt x="220" y="154"/>
                          <a:pt x="219" y="154"/>
                          <a:pt x="218" y="155"/>
                        </a:cubicBezTo>
                        <a:close/>
                        <a:moveTo>
                          <a:pt x="217" y="149"/>
                        </a:moveTo>
                        <a:cubicBezTo>
                          <a:pt x="217" y="144"/>
                          <a:pt x="218" y="139"/>
                          <a:pt x="218" y="135"/>
                        </a:cubicBezTo>
                        <a:cubicBezTo>
                          <a:pt x="220" y="132"/>
                          <a:pt x="221" y="129"/>
                          <a:pt x="223" y="126"/>
                        </a:cubicBezTo>
                        <a:cubicBezTo>
                          <a:pt x="222" y="134"/>
                          <a:pt x="219" y="142"/>
                          <a:pt x="217" y="149"/>
                        </a:cubicBezTo>
                        <a:close/>
                        <a:moveTo>
                          <a:pt x="223" y="98"/>
                        </a:moveTo>
                        <a:cubicBezTo>
                          <a:pt x="222" y="97"/>
                          <a:pt x="222" y="96"/>
                          <a:pt x="222" y="95"/>
                        </a:cubicBezTo>
                        <a:cubicBezTo>
                          <a:pt x="222" y="95"/>
                          <a:pt x="222" y="95"/>
                          <a:pt x="222" y="94"/>
                        </a:cubicBezTo>
                        <a:cubicBezTo>
                          <a:pt x="223" y="96"/>
                          <a:pt x="223" y="97"/>
                          <a:pt x="224" y="98"/>
                        </a:cubicBezTo>
                        <a:cubicBezTo>
                          <a:pt x="223" y="98"/>
                          <a:pt x="223" y="98"/>
                          <a:pt x="223" y="98"/>
                        </a:cubicBezTo>
                        <a:close/>
                        <a:moveTo>
                          <a:pt x="221" y="87"/>
                        </a:moveTo>
                        <a:cubicBezTo>
                          <a:pt x="222" y="87"/>
                          <a:pt x="222" y="87"/>
                          <a:pt x="222" y="87"/>
                        </a:cubicBezTo>
                        <a:cubicBezTo>
                          <a:pt x="223" y="88"/>
                          <a:pt x="223" y="90"/>
                          <a:pt x="223" y="91"/>
                        </a:cubicBezTo>
                        <a:cubicBezTo>
                          <a:pt x="223" y="91"/>
                          <a:pt x="223" y="91"/>
                          <a:pt x="223" y="91"/>
                        </a:cubicBezTo>
                        <a:cubicBezTo>
                          <a:pt x="222" y="90"/>
                          <a:pt x="222" y="89"/>
                          <a:pt x="221" y="87"/>
                        </a:cubicBezTo>
                        <a:close/>
                        <a:moveTo>
                          <a:pt x="226" y="83"/>
                        </a:moveTo>
                        <a:cubicBezTo>
                          <a:pt x="225" y="83"/>
                          <a:pt x="224" y="84"/>
                          <a:pt x="223" y="84"/>
                        </a:cubicBezTo>
                        <a:cubicBezTo>
                          <a:pt x="222" y="82"/>
                          <a:pt x="222" y="80"/>
                          <a:pt x="221" y="77"/>
                        </a:cubicBezTo>
                        <a:cubicBezTo>
                          <a:pt x="222" y="78"/>
                          <a:pt x="222" y="78"/>
                          <a:pt x="223" y="79"/>
                        </a:cubicBezTo>
                        <a:cubicBezTo>
                          <a:pt x="223" y="79"/>
                          <a:pt x="224" y="79"/>
                          <a:pt x="224" y="78"/>
                        </a:cubicBezTo>
                        <a:cubicBezTo>
                          <a:pt x="225" y="79"/>
                          <a:pt x="225" y="80"/>
                          <a:pt x="226" y="81"/>
                        </a:cubicBezTo>
                        <a:cubicBezTo>
                          <a:pt x="226" y="82"/>
                          <a:pt x="226" y="82"/>
                          <a:pt x="226" y="83"/>
                        </a:cubicBezTo>
                        <a:cubicBezTo>
                          <a:pt x="226" y="83"/>
                          <a:pt x="226" y="83"/>
                          <a:pt x="226" y="83"/>
                        </a:cubicBezTo>
                        <a:close/>
                        <a:moveTo>
                          <a:pt x="224" y="75"/>
                        </a:moveTo>
                        <a:cubicBezTo>
                          <a:pt x="223" y="74"/>
                          <a:pt x="223" y="74"/>
                          <a:pt x="223" y="73"/>
                        </a:cubicBezTo>
                        <a:cubicBezTo>
                          <a:pt x="223" y="73"/>
                          <a:pt x="223" y="73"/>
                          <a:pt x="223" y="73"/>
                        </a:cubicBezTo>
                        <a:cubicBezTo>
                          <a:pt x="224" y="74"/>
                          <a:pt x="224" y="75"/>
                          <a:pt x="224" y="76"/>
                        </a:cubicBezTo>
                        <a:cubicBezTo>
                          <a:pt x="224" y="75"/>
                          <a:pt x="224" y="75"/>
                          <a:pt x="224" y="75"/>
                        </a:cubicBezTo>
                        <a:close/>
                        <a:moveTo>
                          <a:pt x="224" y="70"/>
                        </a:moveTo>
                        <a:cubicBezTo>
                          <a:pt x="223" y="69"/>
                          <a:pt x="222" y="67"/>
                          <a:pt x="221" y="65"/>
                        </a:cubicBezTo>
                        <a:cubicBezTo>
                          <a:pt x="222" y="67"/>
                          <a:pt x="223" y="68"/>
                          <a:pt x="224" y="69"/>
                        </a:cubicBezTo>
                        <a:cubicBezTo>
                          <a:pt x="224" y="69"/>
                          <a:pt x="223" y="69"/>
                          <a:pt x="224" y="70"/>
                        </a:cubicBezTo>
                        <a:cubicBezTo>
                          <a:pt x="224" y="70"/>
                          <a:pt x="224" y="70"/>
                          <a:pt x="224" y="70"/>
                        </a:cubicBezTo>
                        <a:close/>
                        <a:moveTo>
                          <a:pt x="222" y="76"/>
                        </a:moveTo>
                        <a:cubicBezTo>
                          <a:pt x="222" y="76"/>
                          <a:pt x="222" y="76"/>
                          <a:pt x="222" y="76"/>
                        </a:cubicBezTo>
                        <a:cubicBezTo>
                          <a:pt x="221" y="75"/>
                          <a:pt x="221" y="75"/>
                          <a:pt x="220" y="74"/>
                        </a:cubicBezTo>
                        <a:cubicBezTo>
                          <a:pt x="220" y="74"/>
                          <a:pt x="220" y="74"/>
                          <a:pt x="220" y="73"/>
                        </a:cubicBezTo>
                        <a:cubicBezTo>
                          <a:pt x="220" y="74"/>
                          <a:pt x="221" y="74"/>
                          <a:pt x="221" y="75"/>
                        </a:cubicBezTo>
                        <a:cubicBezTo>
                          <a:pt x="221" y="75"/>
                          <a:pt x="222" y="75"/>
                          <a:pt x="222" y="76"/>
                        </a:cubicBezTo>
                        <a:close/>
                        <a:moveTo>
                          <a:pt x="220" y="81"/>
                        </a:moveTo>
                        <a:cubicBezTo>
                          <a:pt x="219" y="80"/>
                          <a:pt x="219" y="78"/>
                          <a:pt x="218" y="77"/>
                        </a:cubicBezTo>
                        <a:cubicBezTo>
                          <a:pt x="217" y="75"/>
                          <a:pt x="217" y="74"/>
                          <a:pt x="216" y="73"/>
                        </a:cubicBezTo>
                        <a:cubicBezTo>
                          <a:pt x="217" y="73"/>
                          <a:pt x="218" y="74"/>
                          <a:pt x="219" y="75"/>
                        </a:cubicBezTo>
                        <a:cubicBezTo>
                          <a:pt x="219" y="77"/>
                          <a:pt x="220" y="79"/>
                          <a:pt x="220" y="81"/>
                        </a:cubicBezTo>
                        <a:close/>
                        <a:moveTo>
                          <a:pt x="218" y="67"/>
                        </a:moveTo>
                        <a:cubicBezTo>
                          <a:pt x="217" y="65"/>
                          <a:pt x="216" y="63"/>
                          <a:pt x="215" y="61"/>
                        </a:cubicBezTo>
                        <a:cubicBezTo>
                          <a:pt x="217" y="63"/>
                          <a:pt x="218" y="65"/>
                          <a:pt x="219" y="68"/>
                        </a:cubicBezTo>
                        <a:cubicBezTo>
                          <a:pt x="219" y="67"/>
                          <a:pt x="219" y="67"/>
                          <a:pt x="218" y="67"/>
                        </a:cubicBezTo>
                        <a:close/>
                        <a:moveTo>
                          <a:pt x="216" y="64"/>
                        </a:moveTo>
                        <a:cubicBezTo>
                          <a:pt x="214" y="62"/>
                          <a:pt x="212" y="59"/>
                          <a:pt x="210" y="56"/>
                        </a:cubicBezTo>
                        <a:cubicBezTo>
                          <a:pt x="209" y="54"/>
                          <a:pt x="207" y="53"/>
                          <a:pt x="206" y="51"/>
                        </a:cubicBezTo>
                        <a:cubicBezTo>
                          <a:pt x="208" y="53"/>
                          <a:pt x="211" y="55"/>
                          <a:pt x="213" y="58"/>
                        </a:cubicBezTo>
                        <a:cubicBezTo>
                          <a:pt x="213" y="58"/>
                          <a:pt x="213" y="58"/>
                          <a:pt x="213" y="58"/>
                        </a:cubicBezTo>
                        <a:cubicBezTo>
                          <a:pt x="214" y="60"/>
                          <a:pt x="215" y="62"/>
                          <a:pt x="216" y="64"/>
                        </a:cubicBezTo>
                        <a:close/>
                        <a:moveTo>
                          <a:pt x="201" y="44"/>
                        </a:moveTo>
                        <a:cubicBezTo>
                          <a:pt x="200" y="44"/>
                          <a:pt x="200" y="43"/>
                          <a:pt x="199" y="43"/>
                        </a:cubicBezTo>
                        <a:cubicBezTo>
                          <a:pt x="202" y="45"/>
                          <a:pt x="205" y="47"/>
                          <a:pt x="208" y="50"/>
                        </a:cubicBezTo>
                        <a:cubicBezTo>
                          <a:pt x="205" y="48"/>
                          <a:pt x="203" y="46"/>
                          <a:pt x="201" y="44"/>
                        </a:cubicBezTo>
                        <a:close/>
                        <a:moveTo>
                          <a:pt x="201" y="46"/>
                        </a:moveTo>
                        <a:cubicBezTo>
                          <a:pt x="204" y="50"/>
                          <a:pt x="207" y="55"/>
                          <a:pt x="209" y="58"/>
                        </a:cubicBezTo>
                        <a:cubicBezTo>
                          <a:pt x="209" y="58"/>
                          <a:pt x="209" y="58"/>
                          <a:pt x="209" y="58"/>
                        </a:cubicBezTo>
                        <a:cubicBezTo>
                          <a:pt x="205" y="53"/>
                          <a:pt x="201" y="48"/>
                          <a:pt x="197" y="44"/>
                        </a:cubicBezTo>
                        <a:cubicBezTo>
                          <a:pt x="198" y="45"/>
                          <a:pt x="200" y="45"/>
                          <a:pt x="201" y="46"/>
                        </a:cubicBezTo>
                        <a:close/>
                        <a:moveTo>
                          <a:pt x="189" y="41"/>
                        </a:moveTo>
                        <a:cubicBezTo>
                          <a:pt x="189" y="41"/>
                          <a:pt x="189" y="41"/>
                          <a:pt x="188" y="41"/>
                        </a:cubicBezTo>
                        <a:cubicBezTo>
                          <a:pt x="188" y="40"/>
                          <a:pt x="188" y="40"/>
                          <a:pt x="187" y="40"/>
                        </a:cubicBezTo>
                        <a:cubicBezTo>
                          <a:pt x="187" y="40"/>
                          <a:pt x="187" y="40"/>
                          <a:pt x="186" y="40"/>
                        </a:cubicBezTo>
                        <a:cubicBezTo>
                          <a:pt x="186" y="40"/>
                          <a:pt x="186" y="40"/>
                          <a:pt x="186" y="40"/>
                        </a:cubicBezTo>
                        <a:cubicBezTo>
                          <a:pt x="186" y="40"/>
                          <a:pt x="185" y="39"/>
                          <a:pt x="185" y="39"/>
                        </a:cubicBezTo>
                        <a:cubicBezTo>
                          <a:pt x="186" y="39"/>
                          <a:pt x="188" y="38"/>
                          <a:pt x="189" y="38"/>
                        </a:cubicBezTo>
                        <a:cubicBezTo>
                          <a:pt x="190" y="39"/>
                          <a:pt x="191" y="40"/>
                          <a:pt x="192" y="41"/>
                        </a:cubicBezTo>
                        <a:cubicBezTo>
                          <a:pt x="191" y="41"/>
                          <a:pt x="190" y="41"/>
                          <a:pt x="189" y="41"/>
                        </a:cubicBezTo>
                        <a:close/>
                        <a:moveTo>
                          <a:pt x="188" y="44"/>
                        </a:moveTo>
                        <a:cubicBezTo>
                          <a:pt x="189" y="45"/>
                          <a:pt x="190" y="46"/>
                          <a:pt x="191" y="47"/>
                        </a:cubicBezTo>
                        <a:cubicBezTo>
                          <a:pt x="190" y="47"/>
                          <a:pt x="189" y="47"/>
                          <a:pt x="188" y="48"/>
                        </a:cubicBezTo>
                        <a:cubicBezTo>
                          <a:pt x="187" y="47"/>
                          <a:pt x="186" y="46"/>
                          <a:pt x="185" y="46"/>
                        </a:cubicBezTo>
                        <a:cubicBezTo>
                          <a:pt x="186" y="45"/>
                          <a:pt x="187" y="45"/>
                          <a:pt x="188" y="44"/>
                        </a:cubicBezTo>
                        <a:close/>
                        <a:moveTo>
                          <a:pt x="186" y="48"/>
                        </a:moveTo>
                        <a:cubicBezTo>
                          <a:pt x="185" y="49"/>
                          <a:pt x="183" y="49"/>
                          <a:pt x="182" y="49"/>
                        </a:cubicBezTo>
                        <a:cubicBezTo>
                          <a:pt x="182" y="49"/>
                          <a:pt x="181" y="48"/>
                          <a:pt x="181" y="47"/>
                        </a:cubicBezTo>
                        <a:cubicBezTo>
                          <a:pt x="181" y="47"/>
                          <a:pt x="182" y="47"/>
                          <a:pt x="183" y="46"/>
                        </a:cubicBezTo>
                        <a:cubicBezTo>
                          <a:pt x="184" y="47"/>
                          <a:pt x="185" y="48"/>
                          <a:pt x="186" y="48"/>
                        </a:cubicBezTo>
                        <a:close/>
                        <a:moveTo>
                          <a:pt x="172" y="43"/>
                        </a:moveTo>
                        <a:cubicBezTo>
                          <a:pt x="176" y="42"/>
                          <a:pt x="180" y="41"/>
                          <a:pt x="183" y="40"/>
                        </a:cubicBezTo>
                        <a:cubicBezTo>
                          <a:pt x="183" y="40"/>
                          <a:pt x="184" y="40"/>
                          <a:pt x="184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0" y="41"/>
                          <a:pt x="176" y="42"/>
                          <a:pt x="172" y="43"/>
                        </a:cubicBezTo>
                        <a:close/>
                        <a:moveTo>
                          <a:pt x="159" y="44"/>
                        </a:moveTo>
                        <a:cubicBezTo>
                          <a:pt x="161" y="43"/>
                          <a:pt x="163" y="41"/>
                          <a:pt x="164" y="40"/>
                        </a:cubicBezTo>
                        <a:cubicBezTo>
                          <a:pt x="170" y="39"/>
                          <a:pt x="175" y="38"/>
                          <a:pt x="180" y="37"/>
                        </a:cubicBezTo>
                        <a:cubicBezTo>
                          <a:pt x="173" y="40"/>
                          <a:pt x="166" y="42"/>
                          <a:pt x="159" y="44"/>
                        </a:cubicBezTo>
                        <a:close/>
                        <a:moveTo>
                          <a:pt x="172" y="31"/>
                        </a:moveTo>
                        <a:cubicBezTo>
                          <a:pt x="171" y="31"/>
                          <a:pt x="171" y="31"/>
                          <a:pt x="170" y="31"/>
                        </a:cubicBezTo>
                        <a:cubicBezTo>
                          <a:pt x="169" y="31"/>
                          <a:pt x="168" y="31"/>
                          <a:pt x="167" y="30"/>
                        </a:cubicBezTo>
                        <a:cubicBezTo>
                          <a:pt x="167" y="30"/>
                          <a:pt x="167" y="30"/>
                          <a:pt x="166" y="29"/>
                        </a:cubicBezTo>
                        <a:cubicBezTo>
                          <a:pt x="166" y="29"/>
                          <a:pt x="165" y="29"/>
                          <a:pt x="164" y="28"/>
                        </a:cubicBezTo>
                        <a:cubicBezTo>
                          <a:pt x="164" y="28"/>
                          <a:pt x="164" y="28"/>
                          <a:pt x="164" y="28"/>
                        </a:cubicBezTo>
                        <a:cubicBezTo>
                          <a:pt x="167" y="29"/>
                          <a:pt x="170" y="30"/>
                          <a:pt x="173" y="31"/>
                        </a:cubicBezTo>
                        <a:cubicBezTo>
                          <a:pt x="173" y="31"/>
                          <a:pt x="173" y="31"/>
                          <a:pt x="172" y="31"/>
                        </a:cubicBezTo>
                        <a:close/>
                        <a:moveTo>
                          <a:pt x="166" y="36"/>
                        </a:moveTo>
                        <a:cubicBezTo>
                          <a:pt x="166" y="36"/>
                          <a:pt x="167" y="36"/>
                          <a:pt x="167" y="36"/>
                        </a:cubicBezTo>
                        <a:cubicBezTo>
                          <a:pt x="167" y="36"/>
                          <a:pt x="167" y="36"/>
                          <a:pt x="167" y="36"/>
                        </a:cubicBezTo>
                        <a:cubicBezTo>
                          <a:pt x="166" y="37"/>
                          <a:pt x="164" y="37"/>
                          <a:pt x="163" y="37"/>
                        </a:cubicBezTo>
                        <a:cubicBezTo>
                          <a:pt x="164" y="37"/>
                          <a:pt x="165" y="36"/>
                          <a:pt x="166" y="36"/>
                        </a:cubicBezTo>
                        <a:close/>
                        <a:moveTo>
                          <a:pt x="154" y="12"/>
                        </a:moveTo>
                        <a:cubicBezTo>
                          <a:pt x="154" y="12"/>
                          <a:pt x="154" y="12"/>
                          <a:pt x="154" y="12"/>
                        </a:cubicBezTo>
                        <a:cubicBezTo>
                          <a:pt x="153" y="11"/>
                          <a:pt x="153" y="11"/>
                          <a:pt x="152" y="11"/>
                        </a:cubicBezTo>
                        <a:cubicBezTo>
                          <a:pt x="153" y="11"/>
                          <a:pt x="155" y="11"/>
                          <a:pt x="156" y="12"/>
                        </a:cubicBezTo>
                        <a:cubicBezTo>
                          <a:pt x="157" y="12"/>
                          <a:pt x="159" y="13"/>
                          <a:pt x="160" y="14"/>
                        </a:cubicBezTo>
                        <a:cubicBezTo>
                          <a:pt x="158" y="13"/>
                          <a:pt x="156" y="13"/>
                          <a:pt x="154" y="12"/>
                        </a:cubicBezTo>
                        <a:close/>
                        <a:moveTo>
                          <a:pt x="154" y="6"/>
                        </a:moveTo>
                        <a:cubicBezTo>
                          <a:pt x="153" y="6"/>
                          <a:pt x="153" y="6"/>
                          <a:pt x="153" y="7"/>
                        </a:cubicBezTo>
                        <a:cubicBezTo>
                          <a:pt x="150" y="6"/>
                          <a:pt x="147" y="6"/>
                          <a:pt x="144" y="6"/>
                        </a:cubicBezTo>
                        <a:cubicBezTo>
                          <a:pt x="144" y="5"/>
                          <a:pt x="143" y="5"/>
                          <a:pt x="142" y="5"/>
                        </a:cubicBezTo>
                        <a:cubicBezTo>
                          <a:pt x="139" y="5"/>
                          <a:pt x="136" y="4"/>
                          <a:pt x="133" y="3"/>
                        </a:cubicBezTo>
                        <a:cubicBezTo>
                          <a:pt x="136" y="3"/>
                          <a:pt x="138" y="3"/>
                          <a:pt x="140" y="3"/>
                        </a:cubicBezTo>
                        <a:cubicBezTo>
                          <a:pt x="147" y="4"/>
                          <a:pt x="154" y="5"/>
                          <a:pt x="161" y="7"/>
                        </a:cubicBezTo>
                        <a:cubicBezTo>
                          <a:pt x="163" y="8"/>
                          <a:pt x="165" y="9"/>
                          <a:pt x="167" y="10"/>
                        </a:cubicBezTo>
                        <a:cubicBezTo>
                          <a:pt x="167" y="10"/>
                          <a:pt x="166" y="10"/>
                          <a:pt x="166" y="10"/>
                        </a:cubicBezTo>
                        <a:cubicBezTo>
                          <a:pt x="165" y="9"/>
                          <a:pt x="165" y="10"/>
                          <a:pt x="165" y="10"/>
                        </a:cubicBezTo>
                        <a:cubicBezTo>
                          <a:pt x="164" y="9"/>
                          <a:pt x="162" y="9"/>
                          <a:pt x="160" y="8"/>
                        </a:cubicBezTo>
                        <a:cubicBezTo>
                          <a:pt x="158" y="7"/>
                          <a:pt x="156" y="7"/>
                          <a:pt x="154" y="6"/>
                        </a:cubicBezTo>
                        <a:close/>
                        <a:moveTo>
                          <a:pt x="136" y="26"/>
                        </a:moveTo>
                        <a:cubicBezTo>
                          <a:pt x="135" y="26"/>
                          <a:pt x="135" y="26"/>
                          <a:pt x="135" y="27"/>
                        </a:cubicBezTo>
                        <a:cubicBezTo>
                          <a:pt x="134" y="26"/>
                          <a:pt x="133" y="26"/>
                          <a:pt x="132" y="26"/>
                        </a:cubicBezTo>
                        <a:cubicBezTo>
                          <a:pt x="133" y="26"/>
                          <a:pt x="135" y="26"/>
                          <a:pt x="136" y="26"/>
                        </a:cubicBezTo>
                        <a:close/>
                        <a:moveTo>
                          <a:pt x="135" y="28"/>
                        </a:moveTo>
                        <a:cubicBezTo>
                          <a:pt x="135" y="29"/>
                          <a:pt x="134" y="29"/>
                          <a:pt x="134" y="29"/>
                        </a:cubicBezTo>
                        <a:cubicBezTo>
                          <a:pt x="134" y="29"/>
                          <a:pt x="133" y="29"/>
                          <a:pt x="133" y="29"/>
                        </a:cubicBezTo>
                        <a:cubicBezTo>
                          <a:pt x="134" y="29"/>
                          <a:pt x="134" y="29"/>
                          <a:pt x="135" y="28"/>
                        </a:cubicBezTo>
                        <a:cubicBezTo>
                          <a:pt x="135" y="28"/>
                          <a:pt x="135" y="28"/>
                          <a:pt x="135" y="28"/>
                        </a:cubicBezTo>
                        <a:close/>
                        <a:moveTo>
                          <a:pt x="120" y="31"/>
                        </a:moveTo>
                        <a:cubicBezTo>
                          <a:pt x="120" y="31"/>
                          <a:pt x="119" y="31"/>
                          <a:pt x="118" y="31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19" y="31"/>
                          <a:pt x="120" y="31"/>
                          <a:pt x="121" y="31"/>
                        </a:cubicBezTo>
                        <a:cubicBezTo>
                          <a:pt x="121" y="31"/>
                          <a:pt x="121" y="31"/>
                          <a:pt x="120" y="31"/>
                        </a:cubicBezTo>
                        <a:close/>
                        <a:moveTo>
                          <a:pt x="118" y="29"/>
                        </a:moveTo>
                        <a:cubicBezTo>
                          <a:pt x="117" y="29"/>
                          <a:pt x="117" y="29"/>
                          <a:pt x="116" y="29"/>
                        </a:cubicBezTo>
                        <a:cubicBezTo>
                          <a:pt x="117" y="28"/>
                          <a:pt x="119" y="27"/>
                          <a:pt x="120" y="27"/>
                        </a:cubicBezTo>
                        <a:cubicBezTo>
                          <a:pt x="121" y="27"/>
                          <a:pt x="121" y="26"/>
                          <a:pt x="122" y="26"/>
                        </a:cubicBezTo>
                        <a:cubicBezTo>
                          <a:pt x="121" y="27"/>
                          <a:pt x="120" y="28"/>
                          <a:pt x="118" y="29"/>
                        </a:cubicBezTo>
                        <a:close/>
                        <a:moveTo>
                          <a:pt x="122" y="24"/>
                        </a:moveTo>
                        <a:cubicBezTo>
                          <a:pt x="120" y="24"/>
                          <a:pt x="119" y="24"/>
                          <a:pt x="118" y="24"/>
                        </a:cubicBezTo>
                        <a:cubicBezTo>
                          <a:pt x="118" y="24"/>
                          <a:pt x="118" y="23"/>
                          <a:pt x="119" y="23"/>
                        </a:cubicBezTo>
                        <a:cubicBezTo>
                          <a:pt x="120" y="24"/>
                          <a:pt x="121" y="24"/>
                          <a:pt x="122" y="24"/>
                        </a:cubicBezTo>
                        <a:cubicBezTo>
                          <a:pt x="122" y="24"/>
                          <a:pt x="122" y="24"/>
                          <a:pt x="122" y="24"/>
                        </a:cubicBezTo>
                        <a:close/>
                        <a:moveTo>
                          <a:pt x="117" y="16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7" y="16"/>
                          <a:pt x="117" y="15"/>
                          <a:pt x="116" y="15"/>
                        </a:cubicBezTo>
                        <a:cubicBezTo>
                          <a:pt x="115" y="15"/>
                          <a:pt x="113" y="15"/>
                          <a:pt x="112" y="16"/>
                        </a:cubicBezTo>
                        <a:cubicBezTo>
                          <a:pt x="111" y="16"/>
                          <a:pt x="111" y="16"/>
                          <a:pt x="111" y="16"/>
                        </a:cubicBezTo>
                        <a:cubicBezTo>
                          <a:pt x="111" y="15"/>
                          <a:pt x="110" y="15"/>
                          <a:pt x="110" y="15"/>
                        </a:cubicBezTo>
                        <a:cubicBezTo>
                          <a:pt x="113" y="14"/>
                          <a:pt x="115" y="13"/>
                          <a:pt x="118" y="12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21" y="12"/>
                          <a:pt x="122" y="12"/>
                          <a:pt x="123" y="13"/>
                        </a:cubicBezTo>
                        <a:cubicBezTo>
                          <a:pt x="121" y="14"/>
                          <a:pt x="119" y="15"/>
                          <a:pt x="117" y="16"/>
                        </a:cubicBezTo>
                        <a:close/>
                        <a:moveTo>
                          <a:pt x="107" y="24"/>
                        </a:moveTo>
                        <a:cubicBezTo>
                          <a:pt x="108" y="24"/>
                          <a:pt x="109" y="24"/>
                          <a:pt x="110" y="24"/>
                        </a:cubicBezTo>
                        <a:cubicBezTo>
                          <a:pt x="109" y="25"/>
                          <a:pt x="108" y="25"/>
                          <a:pt x="107" y="25"/>
                        </a:cubicBezTo>
                        <a:cubicBezTo>
                          <a:pt x="107" y="25"/>
                          <a:pt x="106" y="25"/>
                          <a:pt x="105" y="25"/>
                        </a:cubicBezTo>
                        <a:cubicBezTo>
                          <a:pt x="106" y="25"/>
                          <a:pt x="107" y="24"/>
                          <a:pt x="107" y="24"/>
                        </a:cubicBezTo>
                        <a:close/>
                        <a:moveTo>
                          <a:pt x="100" y="22"/>
                        </a:moveTo>
                        <a:cubicBezTo>
                          <a:pt x="101" y="22"/>
                          <a:pt x="102" y="22"/>
                          <a:pt x="102" y="21"/>
                        </a:cubicBezTo>
                        <a:cubicBezTo>
                          <a:pt x="104" y="22"/>
                          <a:pt x="105" y="22"/>
                          <a:pt x="106" y="22"/>
                        </a:cubicBezTo>
                        <a:cubicBezTo>
                          <a:pt x="106" y="22"/>
                          <a:pt x="106" y="22"/>
                          <a:pt x="105" y="22"/>
                        </a:cubicBezTo>
                        <a:cubicBezTo>
                          <a:pt x="104" y="22"/>
                          <a:pt x="102" y="22"/>
                          <a:pt x="100" y="22"/>
                        </a:cubicBezTo>
                        <a:close/>
                        <a:moveTo>
                          <a:pt x="103" y="8"/>
                        </a:moveTo>
                        <a:cubicBezTo>
                          <a:pt x="104" y="7"/>
                          <a:pt x="104" y="7"/>
                          <a:pt x="105" y="7"/>
                        </a:cubicBezTo>
                        <a:cubicBezTo>
                          <a:pt x="106" y="7"/>
                          <a:pt x="106" y="7"/>
                          <a:pt x="106" y="7"/>
                        </a:cubicBezTo>
                        <a:cubicBezTo>
                          <a:pt x="105" y="7"/>
                          <a:pt x="104" y="7"/>
                          <a:pt x="103" y="8"/>
                        </a:cubicBezTo>
                        <a:close/>
                        <a:moveTo>
                          <a:pt x="104" y="17"/>
                        </a:moveTo>
                        <a:cubicBezTo>
                          <a:pt x="103" y="17"/>
                          <a:pt x="103" y="17"/>
                          <a:pt x="102" y="17"/>
                        </a:cubicBezTo>
                        <a:cubicBezTo>
                          <a:pt x="101" y="18"/>
                          <a:pt x="99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7" y="18"/>
                          <a:pt x="97" y="18"/>
                          <a:pt x="97" y="18"/>
                        </a:cubicBezTo>
                        <a:cubicBezTo>
                          <a:pt x="99" y="18"/>
                          <a:pt x="101" y="17"/>
                          <a:pt x="102" y="16"/>
                        </a:cubicBezTo>
                        <a:cubicBezTo>
                          <a:pt x="103" y="16"/>
                          <a:pt x="103" y="17"/>
                          <a:pt x="104" y="17"/>
                        </a:cubicBezTo>
                        <a:close/>
                        <a:moveTo>
                          <a:pt x="100" y="11"/>
                        </a:moveTo>
                        <a:cubicBezTo>
                          <a:pt x="99" y="12"/>
                          <a:pt x="98" y="12"/>
                          <a:pt x="97" y="12"/>
                        </a:cubicBezTo>
                        <a:cubicBezTo>
                          <a:pt x="97" y="12"/>
                          <a:pt x="97" y="12"/>
                          <a:pt x="97" y="12"/>
                        </a:cubicBezTo>
                        <a:cubicBezTo>
                          <a:pt x="97" y="12"/>
                          <a:pt x="98" y="11"/>
                          <a:pt x="98" y="11"/>
                        </a:cubicBezTo>
                        <a:cubicBezTo>
                          <a:pt x="99" y="11"/>
                          <a:pt x="100" y="11"/>
                          <a:pt x="102" y="11"/>
                        </a:cubicBezTo>
                        <a:cubicBezTo>
                          <a:pt x="101" y="11"/>
                          <a:pt x="101" y="11"/>
                          <a:pt x="100" y="11"/>
                        </a:cubicBezTo>
                        <a:close/>
                        <a:moveTo>
                          <a:pt x="102" y="24"/>
                        </a:moveTo>
                        <a:cubicBezTo>
                          <a:pt x="102" y="24"/>
                          <a:pt x="101" y="25"/>
                          <a:pt x="100" y="25"/>
                        </a:cubicBezTo>
                        <a:cubicBezTo>
                          <a:pt x="97" y="25"/>
                          <a:pt x="95" y="25"/>
                          <a:pt x="93" y="25"/>
                        </a:cubicBezTo>
                        <a:cubicBezTo>
                          <a:pt x="93" y="24"/>
                          <a:pt x="93" y="24"/>
                          <a:pt x="94" y="24"/>
                        </a:cubicBezTo>
                        <a:cubicBezTo>
                          <a:pt x="97" y="24"/>
                          <a:pt x="99" y="24"/>
                          <a:pt x="102" y="24"/>
                        </a:cubicBezTo>
                        <a:close/>
                        <a:moveTo>
                          <a:pt x="93" y="10"/>
                        </a:moveTo>
                        <a:cubicBezTo>
                          <a:pt x="93" y="10"/>
                          <a:pt x="93" y="11"/>
                          <a:pt x="92" y="11"/>
                        </a:cubicBezTo>
                        <a:cubicBezTo>
                          <a:pt x="91" y="11"/>
                          <a:pt x="89" y="12"/>
                          <a:pt x="88" y="12"/>
                        </a:cubicBezTo>
                        <a:cubicBezTo>
                          <a:pt x="87" y="13"/>
                          <a:pt x="87" y="13"/>
                          <a:pt x="87" y="13"/>
                        </a:cubicBezTo>
                        <a:cubicBezTo>
                          <a:pt x="86" y="13"/>
                          <a:pt x="86" y="14"/>
                          <a:pt x="85" y="14"/>
                        </a:cubicBezTo>
                        <a:cubicBezTo>
                          <a:pt x="87" y="12"/>
                          <a:pt x="90" y="11"/>
                          <a:pt x="93" y="10"/>
                        </a:cubicBezTo>
                        <a:cubicBezTo>
                          <a:pt x="94" y="9"/>
                          <a:pt x="95" y="9"/>
                          <a:pt x="96" y="9"/>
                        </a:cubicBezTo>
                        <a:cubicBezTo>
                          <a:pt x="95" y="9"/>
                          <a:pt x="94" y="10"/>
                          <a:pt x="93" y="10"/>
                        </a:cubicBezTo>
                        <a:close/>
                        <a:moveTo>
                          <a:pt x="92" y="8"/>
                        </a:moveTo>
                        <a:cubicBezTo>
                          <a:pt x="78" y="11"/>
                          <a:pt x="65" y="20"/>
                          <a:pt x="55" y="27"/>
                        </a:cubicBezTo>
                        <a:cubicBezTo>
                          <a:pt x="50" y="30"/>
                          <a:pt x="46" y="34"/>
                          <a:pt x="42" y="37"/>
                        </a:cubicBezTo>
                        <a:cubicBezTo>
                          <a:pt x="41" y="37"/>
                          <a:pt x="41" y="37"/>
                          <a:pt x="41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0" y="38"/>
                          <a:pt x="39" y="38"/>
                          <a:pt x="39" y="39"/>
                        </a:cubicBezTo>
                        <a:cubicBezTo>
                          <a:pt x="42" y="35"/>
                          <a:pt x="46" y="32"/>
                          <a:pt x="51" y="29"/>
                        </a:cubicBezTo>
                        <a:cubicBezTo>
                          <a:pt x="57" y="24"/>
                          <a:pt x="65" y="19"/>
                          <a:pt x="72" y="15"/>
                        </a:cubicBezTo>
                        <a:cubicBezTo>
                          <a:pt x="79" y="12"/>
                          <a:pt x="87" y="9"/>
                          <a:pt x="94" y="7"/>
                        </a:cubicBezTo>
                        <a:cubicBezTo>
                          <a:pt x="94" y="7"/>
                          <a:pt x="94" y="7"/>
                          <a:pt x="95" y="7"/>
                        </a:cubicBezTo>
                        <a:cubicBezTo>
                          <a:pt x="94" y="8"/>
                          <a:pt x="93" y="8"/>
                          <a:pt x="92" y="8"/>
                        </a:cubicBezTo>
                        <a:close/>
                        <a:moveTo>
                          <a:pt x="42" y="39"/>
                        </a:move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44" y="38"/>
                          <a:pt x="47" y="37"/>
                          <a:pt x="49" y="36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8" y="38"/>
                          <a:pt x="48" y="39"/>
                        </a:cubicBezTo>
                        <a:cubicBezTo>
                          <a:pt x="47" y="40"/>
                          <a:pt x="46" y="40"/>
                          <a:pt x="45" y="41"/>
                        </a:cubicBezTo>
                        <a:cubicBezTo>
                          <a:pt x="46" y="40"/>
                          <a:pt x="47" y="39"/>
                          <a:pt x="49" y="38"/>
                        </a:cubicBezTo>
                        <a:cubicBezTo>
                          <a:pt x="49" y="37"/>
                          <a:pt x="48" y="36"/>
                          <a:pt x="48" y="37"/>
                        </a:cubicBezTo>
                        <a:cubicBezTo>
                          <a:pt x="46" y="39"/>
                          <a:pt x="44" y="40"/>
                          <a:pt x="42" y="42"/>
                        </a:cubicBezTo>
                        <a:cubicBezTo>
                          <a:pt x="42" y="42"/>
                          <a:pt x="41" y="42"/>
                          <a:pt x="41" y="42"/>
                        </a:cubicBezTo>
                        <a:cubicBezTo>
                          <a:pt x="41" y="43"/>
                          <a:pt x="40" y="43"/>
                          <a:pt x="40" y="44"/>
                        </a:cubicBezTo>
                        <a:cubicBezTo>
                          <a:pt x="40" y="44"/>
                          <a:pt x="40" y="44"/>
                          <a:pt x="39" y="44"/>
                        </a:cubicBezTo>
                        <a:cubicBezTo>
                          <a:pt x="40" y="43"/>
                          <a:pt x="41" y="41"/>
                          <a:pt x="42" y="39"/>
                        </a:cubicBezTo>
                        <a:close/>
                        <a:moveTo>
                          <a:pt x="41" y="46"/>
                        </a:moveTo>
                        <a:cubicBezTo>
                          <a:pt x="42" y="46"/>
                          <a:pt x="43" y="45"/>
                          <a:pt x="44" y="44"/>
                        </a:cubicBezTo>
                        <a:cubicBezTo>
                          <a:pt x="42" y="47"/>
                          <a:pt x="40" y="50"/>
                          <a:pt x="38" y="53"/>
                        </a:cubicBezTo>
                        <a:cubicBezTo>
                          <a:pt x="38" y="53"/>
                          <a:pt x="37" y="54"/>
                          <a:pt x="37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cubicBezTo>
                          <a:pt x="38" y="52"/>
                          <a:pt x="39" y="49"/>
                          <a:pt x="41" y="46"/>
                        </a:cubicBezTo>
                        <a:close/>
                        <a:moveTo>
                          <a:pt x="36" y="50"/>
                        </a:moveTo>
                        <a:cubicBezTo>
                          <a:pt x="36" y="50"/>
                          <a:pt x="36" y="50"/>
                          <a:pt x="37" y="49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6" y="52"/>
                          <a:pt x="35" y="54"/>
                          <a:pt x="34" y="57"/>
                        </a:cubicBezTo>
                        <a:cubicBezTo>
                          <a:pt x="33" y="57"/>
                          <a:pt x="32" y="58"/>
                          <a:pt x="31" y="59"/>
                        </a:cubicBezTo>
                        <a:cubicBezTo>
                          <a:pt x="33" y="56"/>
                          <a:pt x="34" y="53"/>
                          <a:pt x="36" y="50"/>
                        </a:cubicBezTo>
                        <a:close/>
                        <a:moveTo>
                          <a:pt x="35" y="46"/>
                        </a:moveTo>
                        <a:cubicBezTo>
                          <a:pt x="36" y="45"/>
                          <a:pt x="37" y="44"/>
                          <a:pt x="38" y="43"/>
                        </a:cubicBezTo>
                        <a:cubicBezTo>
                          <a:pt x="37" y="44"/>
                          <a:pt x="36" y="45"/>
                          <a:pt x="36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ubicBezTo>
                          <a:pt x="35" y="46"/>
                          <a:pt x="35" y="46"/>
                          <a:pt x="35" y="46"/>
                        </a:cubicBezTo>
                        <a:close/>
                        <a:moveTo>
                          <a:pt x="32" y="55"/>
                        </a:moveTo>
                        <a:cubicBezTo>
                          <a:pt x="31" y="57"/>
                          <a:pt x="30" y="58"/>
                          <a:pt x="29" y="60"/>
                        </a:cubicBezTo>
                        <a:cubicBezTo>
                          <a:pt x="28" y="60"/>
                          <a:pt x="28" y="60"/>
                          <a:pt x="28" y="60"/>
                        </a:cubicBezTo>
                        <a:lnTo>
                          <a:pt x="32" y="55"/>
                        </a:lnTo>
                        <a:close/>
                        <a:moveTo>
                          <a:pt x="28" y="54"/>
                        </a:moveTo>
                        <a:cubicBezTo>
                          <a:pt x="30" y="51"/>
                          <a:pt x="32" y="49"/>
                          <a:pt x="34" y="47"/>
                        </a:cubicBezTo>
                        <a:cubicBezTo>
                          <a:pt x="33" y="48"/>
                          <a:pt x="32" y="50"/>
                          <a:pt x="31" y="51"/>
                        </a:cubicBezTo>
                        <a:cubicBezTo>
                          <a:pt x="30" y="52"/>
                          <a:pt x="29" y="53"/>
                          <a:pt x="28" y="54"/>
                        </a:cubicBezTo>
                        <a:close/>
                        <a:moveTo>
                          <a:pt x="31" y="79"/>
                        </a:moveTo>
                        <a:cubicBezTo>
                          <a:pt x="30" y="80"/>
                          <a:pt x="29" y="81"/>
                          <a:pt x="28" y="82"/>
                        </a:cubicBezTo>
                        <a:cubicBezTo>
                          <a:pt x="27" y="82"/>
                          <a:pt x="25" y="83"/>
                          <a:pt x="24" y="84"/>
                        </a:cubicBezTo>
                        <a:cubicBezTo>
                          <a:pt x="25" y="83"/>
                          <a:pt x="25" y="81"/>
                          <a:pt x="26" y="80"/>
                        </a:cubicBezTo>
                        <a:cubicBezTo>
                          <a:pt x="28" y="80"/>
                          <a:pt x="29" y="79"/>
                          <a:pt x="31" y="79"/>
                        </a:cubicBezTo>
                        <a:close/>
                        <a:moveTo>
                          <a:pt x="23" y="83"/>
                        </a:moveTo>
                        <a:cubicBezTo>
                          <a:pt x="22" y="83"/>
                          <a:pt x="22" y="83"/>
                          <a:pt x="22" y="83"/>
                        </a:cubicBezTo>
                        <a:cubicBezTo>
                          <a:pt x="22" y="82"/>
                          <a:pt x="23" y="81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0"/>
                          <a:pt x="24" y="80"/>
                          <a:pt x="24" y="80"/>
                        </a:cubicBezTo>
                        <a:cubicBezTo>
                          <a:pt x="24" y="81"/>
                          <a:pt x="23" y="82"/>
                          <a:pt x="23" y="83"/>
                        </a:cubicBezTo>
                        <a:close/>
                        <a:moveTo>
                          <a:pt x="22" y="98"/>
                        </a:moveTo>
                        <a:cubicBezTo>
                          <a:pt x="24" y="103"/>
                          <a:pt x="25" y="109"/>
                          <a:pt x="26" y="115"/>
                        </a:cubicBezTo>
                        <a:cubicBezTo>
                          <a:pt x="26" y="117"/>
                          <a:pt x="26" y="118"/>
                          <a:pt x="27" y="120"/>
                        </a:cubicBezTo>
                        <a:cubicBezTo>
                          <a:pt x="25" y="114"/>
                          <a:pt x="23" y="108"/>
                          <a:pt x="22" y="102"/>
                        </a:cubicBezTo>
                        <a:cubicBezTo>
                          <a:pt x="22" y="101"/>
                          <a:pt x="22" y="99"/>
                          <a:pt x="22" y="98"/>
                        </a:cubicBezTo>
                        <a:close/>
                        <a:moveTo>
                          <a:pt x="27" y="139"/>
                        </a:moveTo>
                        <a:cubicBezTo>
                          <a:pt x="27" y="139"/>
                          <a:pt x="27" y="139"/>
                          <a:pt x="27" y="139"/>
                        </a:cubicBezTo>
                        <a:cubicBezTo>
                          <a:pt x="26" y="140"/>
                          <a:pt x="27" y="140"/>
                          <a:pt x="27" y="140"/>
                        </a:cubicBezTo>
                        <a:cubicBezTo>
                          <a:pt x="27" y="141"/>
                          <a:pt x="27" y="141"/>
                          <a:pt x="27" y="141"/>
                        </a:cubicBezTo>
                        <a:cubicBezTo>
                          <a:pt x="25" y="137"/>
                          <a:pt x="24" y="133"/>
                          <a:pt x="23" y="129"/>
                        </a:cubicBezTo>
                        <a:cubicBezTo>
                          <a:pt x="23" y="127"/>
                          <a:pt x="23" y="125"/>
                          <a:pt x="23" y="123"/>
                        </a:cubicBezTo>
                        <a:cubicBezTo>
                          <a:pt x="22" y="121"/>
                          <a:pt x="22" y="118"/>
                          <a:pt x="22" y="115"/>
                        </a:cubicBezTo>
                        <a:cubicBezTo>
                          <a:pt x="24" y="123"/>
                          <a:pt x="25" y="131"/>
                          <a:pt x="27" y="139"/>
                        </a:cubicBezTo>
                        <a:close/>
                        <a:moveTo>
                          <a:pt x="25" y="156"/>
                        </a:moveTo>
                        <a:cubicBezTo>
                          <a:pt x="23" y="153"/>
                          <a:pt x="22" y="149"/>
                          <a:pt x="21" y="146"/>
                        </a:cubicBezTo>
                        <a:cubicBezTo>
                          <a:pt x="21" y="145"/>
                          <a:pt x="20" y="145"/>
                          <a:pt x="20" y="144"/>
                        </a:cubicBezTo>
                        <a:cubicBezTo>
                          <a:pt x="20" y="144"/>
                          <a:pt x="20" y="144"/>
                          <a:pt x="20" y="144"/>
                        </a:cubicBezTo>
                        <a:cubicBezTo>
                          <a:pt x="22" y="147"/>
                          <a:pt x="23" y="150"/>
                          <a:pt x="25" y="154"/>
                        </a:cubicBezTo>
                        <a:cubicBezTo>
                          <a:pt x="25" y="154"/>
                          <a:pt x="25" y="155"/>
                          <a:pt x="25" y="156"/>
                        </a:cubicBezTo>
                        <a:cubicBezTo>
                          <a:pt x="25" y="156"/>
                          <a:pt x="25" y="156"/>
                          <a:pt x="25" y="156"/>
                        </a:cubicBezTo>
                        <a:close/>
                        <a:moveTo>
                          <a:pt x="29" y="163"/>
                        </a:moveTo>
                        <a:cubicBezTo>
                          <a:pt x="30" y="164"/>
                          <a:pt x="30" y="165"/>
                          <a:pt x="30" y="167"/>
                        </a:cubicBezTo>
                        <a:cubicBezTo>
                          <a:pt x="29" y="164"/>
                          <a:pt x="29" y="162"/>
                          <a:pt x="28" y="160"/>
                        </a:cubicBezTo>
                        <a:cubicBezTo>
                          <a:pt x="28" y="161"/>
                          <a:pt x="29" y="162"/>
                          <a:pt x="29" y="163"/>
                        </a:cubicBezTo>
                        <a:close/>
                        <a:moveTo>
                          <a:pt x="29" y="148"/>
                        </a:moveTo>
                        <a:cubicBezTo>
                          <a:pt x="29" y="147"/>
                          <a:pt x="29" y="146"/>
                          <a:pt x="29" y="145"/>
                        </a:cubicBezTo>
                        <a:cubicBezTo>
                          <a:pt x="30" y="143"/>
                          <a:pt x="30" y="142"/>
                          <a:pt x="31" y="140"/>
                        </a:cubicBezTo>
                        <a:cubicBezTo>
                          <a:pt x="31" y="141"/>
                          <a:pt x="31" y="141"/>
                          <a:pt x="31" y="141"/>
                        </a:cubicBezTo>
                        <a:cubicBezTo>
                          <a:pt x="31" y="142"/>
                          <a:pt x="31" y="143"/>
                          <a:pt x="32" y="144"/>
                        </a:cubicBezTo>
                        <a:cubicBezTo>
                          <a:pt x="32" y="147"/>
                          <a:pt x="33" y="151"/>
                          <a:pt x="33" y="155"/>
                        </a:cubicBezTo>
                        <a:cubicBezTo>
                          <a:pt x="32" y="153"/>
                          <a:pt x="31" y="151"/>
                          <a:pt x="30" y="149"/>
                        </a:cubicBezTo>
                        <a:cubicBezTo>
                          <a:pt x="30" y="149"/>
                          <a:pt x="30" y="149"/>
                          <a:pt x="30" y="149"/>
                        </a:cubicBezTo>
                        <a:cubicBezTo>
                          <a:pt x="30" y="149"/>
                          <a:pt x="30" y="148"/>
                          <a:pt x="29" y="148"/>
                        </a:cubicBezTo>
                        <a:close/>
                        <a:moveTo>
                          <a:pt x="35" y="166"/>
                        </a:moveTo>
                        <a:cubicBezTo>
                          <a:pt x="36" y="168"/>
                          <a:pt x="36" y="169"/>
                          <a:pt x="36" y="171"/>
                        </a:cubicBezTo>
                        <a:cubicBezTo>
                          <a:pt x="35" y="166"/>
                          <a:pt x="33" y="161"/>
                          <a:pt x="30" y="156"/>
                        </a:cubicBezTo>
                        <a:cubicBezTo>
                          <a:pt x="30" y="156"/>
                          <a:pt x="30" y="155"/>
                          <a:pt x="30" y="155"/>
                        </a:cubicBezTo>
                        <a:cubicBezTo>
                          <a:pt x="32" y="159"/>
                          <a:pt x="33" y="162"/>
                          <a:pt x="35" y="166"/>
                        </a:cubicBezTo>
                        <a:close/>
                        <a:moveTo>
                          <a:pt x="38" y="182"/>
                        </a:moveTo>
                        <a:cubicBezTo>
                          <a:pt x="39" y="183"/>
                          <a:pt x="39" y="185"/>
                          <a:pt x="39" y="186"/>
                        </a:cubicBezTo>
                        <a:cubicBezTo>
                          <a:pt x="39" y="186"/>
                          <a:pt x="39" y="186"/>
                          <a:pt x="39" y="186"/>
                        </a:cubicBezTo>
                        <a:cubicBezTo>
                          <a:pt x="38" y="184"/>
                          <a:pt x="37" y="182"/>
                          <a:pt x="35" y="180"/>
                        </a:cubicBezTo>
                        <a:cubicBezTo>
                          <a:pt x="34" y="178"/>
                          <a:pt x="33" y="175"/>
                          <a:pt x="32" y="173"/>
                        </a:cubicBezTo>
                        <a:cubicBezTo>
                          <a:pt x="32" y="171"/>
                          <a:pt x="32" y="170"/>
                          <a:pt x="31" y="168"/>
                        </a:cubicBezTo>
                        <a:cubicBezTo>
                          <a:pt x="34" y="173"/>
                          <a:pt x="36" y="177"/>
                          <a:pt x="38" y="182"/>
                        </a:cubicBezTo>
                        <a:close/>
                        <a:moveTo>
                          <a:pt x="32" y="177"/>
                        </a:moveTo>
                        <a:cubicBezTo>
                          <a:pt x="32" y="177"/>
                          <a:pt x="32" y="178"/>
                          <a:pt x="32" y="178"/>
                        </a:cubicBezTo>
                        <a:cubicBezTo>
                          <a:pt x="34" y="182"/>
                          <a:pt x="37" y="186"/>
                          <a:pt x="39" y="190"/>
                        </a:cubicBezTo>
                        <a:cubicBezTo>
                          <a:pt x="39" y="190"/>
                          <a:pt x="39" y="190"/>
                          <a:pt x="39" y="191"/>
                        </a:cubicBezTo>
                        <a:cubicBezTo>
                          <a:pt x="36" y="188"/>
                          <a:pt x="34" y="185"/>
                          <a:pt x="32" y="183"/>
                        </a:cubicBezTo>
                        <a:cubicBezTo>
                          <a:pt x="32" y="182"/>
                          <a:pt x="32" y="182"/>
                          <a:pt x="32" y="182"/>
                        </a:cubicBezTo>
                        <a:cubicBezTo>
                          <a:pt x="32" y="182"/>
                          <a:pt x="32" y="182"/>
                          <a:pt x="32" y="181"/>
                        </a:cubicBezTo>
                        <a:cubicBezTo>
                          <a:pt x="32" y="180"/>
                          <a:pt x="32" y="179"/>
                          <a:pt x="32" y="177"/>
                        </a:cubicBezTo>
                        <a:close/>
                        <a:moveTo>
                          <a:pt x="38" y="192"/>
                        </a:moveTo>
                        <a:cubicBezTo>
                          <a:pt x="38" y="192"/>
                          <a:pt x="38" y="193"/>
                          <a:pt x="38" y="193"/>
                        </a:cubicBezTo>
                        <a:cubicBezTo>
                          <a:pt x="38" y="192"/>
                          <a:pt x="37" y="192"/>
                          <a:pt x="37" y="192"/>
                        </a:cubicBezTo>
                        <a:cubicBezTo>
                          <a:pt x="36" y="190"/>
                          <a:pt x="36" y="189"/>
                          <a:pt x="35" y="188"/>
                        </a:cubicBezTo>
                        <a:cubicBezTo>
                          <a:pt x="36" y="189"/>
                          <a:pt x="37" y="191"/>
                          <a:pt x="38" y="192"/>
                        </a:cubicBezTo>
                        <a:close/>
                        <a:moveTo>
                          <a:pt x="39" y="197"/>
                        </a:moveTo>
                        <a:cubicBezTo>
                          <a:pt x="39" y="196"/>
                          <a:pt x="39" y="196"/>
                          <a:pt x="38" y="196"/>
                        </a:cubicBezTo>
                        <a:cubicBezTo>
                          <a:pt x="39" y="196"/>
                          <a:pt x="39" y="196"/>
                          <a:pt x="39" y="196"/>
                        </a:cubicBezTo>
                        <a:cubicBezTo>
                          <a:pt x="41" y="199"/>
                          <a:pt x="44" y="202"/>
                          <a:pt x="48" y="204"/>
                        </a:cubicBezTo>
                        <a:cubicBezTo>
                          <a:pt x="48" y="204"/>
                          <a:pt x="49" y="204"/>
                          <a:pt x="49" y="203"/>
                        </a:cubicBezTo>
                        <a:cubicBezTo>
                          <a:pt x="49" y="204"/>
                          <a:pt x="50" y="205"/>
                          <a:pt x="50" y="205"/>
                        </a:cubicBezTo>
                        <a:cubicBezTo>
                          <a:pt x="50" y="205"/>
                          <a:pt x="49" y="205"/>
                          <a:pt x="49" y="204"/>
                        </a:cubicBezTo>
                        <a:cubicBezTo>
                          <a:pt x="48" y="204"/>
                          <a:pt x="48" y="205"/>
                          <a:pt x="48" y="206"/>
                        </a:cubicBezTo>
                        <a:cubicBezTo>
                          <a:pt x="50" y="207"/>
                          <a:pt x="52" y="208"/>
                          <a:pt x="54" y="209"/>
                        </a:cubicBezTo>
                        <a:cubicBezTo>
                          <a:pt x="54" y="210"/>
                          <a:pt x="55" y="211"/>
                          <a:pt x="56" y="212"/>
                        </a:cubicBezTo>
                        <a:cubicBezTo>
                          <a:pt x="54" y="210"/>
                          <a:pt x="51" y="209"/>
                          <a:pt x="49" y="208"/>
                        </a:cubicBezTo>
                        <a:cubicBezTo>
                          <a:pt x="46" y="205"/>
                          <a:pt x="42" y="201"/>
                          <a:pt x="39" y="197"/>
                        </a:cubicBezTo>
                        <a:close/>
                        <a:moveTo>
                          <a:pt x="51" y="212"/>
                        </a:moveTo>
                        <a:cubicBezTo>
                          <a:pt x="52" y="214"/>
                          <a:pt x="54" y="216"/>
                          <a:pt x="56" y="218"/>
                        </a:cubicBezTo>
                        <a:cubicBezTo>
                          <a:pt x="56" y="217"/>
                          <a:pt x="56" y="217"/>
                          <a:pt x="56" y="217"/>
                        </a:cubicBezTo>
                        <a:cubicBezTo>
                          <a:pt x="55" y="217"/>
                          <a:pt x="54" y="216"/>
                          <a:pt x="52" y="215"/>
                        </a:cubicBezTo>
                        <a:cubicBezTo>
                          <a:pt x="51" y="214"/>
                          <a:pt x="50" y="212"/>
                          <a:pt x="49" y="210"/>
                        </a:cubicBezTo>
                        <a:cubicBezTo>
                          <a:pt x="49" y="211"/>
                          <a:pt x="50" y="211"/>
                          <a:pt x="51" y="212"/>
                        </a:cubicBezTo>
                        <a:close/>
                        <a:moveTo>
                          <a:pt x="54" y="220"/>
                        </a:moveTo>
                        <a:cubicBezTo>
                          <a:pt x="55" y="221"/>
                          <a:pt x="56" y="222"/>
                          <a:pt x="57" y="223"/>
                        </a:cubicBezTo>
                        <a:cubicBezTo>
                          <a:pt x="56" y="222"/>
                          <a:pt x="55" y="222"/>
                          <a:pt x="54" y="221"/>
                        </a:cubicBezTo>
                        <a:cubicBezTo>
                          <a:pt x="53" y="220"/>
                          <a:pt x="52" y="220"/>
                          <a:pt x="52" y="219"/>
                        </a:cubicBezTo>
                        <a:cubicBezTo>
                          <a:pt x="52" y="219"/>
                          <a:pt x="52" y="219"/>
                          <a:pt x="52" y="219"/>
                        </a:cubicBezTo>
                        <a:cubicBezTo>
                          <a:pt x="52" y="219"/>
                          <a:pt x="53" y="220"/>
                          <a:pt x="53" y="220"/>
                        </a:cubicBezTo>
                        <a:cubicBezTo>
                          <a:pt x="54" y="220"/>
                          <a:pt x="54" y="220"/>
                          <a:pt x="54" y="220"/>
                        </a:cubicBezTo>
                        <a:close/>
                        <a:moveTo>
                          <a:pt x="53" y="222"/>
                        </a:moveTo>
                        <a:cubicBezTo>
                          <a:pt x="53" y="223"/>
                          <a:pt x="54" y="223"/>
                          <a:pt x="54" y="223"/>
                        </a:cubicBezTo>
                        <a:cubicBezTo>
                          <a:pt x="53" y="223"/>
                          <a:pt x="52" y="222"/>
                          <a:pt x="51" y="221"/>
                        </a:cubicBezTo>
                        <a:cubicBezTo>
                          <a:pt x="51" y="221"/>
                          <a:pt x="51" y="221"/>
                          <a:pt x="51" y="220"/>
                        </a:cubicBezTo>
                        <a:cubicBezTo>
                          <a:pt x="51" y="221"/>
                          <a:pt x="52" y="222"/>
                          <a:pt x="53" y="222"/>
                        </a:cubicBezTo>
                        <a:close/>
                        <a:moveTo>
                          <a:pt x="56" y="228"/>
                        </a:move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7" y="228"/>
                          <a:pt x="57" y="228"/>
                          <a:pt x="57" y="228"/>
                        </a:cubicBezTo>
                        <a:cubicBezTo>
                          <a:pt x="55" y="227"/>
                          <a:pt x="54" y="226"/>
                          <a:pt x="52" y="225"/>
                        </a:cubicBezTo>
                        <a:cubicBezTo>
                          <a:pt x="54" y="226"/>
                          <a:pt x="55" y="227"/>
                          <a:pt x="56" y="228"/>
                        </a:cubicBezTo>
                        <a:close/>
                        <a:moveTo>
                          <a:pt x="55" y="218"/>
                        </a:moveTo>
                        <a:cubicBezTo>
                          <a:pt x="55" y="218"/>
                          <a:pt x="55" y="218"/>
                          <a:pt x="55" y="218"/>
                        </a:cubicBezTo>
                        <a:cubicBezTo>
                          <a:pt x="57" y="219"/>
                          <a:pt x="58" y="220"/>
                          <a:pt x="60" y="221"/>
                        </a:cubicBezTo>
                        <a:cubicBezTo>
                          <a:pt x="63" y="224"/>
                          <a:pt x="66" y="227"/>
                          <a:pt x="69" y="230"/>
                        </a:cubicBezTo>
                        <a:cubicBezTo>
                          <a:pt x="69" y="230"/>
                          <a:pt x="68" y="230"/>
                          <a:pt x="67" y="229"/>
                        </a:cubicBezTo>
                        <a:cubicBezTo>
                          <a:pt x="65" y="228"/>
                          <a:pt x="62" y="226"/>
                          <a:pt x="60" y="225"/>
                        </a:cubicBezTo>
                        <a:cubicBezTo>
                          <a:pt x="58" y="223"/>
                          <a:pt x="56" y="220"/>
                          <a:pt x="55" y="218"/>
                        </a:cubicBezTo>
                        <a:close/>
                        <a:moveTo>
                          <a:pt x="68" y="227"/>
                        </a:moveTo>
                        <a:cubicBezTo>
                          <a:pt x="68" y="227"/>
                          <a:pt x="68" y="227"/>
                          <a:pt x="68" y="227"/>
                        </a:cubicBezTo>
                        <a:cubicBezTo>
                          <a:pt x="67" y="226"/>
                          <a:pt x="66" y="225"/>
                          <a:pt x="65" y="224"/>
                        </a:cubicBezTo>
                        <a:cubicBezTo>
                          <a:pt x="66" y="225"/>
                          <a:pt x="67" y="226"/>
                          <a:pt x="69" y="226"/>
                        </a:cubicBezTo>
                        <a:cubicBezTo>
                          <a:pt x="69" y="227"/>
                          <a:pt x="70" y="227"/>
                          <a:pt x="70" y="228"/>
                        </a:cubicBezTo>
                        <a:cubicBezTo>
                          <a:pt x="69" y="228"/>
                          <a:pt x="69" y="228"/>
                          <a:pt x="68" y="227"/>
                        </a:cubicBezTo>
                        <a:close/>
                        <a:moveTo>
                          <a:pt x="60" y="220"/>
                        </a:moveTo>
                        <a:cubicBezTo>
                          <a:pt x="59" y="218"/>
                          <a:pt x="57" y="216"/>
                          <a:pt x="55" y="215"/>
                        </a:cubicBezTo>
                        <a:cubicBezTo>
                          <a:pt x="58" y="216"/>
                          <a:pt x="60" y="218"/>
                          <a:pt x="63" y="219"/>
                        </a:cubicBezTo>
                        <a:cubicBezTo>
                          <a:pt x="64" y="221"/>
                          <a:pt x="65" y="222"/>
                          <a:pt x="66" y="223"/>
                        </a:cubicBezTo>
                        <a:cubicBezTo>
                          <a:pt x="64" y="222"/>
                          <a:pt x="62" y="221"/>
                          <a:pt x="60" y="220"/>
                        </a:cubicBezTo>
                        <a:close/>
                        <a:moveTo>
                          <a:pt x="62" y="216"/>
                        </a:moveTo>
                        <a:cubicBezTo>
                          <a:pt x="66" y="219"/>
                          <a:pt x="71" y="222"/>
                          <a:pt x="75" y="225"/>
                        </a:cubicBezTo>
                        <a:cubicBezTo>
                          <a:pt x="71" y="222"/>
                          <a:pt x="67" y="220"/>
                          <a:pt x="63" y="218"/>
                        </a:cubicBezTo>
                        <a:cubicBezTo>
                          <a:pt x="63" y="217"/>
                          <a:pt x="62" y="217"/>
                          <a:pt x="62" y="216"/>
                        </a:cubicBezTo>
                        <a:close/>
                        <a:moveTo>
                          <a:pt x="74" y="221"/>
                        </a:moveTo>
                        <a:cubicBezTo>
                          <a:pt x="73" y="220"/>
                          <a:pt x="73" y="220"/>
                          <a:pt x="72" y="219"/>
                        </a:cubicBezTo>
                        <a:cubicBezTo>
                          <a:pt x="75" y="221"/>
                          <a:pt x="77" y="223"/>
                          <a:pt x="80" y="225"/>
                        </a:cubicBezTo>
                        <a:cubicBezTo>
                          <a:pt x="80" y="225"/>
                          <a:pt x="80" y="225"/>
                          <a:pt x="80" y="225"/>
                        </a:cubicBezTo>
                        <a:cubicBezTo>
                          <a:pt x="78" y="224"/>
                          <a:pt x="76" y="222"/>
                          <a:pt x="74" y="221"/>
                        </a:cubicBezTo>
                        <a:close/>
                        <a:moveTo>
                          <a:pt x="68" y="215"/>
                        </a:moveTo>
                        <a:cubicBezTo>
                          <a:pt x="66" y="214"/>
                          <a:pt x="65" y="213"/>
                          <a:pt x="64" y="211"/>
                        </a:cubicBezTo>
                        <a:cubicBezTo>
                          <a:pt x="65" y="212"/>
                          <a:pt x="67" y="212"/>
                          <a:pt x="68" y="213"/>
                        </a:cubicBezTo>
                        <a:cubicBezTo>
                          <a:pt x="69" y="213"/>
                          <a:pt x="69" y="214"/>
                          <a:pt x="70" y="214"/>
                        </a:cubicBezTo>
                        <a:cubicBezTo>
                          <a:pt x="70" y="214"/>
                          <a:pt x="70" y="215"/>
                          <a:pt x="69" y="215"/>
                        </a:cubicBezTo>
                        <a:cubicBezTo>
                          <a:pt x="69" y="216"/>
                          <a:pt x="70" y="216"/>
                          <a:pt x="71" y="216"/>
                        </a:cubicBezTo>
                        <a:cubicBezTo>
                          <a:pt x="71" y="215"/>
                          <a:pt x="72" y="215"/>
                          <a:pt x="73" y="215"/>
                        </a:cubicBezTo>
                        <a:cubicBezTo>
                          <a:pt x="74" y="215"/>
                          <a:pt x="75" y="215"/>
                          <a:pt x="75" y="216"/>
                        </a:cubicBezTo>
                        <a:cubicBezTo>
                          <a:pt x="77" y="218"/>
                          <a:pt x="78" y="220"/>
                          <a:pt x="79" y="222"/>
                        </a:cubicBezTo>
                        <a:cubicBezTo>
                          <a:pt x="75" y="220"/>
                          <a:pt x="71" y="217"/>
                          <a:pt x="68" y="215"/>
                        </a:cubicBezTo>
                        <a:close/>
                        <a:moveTo>
                          <a:pt x="76" y="204"/>
                        </a:moveTo>
                        <a:cubicBezTo>
                          <a:pt x="75" y="203"/>
                          <a:pt x="74" y="202"/>
                          <a:pt x="73" y="202"/>
                        </a:cubicBezTo>
                        <a:cubicBezTo>
                          <a:pt x="73" y="202"/>
                          <a:pt x="73" y="202"/>
                          <a:pt x="73" y="202"/>
                        </a:cubicBezTo>
                        <a:cubicBezTo>
                          <a:pt x="74" y="202"/>
                          <a:pt x="75" y="203"/>
                          <a:pt x="76" y="203"/>
                        </a:cubicBezTo>
                        <a:cubicBezTo>
                          <a:pt x="76" y="203"/>
                          <a:pt x="76" y="204"/>
                          <a:pt x="76" y="204"/>
                        </a:cubicBezTo>
                        <a:close/>
                        <a:moveTo>
                          <a:pt x="74" y="200"/>
                        </a:moveTo>
                        <a:cubicBezTo>
                          <a:pt x="74" y="200"/>
                          <a:pt x="74" y="200"/>
                          <a:pt x="74" y="200"/>
                        </a:cubicBezTo>
                        <a:cubicBezTo>
                          <a:pt x="74" y="200"/>
                          <a:pt x="74" y="199"/>
                          <a:pt x="74" y="199"/>
                        </a:cubicBezTo>
                        <a:cubicBezTo>
                          <a:pt x="75" y="200"/>
                          <a:pt x="76" y="201"/>
                          <a:pt x="77" y="202"/>
                        </a:cubicBezTo>
                        <a:cubicBezTo>
                          <a:pt x="77" y="202"/>
                          <a:pt x="77" y="202"/>
                          <a:pt x="77" y="202"/>
                        </a:cubicBezTo>
                        <a:cubicBezTo>
                          <a:pt x="76" y="201"/>
                          <a:pt x="75" y="201"/>
                          <a:pt x="74" y="200"/>
                        </a:cubicBezTo>
                        <a:close/>
                        <a:moveTo>
                          <a:pt x="75" y="199"/>
                        </a:moveTo>
                        <a:cubicBezTo>
                          <a:pt x="75" y="199"/>
                          <a:pt x="76" y="199"/>
                          <a:pt x="76" y="199"/>
                        </a:cubicBezTo>
                        <a:cubicBezTo>
                          <a:pt x="76" y="199"/>
                          <a:pt x="77" y="200"/>
                          <a:pt x="78" y="200"/>
                        </a:cubicBezTo>
                        <a:cubicBezTo>
                          <a:pt x="78" y="200"/>
                          <a:pt x="78" y="201"/>
                          <a:pt x="78" y="201"/>
                        </a:cubicBezTo>
                        <a:cubicBezTo>
                          <a:pt x="77" y="200"/>
                          <a:pt x="76" y="199"/>
                          <a:pt x="75" y="199"/>
                        </a:cubicBezTo>
                        <a:close/>
                        <a:moveTo>
                          <a:pt x="78" y="208"/>
                        </a:moveTo>
                        <a:cubicBezTo>
                          <a:pt x="78" y="208"/>
                          <a:pt x="79" y="208"/>
                          <a:pt x="79" y="208"/>
                        </a:cubicBezTo>
                        <a:cubicBezTo>
                          <a:pt x="79" y="208"/>
                          <a:pt x="78" y="209"/>
                          <a:pt x="78" y="209"/>
                        </a:cubicBezTo>
                        <a:cubicBezTo>
                          <a:pt x="78" y="209"/>
                          <a:pt x="78" y="208"/>
                          <a:pt x="77" y="208"/>
                        </a:cubicBezTo>
                        <a:cubicBezTo>
                          <a:pt x="78" y="208"/>
                          <a:pt x="78" y="208"/>
                          <a:pt x="78" y="208"/>
                        </a:cubicBezTo>
                        <a:close/>
                        <a:moveTo>
                          <a:pt x="78" y="206"/>
                        </a:moveTo>
                        <a:cubicBezTo>
                          <a:pt x="78" y="206"/>
                          <a:pt x="78" y="206"/>
                          <a:pt x="78" y="205"/>
                        </a:cubicBezTo>
                        <a:cubicBezTo>
                          <a:pt x="78" y="205"/>
                          <a:pt x="78" y="205"/>
                          <a:pt x="79" y="204"/>
                        </a:cubicBezTo>
                        <a:cubicBezTo>
                          <a:pt x="79" y="204"/>
                          <a:pt x="79" y="204"/>
                          <a:pt x="79" y="204"/>
                        </a:cubicBezTo>
                        <a:cubicBezTo>
                          <a:pt x="79" y="205"/>
                          <a:pt x="79" y="205"/>
                          <a:pt x="79" y="205"/>
                        </a:cubicBezTo>
                        <a:cubicBezTo>
                          <a:pt x="79" y="205"/>
                          <a:pt x="78" y="205"/>
                          <a:pt x="78" y="206"/>
                        </a:cubicBezTo>
                        <a:close/>
                        <a:moveTo>
                          <a:pt x="79" y="197"/>
                        </a:moveTo>
                        <a:cubicBezTo>
                          <a:pt x="79" y="196"/>
                          <a:pt x="80" y="196"/>
                          <a:pt x="80" y="196"/>
                        </a:cubicBezTo>
                        <a:cubicBezTo>
                          <a:pt x="81" y="196"/>
                          <a:pt x="81" y="196"/>
                          <a:pt x="81" y="196"/>
                        </a:cubicBezTo>
                        <a:cubicBezTo>
                          <a:pt x="81" y="197"/>
                          <a:pt x="80" y="197"/>
                          <a:pt x="80" y="197"/>
                        </a:cubicBezTo>
                        <a:lnTo>
                          <a:pt x="79" y="197"/>
                        </a:lnTo>
                        <a:close/>
                        <a:moveTo>
                          <a:pt x="80" y="206"/>
                        </a:moveTo>
                        <a:cubicBezTo>
                          <a:pt x="81" y="206"/>
                          <a:pt x="81" y="206"/>
                          <a:pt x="81" y="206"/>
                        </a:cubicBezTo>
                        <a:cubicBezTo>
                          <a:pt x="81" y="207"/>
                          <a:pt x="81" y="207"/>
                          <a:pt x="81" y="207"/>
                        </a:cubicBezTo>
                        <a:cubicBezTo>
                          <a:pt x="81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7"/>
                          <a:pt x="80" y="207"/>
                        </a:cubicBezTo>
                        <a:cubicBezTo>
                          <a:pt x="80" y="207"/>
                          <a:pt x="80" y="206"/>
                          <a:pt x="80" y="206"/>
                        </a:cubicBezTo>
                        <a:close/>
                        <a:moveTo>
                          <a:pt x="80" y="209"/>
                        </a:moveTo>
                        <a:cubicBezTo>
                          <a:pt x="82" y="210"/>
                          <a:pt x="83" y="211"/>
                          <a:pt x="85" y="212"/>
                        </a:cubicBezTo>
                        <a:cubicBezTo>
                          <a:pt x="85" y="212"/>
                          <a:pt x="84" y="212"/>
                          <a:pt x="84" y="212"/>
                        </a:cubicBezTo>
                        <a:cubicBezTo>
                          <a:pt x="83" y="211"/>
                          <a:pt x="81" y="210"/>
                          <a:pt x="80" y="210"/>
                        </a:cubicBezTo>
                        <a:cubicBezTo>
                          <a:pt x="80" y="209"/>
                          <a:pt x="80" y="209"/>
                          <a:pt x="80" y="209"/>
                        </a:cubicBezTo>
                        <a:close/>
                        <a:moveTo>
                          <a:pt x="82" y="208"/>
                        </a:moveTo>
                        <a:cubicBezTo>
                          <a:pt x="82" y="208"/>
                          <a:pt x="82" y="208"/>
                          <a:pt x="83" y="208"/>
                        </a:cubicBezTo>
                        <a:cubicBezTo>
                          <a:pt x="84" y="208"/>
                          <a:pt x="85" y="209"/>
                          <a:pt x="86" y="210"/>
                        </a:cubicBezTo>
                        <a:cubicBezTo>
                          <a:pt x="86" y="210"/>
                          <a:pt x="86" y="210"/>
                          <a:pt x="85" y="211"/>
                        </a:cubicBezTo>
                        <a:cubicBezTo>
                          <a:pt x="84" y="210"/>
                          <a:pt x="83" y="209"/>
                          <a:pt x="82" y="208"/>
                        </a:cubicBezTo>
                        <a:close/>
                        <a:moveTo>
                          <a:pt x="85" y="214"/>
                        </a:moveTo>
                        <a:cubicBezTo>
                          <a:pt x="88" y="216"/>
                          <a:pt x="91" y="217"/>
                          <a:pt x="94" y="219"/>
                        </a:cubicBezTo>
                        <a:cubicBezTo>
                          <a:pt x="93" y="218"/>
                          <a:pt x="91" y="218"/>
                          <a:pt x="89" y="217"/>
                        </a:cubicBezTo>
                        <a:cubicBezTo>
                          <a:pt x="88" y="216"/>
                          <a:pt x="86" y="215"/>
                          <a:pt x="85" y="214"/>
                        </a:cubicBezTo>
                        <a:cubicBezTo>
                          <a:pt x="85" y="214"/>
                          <a:pt x="85" y="214"/>
                          <a:pt x="85" y="214"/>
                        </a:cubicBezTo>
                        <a:close/>
                        <a:moveTo>
                          <a:pt x="95" y="221"/>
                        </a:moveTo>
                        <a:cubicBezTo>
                          <a:pt x="95" y="221"/>
                          <a:pt x="95" y="221"/>
                          <a:pt x="95" y="221"/>
                        </a:cubicBezTo>
                        <a:cubicBezTo>
                          <a:pt x="95" y="221"/>
                          <a:pt x="94" y="221"/>
                          <a:pt x="94" y="221"/>
                        </a:cubicBezTo>
                        <a:cubicBezTo>
                          <a:pt x="94" y="221"/>
                          <a:pt x="93" y="220"/>
                          <a:pt x="93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lose/>
                        <a:moveTo>
                          <a:pt x="93" y="216"/>
                        </a:moveTo>
                        <a:cubicBezTo>
                          <a:pt x="94" y="215"/>
                          <a:pt x="94" y="215"/>
                          <a:pt x="94" y="215"/>
                        </a:cubicBezTo>
                        <a:cubicBezTo>
                          <a:pt x="95" y="216"/>
                          <a:pt x="96" y="216"/>
                          <a:pt x="97" y="217"/>
                        </a:cubicBezTo>
                        <a:cubicBezTo>
                          <a:pt x="96" y="217"/>
                          <a:pt x="97" y="218"/>
                          <a:pt x="97" y="218"/>
                        </a:cubicBezTo>
                        <a:cubicBezTo>
                          <a:pt x="97" y="218"/>
                          <a:pt x="97" y="218"/>
                          <a:pt x="97" y="218"/>
                        </a:cubicBezTo>
                        <a:cubicBezTo>
                          <a:pt x="96" y="217"/>
                          <a:pt x="95" y="216"/>
                          <a:pt x="93" y="216"/>
                        </a:cubicBezTo>
                        <a:close/>
                        <a:moveTo>
                          <a:pt x="98" y="222"/>
                        </a:moveTo>
                        <a:cubicBezTo>
                          <a:pt x="99" y="222"/>
                          <a:pt x="99" y="222"/>
                          <a:pt x="100" y="222"/>
                        </a:cubicBezTo>
                        <a:cubicBezTo>
                          <a:pt x="100" y="222"/>
                          <a:pt x="100" y="222"/>
                          <a:pt x="99" y="223"/>
                        </a:cubicBezTo>
                        <a:cubicBezTo>
                          <a:pt x="99" y="223"/>
                          <a:pt x="99" y="223"/>
                          <a:pt x="99" y="223"/>
                        </a:cubicBezTo>
                        <a:cubicBezTo>
                          <a:pt x="99" y="223"/>
                          <a:pt x="98" y="223"/>
                          <a:pt x="97" y="222"/>
                        </a:cubicBezTo>
                        <a:cubicBezTo>
                          <a:pt x="97" y="222"/>
                          <a:pt x="98" y="222"/>
                          <a:pt x="98" y="222"/>
                        </a:cubicBezTo>
                        <a:close/>
                        <a:moveTo>
                          <a:pt x="106" y="235"/>
                        </a:moveTo>
                        <a:cubicBezTo>
                          <a:pt x="106" y="236"/>
                          <a:pt x="106" y="236"/>
                          <a:pt x="107" y="236"/>
                        </a:cubicBezTo>
                        <a:cubicBezTo>
                          <a:pt x="108" y="236"/>
                          <a:pt x="109" y="237"/>
                          <a:pt x="110" y="237"/>
                        </a:cubicBezTo>
                        <a:cubicBezTo>
                          <a:pt x="111" y="238"/>
                          <a:pt x="111" y="238"/>
                          <a:pt x="111" y="238"/>
                        </a:cubicBezTo>
                        <a:cubicBezTo>
                          <a:pt x="109" y="238"/>
                          <a:pt x="107" y="237"/>
                          <a:pt x="106" y="235"/>
                        </a:cubicBezTo>
                        <a:close/>
                        <a:moveTo>
                          <a:pt x="110" y="234"/>
                        </a:moveTo>
                        <a:cubicBezTo>
                          <a:pt x="111" y="234"/>
                          <a:pt x="111" y="234"/>
                          <a:pt x="112" y="234"/>
                        </a:cubicBezTo>
                        <a:cubicBezTo>
                          <a:pt x="113" y="235"/>
                          <a:pt x="113" y="235"/>
                          <a:pt x="114" y="235"/>
                        </a:cubicBezTo>
                        <a:cubicBezTo>
                          <a:pt x="114" y="236"/>
                          <a:pt x="114" y="236"/>
                          <a:pt x="113" y="236"/>
                        </a:cubicBezTo>
                        <a:cubicBezTo>
                          <a:pt x="112" y="235"/>
                          <a:pt x="111" y="235"/>
                          <a:pt x="110" y="234"/>
                        </a:cubicBezTo>
                        <a:close/>
                        <a:moveTo>
                          <a:pt x="114" y="231"/>
                        </a:moveTo>
                        <a:cubicBezTo>
                          <a:pt x="113" y="231"/>
                          <a:pt x="113" y="230"/>
                          <a:pt x="113" y="230"/>
                        </a:cubicBezTo>
                        <a:cubicBezTo>
                          <a:pt x="113" y="230"/>
                          <a:pt x="114" y="230"/>
                          <a:pt x="114" y="230"/>
                        </a:cubicBezTo>
                        <a:cubicBezTo>
                          <a:pt x="115" y="231"/>
                          <a:pt x="115" y="231"/>
                          <a:pt x="116" y="231"/>
                        </a:cubicBezTo>
                        <a:cubicBezTo>
                          <a:pt x="115" y="232"/>
                          <a:pt x="115" y="232"/>
                          <a:pt x="115" y="232"/>
                        </a:cubicBezTo>
                        <a:cubicBezTo>
                          <a:pt x="115" y="231"/>
                          <a:pt x="114" y="231"/>
                          <a:pt x="114" y="231"/>
                        </a:cubicBezTo>
                        <a:close/>
                        <a:moveTo>
                          <a:pt x="113" y="227"/>
                        </a:moveTo>
                        <a:cubicBezTo>
                          <a:pt x="113" y="227"/>
                          <a:pt x="113" y="227"/>
                          <a:pt x="114" y="227"/>
                        </a:cubicBezTo>
                        <a:cubicBezTo>
                          <a:pt x="115" y="228"/>
                          <a:pt x="116" y="228"/>
                          <a:pt x="117" y="228"/>
                        </a:cubicBezTo>
                        <a:cubicBezTo>
                          <a:pt x="117" y="229"/>
                          <a:pt x="117" y="230"/>
                          <a:pt x="118" y="229"/>
                        </a:cubicBezTo>
                        <a:cubicBezTo>
                          <a:pt x="118" y="229"/>
                          <a:pt x="118" y="229"/>
                          <a:pt x="118" y="229"/>
                        </a:cubicBezTo>
                        <a:cubicBezTo>
                          <a:pt x="118" y="229"/>
                          <a:pt x="119" y="229"/>
                          <a:pt x="119" y="230"/>
                        </a:cubicBezTo>
                        <a:cubicBezTo>
                          <a:pt x="119" y="230"/>
                          <a:pt x="119" y="230"/>
                          <a:pt x="119" y="230"/>
                        </a:cubicBezTo>
                        <a:cubicBezTo>
                          <a:pt x="118" y="230"/>
                          <a:pt x="117" y="230"/>
                          <a:pt x="117" y="230"/>
                        </a:cubicBezTo>
                        <a:cubicBezTo>
                          <a:pt x="115" y="229"/>
                          <a:pt x="114" y="228"/>
                          <a:pt x="113" y="227"/>
                        </a:cubicBezTo>
                        <a:close/>
                        <a:moveTo>
                          <a:pt x="118" y="224"/>
                        </a:moveTo>
                        <a:cubicBezTo>
                          <a:pt x="119" y="224"/>
                          <a:pt x="120" y="223"/>
                          <a:pt x="121" y="222"/>
                        </a:cubicBezTo>
                        <a:cubicBezTo>
                          <a:pt x="121" y="222"/>
                          <a:pt x="121" y="222"/>
                          <a:pt x="121" y="222"/>
                        </a:cubicBezTo>
                        <a:cubicBezTo>
                          <a:pt x="121" y="223"/>
                          <a:pt x="120" y="224"/>
                          <a:pt x="119" y="225"/>
                        </a:cubicBezTo>
                        <a:cubicBezTo>
                          <a:pt x="119" y="225"/>
                          <a:pt x="118" y="225"/>
                          <a:pt x="118" y="224"/>
                        </a:cubicBezTo>
                        <a:close/>
                        <a:moveTo>
                          <a:pt x="121" y="232"/>
                        </a:moveTo>
                        <a:cubicBezTo>
                          <a:pt x="121" y="232"/>
                          <a:pt x="121" y="232"/>
                          <a:pt x="122" y="232"/>
                        </a:cubicBezTo>
                        <a:cubicBezTo>
                          <a:pt x="123" y="232"/>
                          <a:pt x="124" y="233"/>
                          <a:pt x="124" y="234"/>
                        </a:cubicBezTo>
                        <a:cubicBezTo>
                          <a:pt x="125" y="234"/>
                          <a:pt x="126" y="233"/>
                          <a:pt x="125" y="232"/>
                        </a:cubicBezTo>
                        <a:cubicBezTo>
                          <a:pt x="125" y="232"/>
                          <a:pt x="124" y="232"/>
                          <a:pt x="124" y="231"/>
                        </a:cubicBezTo>
                        <a:cubicBezTo>
                          <a:pt x="126" y="231"/>
                          <a:pt x="129" y="230"/>
                          <a:pt x="131" y="230"/>
                        </a:cubicBezTo>
                        <a:cubicBezTo>
                          <a:pt x="131" y="230"/>
                          <a:pt x="131" y="230"/>
                          <a:pt x="131" y="230"/>
                        </a:cubicBezTo>
                        <a:cubicBezTo>
                          <a:pt x="130" y="231"/>
                          <a:pt x="130" y="232"/>
                          <a:pt x="129" y="233"/>
                        </a:cubicBezTo>
                        <a:cubicBezTo>
                          <a:pt x="128" y="233"/>
                          <a:pt x="128" y="233"/>
                          <a:pt x="128" y="234"/>
                        </a:cubicBezTo>
                        <a:cubicBezTo>
                          <a:pt x="126" y="234"/>
                          <a:pt x="124" y="234"/>
                          <a:pt x="122" y="234"/>
                        </a:cubicBezTo>
                        <a:cubicBezTo>
                          <a:pt x="121" y="233"/>
                          <a:pt x="121" y="233"/>
                          <a:pt x="120" y="232"/>
                        </a:cubicBezTo>
                        <a:cubicBezTo>
                          <a:pt x="120" y="232"/>
                          <a:pt x="120" y="232"/>
                          <a:pt x="121" y="232"/>
                        </a:cubicBezTo>
                        <a:close/>
                        <a:moveTo>
                          <a:pt x="132" y="235"/>
                        </a:moveTo>
                        <a:cubicBezTo>
                          <a:pt x="130" y="235"/>
                          <a:pt x="128" y="236"/>
                          <a:pt x="126" y="236"/>
                        </a:cubicBezTo>
                        <a:cubicBezTo>
                          <a:pt x="125" y="236"/>
                          <a:pt x="124" y="235"/>
                          <a:pt x="123" y="235"/>
                        </a:cubicBezTo>
                        <a:cubicBezTo>
                          <a:pt x="126" y="235"/>
                          <a:pt x="129" y="235"/>
                          <a:pt x="132" y="235"/>
                        </a:cubicBezTo>
                        <a:close/>
                        <a:moveTo>
                          <a:pt x="137" y="235"/>
                        </a:moveTo>
                        <a:cubicBezTo>
                          <a:pt x="137" y="235"/>
                          <a:pt x="136" y="235"/>
                          <a:pt x="136" y="236"/>
                        </a:cubicBezTo>
                        <a:cubicBezTo>
                          <a:pt x="135" y="236"/>
                          <a:pt x="134" y="236"/>
                          <a:pt x="133" y="236"/>
                        </a:cubicBezTo>
                        <a:cubicBezTo>
                          <a:pt x="132" y="236"/>
                          <a:pt x="131" y="236"/>
                          <a:pt x="130" y="237"/>
                        </a:cubicBezTo>
                        <a:cubicBezTo>
                          <a:pt x="132" y="236"/>
                          <a:pt x="134" y="236"/>
                          <a:pt x="137" y="235"/>
                        </a:cubicBezTo>
                        <a:close/>
                        <a:moveTo>
                          <a:pt x="130" y="234"/>
                        </a:moveTo>
                        <a:cubicBezTo>
                          <a:pt x="132" y="233"/>
                          <a:pt x="134" y="232"/>
                          <a:pt x="135" y="231"/>
                        </a:cubicBezTo>
                        <a:cubicBezTo>
                          <a:pt x="135" y="231"/>
                          <a:pt x="136" y="232"/>
                          <a:pt x="137" y="232"/>
                        </a:cubicBezTo>
                        <a:cubicBezTo>
                          <a:pt x="138" y="231"/>
                          <a:pt x="139" y="231"/>
                          <a:pt x="140" y="230"/>
                        </a:cubicBezTo>
                        <a:cubicBezTo>
                          <a:pt x="139" y="231"/>
                          <a:pt x="139" y="232"/>
                          <a:pt x="138" y="233"/>
                        </a:cubicBezTo>
                        <a:cubicBezTo>
                          <a:pt x="135" y="233"/>
                          <a:pt x="133" y="234"/>
                          <a:pt x="130" y="234"/>
                        </a:cubicBezTo>
                        <a:close/>
                        <a:moveTo>
                          <a:pt x="139" y="226"/>
                        </a:moveTo>
                        <a:cubicBezTo>
                          <a:pt x="139" y="226"/>
                          <a:pt x="139" y="227"/>
                          <a:pt x="139" y="227"/>
                        </a:cubicBezTo>
                        <a:cubicBezTo>
                          <a:pt x="138" y="227"/>
                          <a:pt x="137" y="227"/>
                          <a:pt x="136" y="227"/>
                        </a:cubicBezTo>
                        <a:cubicBezTo>
                          <a:pt x="137" y="227"/>
                          <a:pt x="137" y="227"/>
                          <a:pt x="137" y="227"/>
                        </a:cubicBezTo>
                        <a:cubicBezTo>
                          <a:pt x="139" y="226"/>
                          <a:pt x="140" y="225"/>
                          <a:pt x="142" y="224"/>
                        </a:cubicBezTo>
                        <a:cubicBezTo>
                          <a:pt x="141" y="225"/>
                          <a:pt x="140" y="225"/>
                          <a:pt x="139" y="226"/>
                        </a:cubicBezTo>
                        <a:close/>
                        <a:moveTo>
                          <a:pt x="143" y="229"/>
                        </a:moveTo>
                        <a:cubicBezTo>
                          <a:pt x="145" y="229"/>
                          <a:pt x="146" y="229"/>
                          <a:pt x="147" y="229"/>
                        </a:cubicBezTo>
                        <a:cubicBezTo>
                          <a:pt x="148" y="229"/>
                          <a:pt x="149" y="229"/>
                          <a:pt x="149" y="229"/>
                        </a:cubicBezTo>
                        <a:cubicBezTo>
                          <a:pt x="149" y="229"/>
                          <a:pt x="148" y="230"/>
                          <a:pt x="148" y="230"/>
                        </a:cubicBezTo>
                        <a:cubicBezTo>
                          <a:pt x="147" y="231"/>
                          <a:pt x="145" y="232"/>
                          <a:pt x="144" y="232"/>
                        </a:cubicBezTo>
                        <a:cubicBezTo>
                          <a:pt x="143" y="233"/>
                          <a:pt x="141" y="233"/>
                          <a:pt x="140" y="233"/>
                        </a:cubicBezTo>
                        <a:cubicBezTo>
                          <a:pt x="141" y="232"/>
                          <a:pt x="142" y="230"/>
                          <a:pt x="143" y="229"/>
                        </a:cubicBezTo>
                        <a:close/>
                        <a:moveTo>
                          <a:pt x="145" y="236"/>
                        </a:moveTo>
                        <a:cubicBezTo>
                          <a:pt x="149" y="235"/>
                          <a:pt x="153" y="234"/>
                          <a:pt x="158" y="234"/>
                        </a:cubicBezTo>
                        <a:cubicBezTo>
                          <a:pt x="157" y="234"/>
                          <a:pt x="157" y="234"/>
                          <a:pt x="157" y="235"/>
                        </a:cubicBezTo>
                        <a:cubicBezTo>
                          <a:pt x="152" y="235"/>
                          <a:pt x="148" y="236"/>
                          <a:pt x="144" y="236"/>
                        </a:cubicBezTo>
                        <a:cubicBezTo>
                          <a:pt x="144" y="236"/>
                          <a:pt x="145" y="236"/>
                          <a:pt x="145" y="236"/>
                        </a:cubicBezTo>
                        <a:close/>
                        <a:moveTo>
                          <a:pt x="157" y="231"/>
                        </a:moveTo>
                        <a:cubicBezTo>
                          <a:pt x="158" y="231"/>
                          <a:pt x="160" y="230"/>
                          <a:pt x="161" y="229"/>
                        </a:cubicBezTo>
                        <a:cubicBezTo>
                          <a:pt x="160" y="230"/>
                          <a:pt x="160" y="230"/>
                          <a:pt x="159" y="231"/>
                        </a:cubicBezTo>
                        <a:cubicBezTo>
                          <a:pt x="159" y="231"/>
                          <a:pt x="158" y="231"/>
                          <a:pt x="157" y="231"/>
                        </a:cubicBezTo>
                        <a:close/>
                        <a:moveTo>
                          <a:pt x="159" y="229"/>
                        </a:moveTo>
                        <a:cubicBezTo>
                          <a:pt x="161" y="227"/>
                          <a:pt x="164" y="225"/>
                          <a:pt x="166" y="223"/>
                        </a:cubicBezTo>
                        <a:cubicBezTo>
                          <a:pt x="166" y="224"/>
                          <a:pt x="165" y="225"/>
                          <a:pt x="164" y="226"/>
                        </a:cubicBezTo>
                        <a:cubicBezTo>
                          <a:pt x="162" y="227"/>
                          <a:pt x="161" y="228"/>
                          <a:pt x="159" y="229"/>
                        </a:cubicBezTo>
                        <a:close/>
                        <a:moveTo>
                          <a:pt x="165" y="227"/>
                        </a:moveTo>
                        <a:cubicBezTo>
                          <a:pt x="174" y="222"/>
                          <a:pt x="182" y="215"/>
                          <a:pt x="190" y="208"/>
                        </a:cubicBezTo>
                        <a:cubicBezTo>
                          <a:pt x="190" y="209"/>
                          <a:pt x="189" y="210"/>
                          <a:pt x="189" y="210"/>
                        </a:cubicBezTo>
                        <a:cubicBezTo>
                          <a:pt x="189" y="210"/>
                          <a:pt x="189" y="210"/>
                          <a:pt x="189" y="210"/>
                        </a:cubicBezTo>
                        <a:cubicBezTo>
                          <a:pt x="180" y="217"/>
                          <a:pt x="172" y="224"/>
                          <a:pt x="163" y="231"/>
                        </a:cubicBezTo>
                        <a:cubicBezTo>
                          <a:pt x="163" y="231"/>
                          <a:pt x="162" y="231"/>
                          <a:pt x="162" y="231"/>
                        </a:cubicBezTo>
                        <a:cubicBezTo>
                          <a:pt x="163" y="229"/>
                          <a:pt x="164" y="228"/>
                          <a:pt x="165" y="227"/>
                        </a:cubicBezTo>
                        <a:close/>
                        <a:moveTo>
                          <a:pt x="177" y="222"/>
                        </a:moveTo>
                        <a:cubicBezTo>
                          <a:pt x="175" y="224"/>
                          <a:pt x="172" y="226"/>
                          <a:pt x="170" y="229"/>
                        </a:cubicBezTo>
                        <a:cubicBezTo>
                          <a:pt x="169" y="229"/>
                          <a:pt x="168" y="230"/>
                          <a:pt x="168" y="230"/>
                        </a:cubicBezTo>
                        <a:cubicBezTo>
                          <a:pt x="167" y="230"/>
                          <a:pt x="167" y="230"/>
                          <a:pt x="167" y="230"/>
                        </a:cubicBezTo>
                        <a:cubicBezTo>
                          <a:pt x="170" y="227"/>
                          <a:pt x="174" y="224"/>
                          <a:pt x="177" y="222"/>
                        </a:cubicBezTo>
                        <a:close/>
                        <a:moveTo>
                          <a:pt x="185" y="218"/>
                        </a:moveTo>
                        <a:cubicBezTo>
                          <a:pt x="184" y="218"/>
                          <a:pt x="183" y="219"/>
                          <a:pt x="183" y="220"/>
                        </a:cubicBezTo>
                        <a:cubicBezTo>
                          <a:pt x="181" y="221"/>
                          <a:pt x="179" y="223"/>
                          <a:pt x="177" y="225"/>
                        </a:cubicBezTo>
                        <a:cubicBezTo>
                          <a:pt x="176" y="225"/>
                          <a:pt x="176" y="226"/>
                          <a:pt x="175" y="226"/>
                        </a:cubicBezTo>
                        <a:cubicBezTo>
                          <a:pt x="178" y="223"/>
                          <a:pt x="181" y="220"/>
                          <a:pt x="185" y="218"/>
                        </a:cubicBezTo>
                        <a:close/>
                        <a:moveTo>
                          <a:pt x="184" y="216"/>
                        </a:moveTo>
                        <a:cubicBezTo>
                          <a:pt x="186" y="215"/>
                          <a:pt x="188" y="213"/>
                          <a:pt x="190" y="212"/>
                        </a:cubicBezTo>
                        <a:cubicBezTo>
                          <a:pt x="190" y="212"/>
                          <a:pt x="190" y="212"/>
                          <a:pt x="190" y="212"/>
                        </a:cubicBezTo>
                        <a:cubicBezTo>
                          <a:pt x="191" y="211"/>
                          <a:pt x="191" y="211"/>
                          <a:pt x="192" y="210"/>
                        </a:cubicBezTo>
                        <a:cubicBezTo>
                          <a:pt x="192" y="211"/>
                          <a:pt x="192" y="211"/>
                          <a:pt x="191" y="211"/>
                        </a:cubicBezTo>
                        <a:cubicBezTo>
                          <a:pt x="189" y="213"/>
                          <a:pt x="186" y="215"/>
                          <a:pt x="184" y="216"/>
                        </a:cubicBezTo>
                        <a:close/>
                        <a:moveTo>
                          <a:pt x="192" y="212"/>
                        </a:moveTo>
                        <a:cubicBezTo>
                          <a:pt x="193" y="212"/>
                          <a:pt x="193" y="212"/>
                          <a:pt x="194" y="212"/>
                        </a:cubicBezTo>
                        <a:cubicBezTo>
                          <a:pt x="193" y="212"/>
                          <a:pt x="193" y="213"/>
                          <a:pt x="192" y="214"/>
                        </a:cubicBezTo>
                        <a:cubicBezTo>
                          <a:pt x="191" y="215"/>
                          <a:pt x="189" y="217"/>
                          <a:pt x="187" y="218"/>
                        </a:cubicBezTo>
                        <a:cubicBezTo>
                          <a:pt x="189" y="216"/>
                          <a:pt x="191" y="214"/>
                          <a:pt x="192" y="212"/>
                        </a:cubicBezTo>
                        <a:close/>
                        <a:moveTo>
                          <a:pt x="193" y="207"/>
                        </a:moveTo>
                        <a:cubicBezTo>
                          <a:pt x="194" y="206"/>
                          <a:pt x="194" y="205"/>
                          <a:pt x="195" y="204"/>
                        </a:cubicBezTo>
                        <a:cubicBezTo>
                          <a:pt x="197" y="202"/>
                          <a:pt x="199" y="201"/>
                          <a:pt x="201" y="199"/>
                        </a:cubicBezTo>
                        <a:cubicBezTo>
                          <a:pt x="202" y="198"/>
                          <a:pt x="202" y="198"/>
                          <a:pt x="203" y="197"/>
                        </a:cubicBezTo>
                        <a:cubicBezTo>
                          <a:pt x="203" y="198"/>
                          <a:pt x="202" y="199"/>
                          <a:pt x="201" y="200"/>
                        </a:cubicBezTo>
                        <a:cubicBezTo>
                          <a:pt x="198" y="203"/>
                          <a:pt x="196" y="205"/>
                          <a:pt x="193" y="207"/>
                        </a:cubicBezTo>
                        <a:close/>
                        <a:moveTo>
                          <a:pt x="206" y="192"/>
                        </a:moveTo>
                        <a:cubicBezTo>
                          <a:pt x="204" y="194"/>
                          <a:pt x="202" y="196"/>
                          <a:pt x="199" y="197"/>
                        </a:cubicBezTo>
                        <a:cubicBezTo>
                          <a:pt x="201" y="195"/>
                          <a:pt x="202" y="193"/>
                          <a:pt x="204" y="191"/>
                        </a:cubicBezTo>
                        <a:cubicBezTo>
                          <a:pt x="210" y="184"/>
                          <a:pt x="216" y="177"/>
                          <a:pt x="223" y="171"/>
                        </a:cubicBezTo>
                        <a:cubicBezTo>
                          <a:pt x="223" y="171"/>
                          <a:pt x="223" y="171"/>
                          <a:pt x="223" y="171"/>
                        </a:cubicBezTo>
                        <a:cubicBezTo>
                          <a:pt x="220" y="174"/>
                          <a:pt x="218" y="177"/>
                          <a:pt x="216" y="179"/>
                        </a:cubicBezTo>
                        <a:cubicBezTo>
                          <a:pt x="213" y="183"/>
                          <a:pt x="209" y="188"/>
                          <a:pt x="206" y="192"/>
                        </a:cubicBezTo>
                        <a:close/>
                        <a:moveTo>
                          <a:pt x="220" y="144"/>
                        </a:moveTo>
                        <a:cubicBezTo>
                          <a:pt x="220" y="146"/>
                          <a:pt x="219" y="148"/>
                          <a:pt x="219" y="150"/>
                        </a:cubicBezTo>
                        <a:cubicBezTo>
                          <a:pt x="219" y="150"/>
                          <a:pt x="219" y="150"/>
                          <a:pt x="219" y="150"/>
                        </a:cubicBezTo>
                        <a:cubicBezTo>
                          <a:pt x="221" y="144"/>
                          <a:pt x="222" y="137"/>
                          <a:pt x="224" y="131"/>
                        </a:cubicBezTo>
                        <a:cubicBezTo>
                          <a:pt x="223" y="133"/>
                          <a:pt x="223" y="134"/>
                          <a:pt x="223" y="136"/>
                        </a:cubicBezTo>
                        <a:cubicBezTo>
                          <a:pt x="222" y="139"/>
                          <a:pt x="221" y="142"/>
                          <a:pt x="220" y="144"/>
                        </a:cubicBezTo>
                        <a:close/>
                        <a:moveTo>
                          <a:pt x="223" y="102"/>
                        </a:moveTo>
                        <a:cubicBezTo>
                          <a:pt x="223" y="102"/>
                          <a:pt x="223" y="101"/>
                          <a:pt x="223" y="101"/>
                        </a:cubicBezTo>
                        <a:cubicBezTo>
                          <a:pt x="224" y="101"/>
                          <a:pt x="224" y="100"/>
                          <a:pt x="225" y="100"/>
                        </a:cubicBezTo>
                        <a:cubicBezTo>
                          <a:pt x="225" y="100"/>
                          <a:pt x="225" y="101"/>
                          <a:pt x="225" y="101"/>
                        </a:cubicBezTo>
                        <a:cubicBezTo>
                          <a:pt x="225" y="101"/>
                          <a:pt x="224" y="102"/>
                          <a:pt x="223" y="102"/>
                        </a:cubicBezTo>
                        <a:close/>
                        <a:moveTo>
                          <a:pt x="226" y="103"/>
                        </a:moveTo>
                        <a:cubicBezTo>
                          <a:pt x="226" y="103"/>
                          <a:pt x="227" y="104"/>
                          <a:pt x="227" y="104"/>
                        </a:cubicBezTo>
                        <a:cubicBezTo>
                          <a:pt x="227" y="104"/>
                          <a:pt x="227" y="104"/>
                          <a:pt x="227" y="104"/>
                        </a:cubicBezTo>
                        <a:cubicBezTo>
                          <a:pt x="226" y="105"/>
                          <a:pt x="225" y="105"/>
                          <a:pt x="224" y="105"/>
                        </a:cubicBezTo>
                        <a:cubicBezTo>
                          <a:pt x="224" y="105"/>
                          <a:pt x="224" y="105"/>
                          <a:pt x="224" y="104"/>
                        </a:cubicBezTo>
                        <a:cubicBezTo>
                          <a:pt x="224" y="104"/>
                          <a:pt x="225" y="103"/>
                          <a:pt x="226" y="103"/>
                        </a:cubicBezTo>
                        <a:close/>
                        <a:moveTo>
                          <a:pt x="226" y="151"/>
                        </a:moveTo>
                        <a:cubicBezTo>
                          <a:pt x="226" y="151"/>
                          <a:pt x="225" y="152"/>
                          <a:pt x="225" y="152"/>
                        </a:cubicBezTo>
                        <a:cubicBezTo>
                          <a:pt x="225" y="152"/>
                          <a:pt x="225" y="153"/>
                          <a:pt x="225" y="153"/>
                        </a:cubicBezTo>
                        <a:cubicBezTo>
                          <a:pt x="225" y="152"/>
                          <a:pt x="225" y="151"/>
                          <a:pt x="226" y="151"/>
                        </a:cubicBezTo>
                        <a:close/>
                        <a:moveTo>
                          <a:pt x="224" y="151"/>
                        </a:moveTo>
                        <a:cubicBezTo>
                          <a:pt x="224" y="146"/>
                          <a:pt x="225" y="140"/>
                          <a:pt x="225" y="135"/>
                        </a:cubicBezTo>
                        <a:cubicBezTo>
                          <a:pt x="225" y="135"/>
                          <a:pt x="225" y="135"/>
                          <a:pt x="226" y="135"/>
                        </a:cubicBezTo>
                        <a:cubicBezTo>
                          <a:pt x="226" y="138"/>
                          <a:pt x="226" y="142"/>
                          <a:pt x="226" y="145"/>
                        </a:cubicBezTo>
                        <a:cubicBezTo>
                          <a:pt x="225" y="147"/>
                          <a:pt x="225" y="149"/>
                          <a:pt x="224" y="151"/>
                        </a:cubicBezTo>
                        <a:close/>
                        <a:moveTo>
                          <a:pt x="226" y="158"/>
                        </a:moveTo>
                        <a:cubicBezTo>
                          <a:pt x="226" y="157"/>
                          <a:pt x="227" y="157"/>
                          <a:pt x="227" y="156"/>
                        </a:cubicBezTo>
                        <a:cubicBezTo>
                          <a:pt x="227" y="157"/>
                          <a:pt x="227" y="157"/>
                          <a:pt x="227" y="158"/>
                        </a:cubicBezTo>
                        <a:cubicBezTo>
                          <a:pt x="226" y="159"/>
                          <a:pt x="226" y="159"/>
                          <a:pt x="225" y="160"/>
                        </a:cubicBezTo>
                        <a:cubicBezTo>
                          <a:pt x="226" y="159"/>
                          <a:pt x="226" y="159"/>
                          <a:pt x="226" y="158"/>
                        </a:cubicBezTo>
                        <a:close/>
                        <a:moveTo>
                          <a:pt x="226" y="123"/>
                        </a:moveTo>
                        <a:cubicBezTo>
                          <a:pt x="226" y="122"/>
                          <a:pt x="226" y="121"/>
                          <a:pt x="226" y="119"/>
                        </a:cubicBezTo>
                        <a:cubicBezTo>
                          <a:pt x="226" y="119"/>
                          <a:pt x="226" y="119"/>
                          <a:pt x="226" y="119"/>
                        </a:cubicBezTo>
                        <a:cubicBezTo>
                          <a:pt x="227" y="124"/>
                          <a:pt x="227" y="129"/>
                          <a:pt x="227" y="135"/>
                        </a:cubicBezTo>
                        <a:cubicBezTo>
                          <a:pt x="227" y="131"/>
                          <a:pt x="226" y="127"/>
                          <a:pt x="226" y="123"/>
                        </a:cubicBezTo>
                        <a:close/>
                        <a:moveTo>
                          <a:pt x="224" y="164"/>
                        </a:moveTo>
                        <a:cubicBezTo>
                          <a:pt x="225" y="163"/>
                          <a:pt x="226" y="162"/>
                          <a:pt x="227" y="161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6" y="163"/>
                          <a:pt x="225" y="164"/>
                          <a:pt x="224" y="165"/>
                        </a:cubicBezTo>
                        <a:cubicBezTo>
                          <a:pt x="224" y="164"/>
                          <a:pt x="224" y="164"/>
                          <a:pt x="224" y="164"/>
                        </a:cubicBezTo>
                        <a:close/>
                        <a:moveTo>
                          <a:pt x="227" y="169"/>
                        </a:moveTo>
                        <a:cubicBezTo>
                          <a:pt x="227" y="168"/>
                          <a:pt x="228" y="167"/>
                          <a:pt x="228" y="167"/>
                        </a:cubicBezTo>
                        <a:cubicBezTo>
                          <a:pt x="227" y="168"/>
                          <a:pt x="226" y="170"/>
                          <a:pt x="225" y="171"/>
                        </a:cubicBezTo>
                        <a:cubicBezTo>
                          <a:pt x="225" y="171"/>
                          <a:pt x="225" y="171"/>
                          <a:pt x="225" y="171"/>
                        </a:cubicBezTo>
                        <a:cubicBezTo>
                          <a:pt x="226" y="171"/>
                          <a:pt x="226" y="170"/>
                          <a:pt x="227" y="169"/>
                        </a:cubicBezTo>
                        <a:close/>
                        <a:moveTo>
                          <a:pt x="228" y="123"/>
                        </a:moveTo>
                        <a:cubicBezTo>
                          <a:pt x="228" y="121"/>
                          <a:pt x="228" y="119"/>
                          <a:pt x="228" y="117"/>
                        </a:cubicBezTo>
                        <a:cubicBezTo>
                          <a:pt x="228" y="116"/>
                          <a:pt x="228" y="116"/>
                          <a:pt x="229" y="115"/>
                        </a:cubicBezTo>
                        <a:cubicBezTo>
                          <a:pt x="228" y="118"/>
                          <a:pt x="228" y="121"/>
                          <a:pt x="228" y="123"/>
                        </a:cubicBezTo>
                        <a:close/>
                        <a:moveTo>
                          <a:pt x="227" y="112"/>
                        </a:moveTo>
                        <a:cubicBezTo>
                          <a:pt x="227" y="111"/>
                          <a:pt x="227" y="111"/>
                          <a:pt x="226" y="110"/>
                        </a:cubicBezTo>
                        <a:cubicBezTo>
                          <a:pt x="227" y="110"/>
                          <a:pt x="228" y="109"/>
                          <a:pt x="229" y="108"/>
                        </a:cubicBezTo>
                        <a:cubicBezTo>
                          <a:pt x="229" y="109"/>
                          <a:pt x="229" y="109"/>
                          <a:pt x="229" y="109"/>
                        </a:cubicBezTo>
                        <a:cubicBezTo>
                          <a:pt x="228" y="110"/>
                          <a:pt x="227" y="111"/>
                          <a:pt x="227" y="112"/>
                        </a:cubicBezTo>
                        <a:close/>
                        <a:moveTo>
                          <a:pt x="232" y="108"/>
                        </a:moveTo>
                        <a:cubicBezTo>
                          <a:pt x="232" y="108"/>
                          <a:pt x="232" y="107"/>
                          <a:pt x="232" y="107"/>
                        </a:cubicBezTo>
                        <a:cubicBezTo>
                          <a:pt x="232" y="106"/>
                          <a:pt x="232" y="106"/>
                          <a:pt x="233" y="105"/>
                        </a:cubicBezTo>
                        <a:cubicBezTo>
                          <a:pt x="233" y="108"/>
                          <a:pt x="234" y="111"/>
                          <a:pt x="235" y="114"/>
                        </a:cubicBezTo>
                        <a:cubicBezTo>
                          <a:pt x="235" y="114"/>
                          <a:pt x="235" y="114"/>
                          <a:pt x="235" y="115"/>
                        </a:cubicBezTo>
                        <a:cubicBezTo>
                          <a:pt x="234" y="112"/>
                          <a:pt x="233" y="110"/>
                          <a:pt x="232" y="108"/>
                        </a:cubicBezTo>
                        <a:close/>
                        <a:moveTo>
                          <a:pt x="234" y="103"/>
                        </a:moveTo>
                        <a:cubicBezTo>
                          <a:pt x="234" y="103"/>
                          <a:pt x="234" y="103"/>
                          <a:pt x="233" y="103"/>
                        </a:cubicBezTo>
                        <a:cubicBezTo>
                          <a:pt x="232" y="97"/>
                          <a:pt x="230" y="92"/>
                          <a:pt x="229" y="87"/>
                        </a:cubicBezTo>
                        <a:cubicBezTo>
                          <a:pt x="230" y="89"/>
                          <a:pt x="231" y="90"/>
                          <a:pt x="231" y="92"/>
                        </a:cubicBezTo>
                        <a:cubicBezTo>
                          <a:pt x="233" y="97"/>
                          <a:pt x="234" y="102"/>
                          <a:pt x="235" y="107"/>
                        </a:cubicBezTo>
                        <a:cubicBezTo>
                          <a:pt x="235" y="106"/>
                          <a:pt x="234" y="105"/>
                          <a:pt x="234" y="103"/>
                        </a:cubicBezTo>
                        <a:close/>
                        <a:moveTo>
                          <a:pt x="229" y="69"/>
                        </a:moveTo>
                        <a:cubicBezTo>
                          <a:pt x="230" y="69"/>
                          <a:pt x="230" y="69"/>
                          <a:pt x="230" y="70"/>
                        </a:cubicBezTo>
                        <a:cubicBezTo>
                          <a:pt x="231" y="71"/>
                          <a:pt x="231" y="72"/>
                          <a:pt x="232" y="72"/>
                        </a:cubicBezTo>
                        <a:cubicBezTo>
                          <a:pt x="231" y="72"/>
                          <a:pt x="231" y="72"/>
                          <a:pt x="231" y="72"/>
                        </a:cubicBezTo>
                        <a:cubicBezTo>
                          <a:pt x="231" y="72"/>
                          <a:pt x="231" y="72"/>
                          <a:pt x="231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1"/>
                          <a:pt x="230" y="71"/>
                          <a:pt x="230" y="71"/>
                        </a:cubicBezTo>
                        <a:cubicBezTo>
                          <a:pt x="230" y="70"/>
                          <a:pt x="229" y="69"/>
                          <a:pt x="229" y="69"/>
                        </a:cubicBezTo>
                        <a:close/>
                        <a:moveTo>
                          <a:pt x="233" y="86"/>
                        </a:moveTo>
                        <a:cubicBezTo>
                          <a:pt x="233" y="86"/>
                          <a:pt x="233" y="86"/>
                          <a:pt x="233" y="86"/>
                        </a:cubicBezTo>
                        <a:cubicBezTo>
                          <a:pt x="233" y="87"/>
                          <a:pt x="234" y="88"/>
                          <a:pt x="234" y="88"/>
                        </a:cubicBezTo>
                        <a:cubicBezTo>
                          <a:pt x="234" y="88"/>
                          <a:pt x="233" y="87"/>
                          <a:pt x="233" y="86"/>
                        </a:cubicBezTo>
                        <a:close/>
                        <a:moveTo>
                          <a:pt x="232" y="69"/>
                        </a:moveTo>
                        <a:cubicBezTo>
                          <a:pt x="231" y="68"/>
                          <a:pt x="231" y="68"/>
                          <a:pt x="231" y="67"/>
                        </a:cubicBezTo>
                        <a:cubicBezTo>
                          <a:pt x="232" y="69"/>
                          <a:pt x="233" y="70"/>
                          <a:pt x="235" y="71"/>
                        </a:cubicBezTo>
                        <a:cubicBezTo>
                          <a:pt x="235" y="72"/>
                          <a:pt x="235" y="73"/>
                          <a:pt x="236" y="74"/>
                        </a:cubicBezTo>
                        <a:cubicBezTo>
                          <a:pt x="236" y="74"/>
                          <a:pt x="236" y="74"/>
                          <a:pt x="237" y="74"/>
                        </a:cubicBezTo>
                        <a:cubicBezTo>
                          <a:pt x="237" y="75"/>
                          <a:pt x="237" y="75"/>
                          <a:pt x="237" y="76"/>
                        </a:cubicBezTo>
                        <a:cubicBezTo>
                          <a:pt x="235" y="73"/>
                          <a:pt x="234" y="71"/>
                          <a:pt x="232" y="69"/>
                        </a:cubicBezTo>
                        <a:close/>
                        <a:moveTo>
                          <a:pt x="226" y="55"/>
                        </a:moveTo>
                        <a:cubicBezTo>
                          <a:pt x="225" y="54"/>
                          <a:pt x="225" y="53"/>
                          <a:pt x="224" y="52"/>
                        </a:cubicBezTo>
                        <a:cubicBezTo>
                          <a:pt x="224" y="51"/>
                          <a:pt x="223" y="50"/>
                          <a:pt x="223" y="50"/>
                        </a:cubicBezTo>
                        <a:cubicBezTo>
                          <a:pt x="224" y="51"/>
                          <a:pt x="225" y="52"/>
                          <a:pt x="226" y="53"/>
                        </a:cubicBezTo>
                        <a:cubicBezTo>
                          <a:pt x="226" y="53"/>
                          <a:pt x="226" y="54"/>
                          <a:pt x="226" y="55"/>
                        </a:cubicBezTo>
                        <a:close/>
                        <a:moveTo>
                          <a:pt x="223" y="54"/>
                        </a:moveTo>
                        <a:cubicBezTo>
                          <a:pt x="225" y="56"/>
                          <a:pt x="226" y="59"/>
                          <a:pt x="228" y="62"/>
                        </a:cubicBezTo>
                        <a:cubicBezTo>
                          <a:pt x="226" y="60"/>
                          <a:pt x="224" y="58"/>
                          <a:pt x="223" y="56"/>
                        </a:cubicBezTo>
                        <a:cubicBezTo>
                          <a:pt x="223" y="56"/>
                          <a:pt x="224" y="56"/>
                          <a:pt x="223" y="56"/>
                        </a:cubicBezTo>
                        <a:cubicBezTo>
                          <a:pt x="223" y="55"/>
                          <a:pt x="223" y="54"/>
                          <a:pt x="223" y="54"/>
                        </a:cubicBezTo>
                        <a:close/>
                        <a:moveTo>
                          <a:pt x="228" y="65"/>
                        </a:moveTo>
                        <a:cubicBezTo>
                          <a:pt x="227" y="66"/>
                          <a:pt x="227" y="66"/>
                          <a:pt x="227" y="66"/>
                        </a:cubicBezTo>
                        <a:cubicBezTo>
                          <a:pt x="227" y="68"/>
                          <a:pt x="228" y="70"/>
                          <a:pt x="228" y="71"/>
                        </a:cubicBezTo>
                        <a:cubicBezTo>
                          <a:pt x="228" y="71"/>
                          <a:pt x="228" y="72"/>
                          <a:pt x="228" y="72"/>
                        </a:cubicBezTo>
                        <a:cubicBezTo>
                          <a:pt x="227" y="70"/>
                          <a:pt x="226" y="68"/>
                          <a:pt x="225" y="66"/>
                        </a:cubicBezTo>
                        <a:cubicBezTo>
                          <a:pt x="225" y="65"/>
                          <a:pt x="224" y="65"/>
                          <a:pt x="224" y="65"/>
                        </a:cubicBezTo>
                        <a:cubicBezTo>
                          <a:pt x="223" y="64"/>
                          <a:pt x="222" y="62"/>
                          <a:pt x="222" y="61"/>
                        </a:cubicBezTo>
                        <a:cubicBezTo>
                          <a:pt x="222" y="61"/>
                          <a:pt x="223" y="60"/>
                          <a:pt x="222" y="60"/>
                        </a:cubicBezTo>
                        <a:cubicBezTo>
                          <a:pt x="221" y="58"/>
                          <a:pt x="220" y="57"/>
                          <a:pt x="218" y="55"/>
                        </a:cubicBezTo>
                        <a:cubicBezTo>
                          <a:pt x="218" y="55"/>
                          <a:pt x="218" y="54"/>
                          <a:pt x="217" y="53"/>
                        </a:cubicBezTo>
                        <a:cubicBezTo>
                          <a:pt x="221" y="57"/>
                          <a:pt x="225" y="61"/>
                          <a:pt x="228" y="65"/>
                        </a:cubicBezTo>
                        <a:close/>
                        <a:moveTo>
                          <a:pt x="214" y="48"/>
                        </a:moveTo>
                        <a:cubicBezTo>
                          <a:pt x="213" y="47"/>
                          <a:pt x="212" y="45"/>
                          <a:pt x="211" y="44"/>
                        </a:cubicBezTo>
                        <a:cubicBezTo>
                          <a:pt x="214" y="46"/>
                          <a:pt x="216" y="47"/>
                          <a:pt x="218" y="49"/>
                        </a:cubicBezTo>
                        <a:cubicBezTo>
                          <a:pt x="219" y="51"/>
                          <a:pt x="220" y="53"/>
                          <a:pt x="221" y="54"/>
                        </a:cubicBezTo>
                        <a:cubicBezTo>
                          <a:pt x="219" y="52"/>
                          <a:pt x="216" y="50"/>
                          <a:pt x="214" y="48"/>
                        </a:cubicBezTo>
                        <a:close/>
                        <a:moveTo>
                          <a:pt x="211" y="42"/>
                        </a:moveTo>
                        <a:cubicBezTo>
                          <a:pt x="211" y="41"/>
                          <a:pt x="211" y="41"/>
                          <a:pt x="210" y="41"/>
                        </a:cubicBezTo>
                        <a:cubicBezTo>
                          <a:pt x="210" y="41"/>
                          <a:pt x="210" y="41"/>
                          <a:pt x="210" y="41"/>
                        </a:cubicBezTo>
                        <a:cubicBezTo>
                          <a:pt x="212" y="42"/>
                          <a:pt x="214" y="43"/>
                          <a:pt x="215" y="45"/>
                        </a:cubicBezTo>
                        <a:cubicBezTo>
                          <a:pt x="214" y="44"/>
                          <a:pt x="212" y="43"/>
                          <a:pt x="211" y="42"/>
                        </a:cubicBezTo>
                        <a:close/>
                        <a:moveTo>
                          <a:pt x="210" y="47"/>
                        </a:moveTo>
                        <a:cubicBezTo>
                          <a:pt x="211" y="48"/>
                          <a:pt x="211" y="48"/>
                          <a:pt x="211" y="49"/>
                        </a:cubicBezTo>
                        <a:cubicBezTo>
                          <a:pt x="210" y="47"/>
                          <a:pt x="208" y="45"/>
                          <a:pt x="206" y="43"/>
                        </a:cubicBezTo>
                        <a:cubicBezTo>
                          <a:pt x="207" y="44"/>
                          <a:pt x="209" y="46"/>
                          <a:pt x="210" y="47"/>
                        </a:cubicBezTo>
                        <a:close/>
                        <a:moveTo>
                          <a:pt x="208" y="40"/>
                        </a:moveTo>
                        <a:cubicBezTo>
                          <a:pt x="207" y="39"/>
                          <a:pt x="206" y="38"/>
                          <a:pt x="206" y="37"/>
                        </a:cubicBezTo>
                        <a:cubicBezTo>
                          <a:pt x="206" y="38"/>
                          <a:pt x="207" y="38"/>
                          <a:pt x="208" y="39"/>
                        </a:cubicBezTo>
                        <a:cubicBezTo>
                          <a:pt x="208" y="39"/>
                          <a:pt x="208" y="39"/>
                          <a:pt x="208" y="40"/>
                        </a:cubicBezTo>
                        <a:cubicBezTo>
                          <a:pt x="208" y="40"/>
                          <a:pt x="208" y="40"/>
                          <a:pt x="208" y="40"/>
                        </a:cubicBezTo>
                        <a:close/>
                        <a:moveTo>
                          <a:pt x="207" y="42"/>
                        </a:moveTo>
                        <a:cubicBezTo>
                          <a:pt x="205" y="40"/>
                          <a:pt x="202" y="39"/>
                          <a:pt x="200" y="37"/>
                        </a:cubicBezTo>
                        <a:cubicBezTo>
                          <a:pt x="200" y="37"/>
                          <a:pt x="200" y="37"/>
                          <a:pt x="201" y="37"/>
                        </a:cubicBezTo>
                        <a:cubicBezTo>
                          <a:pt x="201" y="37"/>
                          <a:pt x="202" y="36"/>
                          <a:pt x="201" y="36"/>
                        </a:cubicBezTo>
                        <a:cubicBezTo>
                          <a:pt x="201" y="36"/>
                          <a:pt x="201" y="36"/>
                          <a:pt x="201" y="36"/>
                        </a:cubicBezTo>
                        <a:cubicBezTo>
                          <a:pt x="202" y="36"/>
                          <a:pt x="202" y="36"/>
                          <a:pt x="203" y="36"/>
                        </a:cubicBezTo>
                        <a:cubicBezTo>
                          <a:pt x="204" y="38"/>
                          <a:pt x="206" y="40"/>
                          <a:pt x="207" y="42"/>
                        </a:cubicBezTo>
                        <a:close/>
                        <a:moveTo>
                          <a:pt x="202" y="34"/>
                        </a:moveTo>
                        <a:cubicBezTo>
                          <a:pt x="201" y="34"/>
                          <a:pt x="201" y="34"/>
                          <a:pt x="200" y="34"/>
                        </a:cubicBezTo>
                        <a:cubicBezTo>
                          <a:pt x="198" y="32"/>
                          <a:pt x="196" y="30"/>
                          <a:pt x="194" y="28"/>
                        </a:cubicBezTo>
                        <a:cubicBezTo>
                          <a:pt x="197" y="29"/>
                          <a:pt x="200" y="31"/>
                          <a:pt x="202" y="33"/>
                        </a:cubicBezTo>
                        <a:cubicBezTo>
                          <a:pt x="202" y="33"/>
                          <a:pt x="201" y="34"/>
                          <a:pt x="202" y="34"/>
                        </a:cubicBezTo>
                        <a:close/>
                        <a:moveTo>
                          <a:pt x="194" y="32"/>
                        </a:moveTo>
                        <a:cubicBezTo>
                          <a:pt x="195" y="32"/>
                          <a:pt x="195" y="32"/>
                          <a:pt x="195" y="32"/>
                        </a:cubicBezTo>
                        <a:cubicBezTo>
                          <a:pt x="196" y="33"/>
                          <a:pt x="197" y="34"/>
                          <a:pt x="198" y="35"/>
                        </a:cubicBezTo>
                        <a:cubicBezTo>
                          <a:pt x="198" y="35"/>
                          <a:pt x="198" y="35"/>
                          <a:pt x="198" y="35"/>
                        </a:cubicBezTo>
                        <a:cubicBezTo>
                          <a:pt x="197" y="35"/>
                          <a:pt x="196" y="34"/>
                          <a:pt x="195" y="34"/>
                        </a:cubicBezTo>
                        <a:cubicBezTo>
                          <a:pt x="193" y="33"/>
                          <a:pt x="191" y="31"/>
                          <a:pt x="189" y="29"/>
                        </a:cubicBezTo>
                        <a:cubicBezTo>
                          <a:pt x="190" y="29"/>
                          <a:pt x="190" y="29"/>
                          <a:pt x="190" y="29"/>
                        </a:cubicBezTo>
                        <a:cubicBezTo>
                          <a:pt x="191" y="30"/>
                          <a:pt x="193" y="31"/>
                          <a:pt x="194" y="32"/>
                        </a:cubicBezTo>
                        <a:close/>
                        <a:moveTo>
                          <a:pt x="192" y="33"/>
                        </a:moveTo>
                        <a:cubicBezTo>
                          <a:pt x="191" y="33"/>
                          <a:pt x="191" y="33"/>
                          <a:pt x="190" y="33"/>
                        </a:cubicBezTo>
                        <a:cubicBezTo>
                          <a:pt x="190" y="32"/>
                          <a:pt x="190" y="33"/>
                          <a:pt x="190" y="33"/>
                        </a:cubicBezTo>
                        <a:cubicBezTo>
                          <a:pt x="191" y="34"/>
                          <a:pt x="193" y="35"/>
                          <a:pt x="195" y="36"/>
                        </a:cubicBezTo>
                        <a:cubicBezTo>
                          <a:pt x="195" y="36"/>
                          <a:pt x="196" y="36"/>
                          <a:pt x="196" y="37"/>
                        </a:cubicBezTo>
                        <a:cubicBezTo>
                          <a:pt x="196" y="37"/>
                          <a:pt x="196" y="37"/>
                          <a:pt x="196" y="37"/>
                        </a:cubicBezTo>
                        <a:cubicBezTo>
                          <a:pt x="198" y="38"/>
                          <a:pt x="200" y="40"/>
                          <a:pt x="201" y="41"/>
                        </a:cubicBezTo>
                        <a:cubicBezTo>
                          <a:pt x="203" y="43"/>
                          <a:pt x="204" y="44"/>
                          <a:pt x="205" y="46"/>
                        </a:cubicBezTo>
                        <a:cubicBezTo>
                          <a:pt x="202" y="42"/>
                          <a:pt x="197" y="39"/>
                          <a:pt x="193" y="36"/>
                        </a:cubicBezTo>
                        <a:cubicBezTo>
                          <a:pt x="193" y="36"/>
                          <a:pt x="193" y="35"/>
                          <a:pt x="192" y="35"/>
                        </a:cubicBezTo>
                        <a:cubicBezTo>
                          <a:pt x="191" y="35"/>
                          <a:pt x="191" y="35"/>
                          <a:pt x="191" y="35"/>
                        </a:cubicBezTo>
                        <a:cubicBezTo>
                          <a:pt x="190" y="34"/>
                          <a:pt x="188" y="34"/>
                          <a:pt x="187" y="33"/>
                        </a:cubicBezTo>
                        <a:cubicBezTo>
                          <a:pt x="187" y="33"/>
                          <a:pt x="186" y="34"/>
                          <a:pt x="187" y="34"/>
                        </a:cubicBezTo>
                        <a:cubicBezTo>
                          <a:pt x="187" y="34"/>
                          <a:pt x="187" y="34"/>
                          <a:pt x="187" y="35"/>
                        </a:cubicBezTo>
                        <a:cubicBezTo>
                          <a:pt x="184" y="35"/>
                          <a:pt x="180" y="35"/>
                          <a:pt x="177" y="36"/>
                        </a:cubicBezTo>
                        <a:cubicBezTo>
                          <a:pt x="178" y="35"/>
                          <a:pt x="180" y="35"/>
                          <a:pt x="181" y="34"/>
                        </a:cubicBezTo>
                        <a:cubicBezTo>
                          <a:pt x="182" y="34"/>
                          <a:pt x="182" y="33"/>
                          <a:pt x="181" y="33"/>
                        </a:cubicBezTo>
                        <a:cubicBezTo>
                          <a:pt x="180" y="33"/>
                          <a:pt x="179" y="32"/>
                          <a:pt x="178" y="32"/>
                        </a:cubicBezTo>
                        <a:cubicBezTo>
                          <a:pt x="179" y="32"/>
                          <a:pt x="179" y="31"/>
                          <a:pt x="178" y="31"/>
                        </a:cubicBezTo>
                        <a:cubicBezTo>
                          <a:pt x="176" y="30"/>
                          <a:pt x="173" y="29"/>
                          <a:pt x="170" y="28"/>
                        </a:cubicBezTo>
                        <a:cubicBezTo>
                          <a:pt x="170" y="27"/>
                          <a:pt x="170" y="27"/>
                          <a:pt x="170" y="27"/>
                        </a:cubicBezTo>
                        <a:cubicBezTo>
                          <a:pt x="168" y="26"/>
                          <a:pt x="166" y="26"/>
                          <a:pt x="164" y="25"/>
                        </a:cubicBezTo>
                        <a:cubicBezTo>
                          <a:pt x="164" y="25"/>
                          <a:pt x="165" y="24"/>
                          <a:pt x="166" y="23"/>
                        </a:cubicBezTo>
                        <a:cubicBezTo>
                          <a:pt x="166" y="23"/>
                          <a:pt x="166" y="23"/>
                          <a:pt x="166" y="23"/>
                        </a:cubicBezTo>
                        <a:cubicBezTo>
                          <a:pt x="173" y="26"/>
                          <a:pt x="180" y="29"/>
                          <a:pt x="186" y="32"/>
                        </a:cubicBezTo>
                        <a:cubicBezTo>
                          <a:pt x="187" y="32"/>
                          <a:pt x="188" y="31"/>
                          <a:pt x="187" y="30"/>
                        </a:cubicBezTo>
                        <a:cubicBezTo>
                          <a:pt x="186" y="30"/>
                          <a:pt x="185" y="29"/>
                          <a:pt x="184" y="28"/>
                        </a:cubicBezTo>
                        <a:cubicBezTo>
                          <a:pt x="185" y="29"/>
                          <a:pt x="186" y="29"/>
                          <a:pt x="187" y="29"/>
                        </a:cubicBezTo>
                        <a:cubicBezTo>
                          <a:pt x="189" y="30"/>
                          <a:pt x="190" y="32"/>
                          <a:pt x="192" y="33"/>
                        </a:cubicBezTo>
                        <a:close/>
                        <a:moveTo>
                          <a:pt x="167" y="17"/>
                        </a:moveTo>
                        <a:cubicBezTo>
                          <a:pt x="165" y="15"/>
                          <a:pt x="162" y="14"/>
                          <a:pt x="160" y="12"/>
                        </a:cubicBezTo>
                        <a:cubicBezTo>
                          <a:pt x="160" y="12"/>
                          <a:pt x="160" y="12"/>
                          <a:pt x="161" y="12"/>
                        </a:cubicBezTo>
                        <a:cubicBezTo>
                          <a:pt x="161" y="12"/>
                          <a:pt x="161" y="12"/>
                          <a:pt x="161" y="12"/>
                        </a:cubicBezTo>
                        <a:cubicBezTo>
                          <a:pt x="164" y="12"/>
                          <a:pt x="166" y="14"/>
                          <a:pt x="169" y="15"/>
                        </a:cubicBezTo>
                        <a:cubicBezTo>
                          <a:pt x="174" y="18"/>
                          <a:pt x="180" y="23"/>
                          <a:pt x="185" y="26"/>
                        </a:cubicBezTo>
                        <a:cubicBezTo>
                          <a:pt x="179" y="23"/>
                          <a:pt x="173" y="20"/>
                          <a:pt x="167" y="17"/>
                        </a:cubicBezTo>
                        <a:close/>
                        <a:moveTo>
                          <a:pt x="172" y="13"/>
                        </a:moveTo>
                        <a:cubicBezTo>
                          <a:pt x="171" y="13"/>
                          <a:pt x="169" y="12"/>
                          <a:pt x="168" y="11"/>
                        </a:cubicBezTo>
                        <a:cubicBezTo>
                          <a:pt x="169" y="12"/>
                          <a:pt x="171" y="12"/>
                          <a:pt x="173" y="13"/>
                        </a:cubicBezTo>
                        <a:cubicBezTo>
                          <a:pt x="172" y="13"/>
                          <a:pt x="172" y="13"/>
                          <a:pt x="172" y="13"/>
                        </a:cubicBezTo>
                        <a:close/>
                        <a:moveTo>
                          <a:pt x="133" y="12"/>
                        </a:move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1" y="12"/>
                          <a:pt x="129" y="12"/>
                          <a:pt x="128" y="12"/>
                        </a:cubicBezTo>
                        <a:cubicBezTo>
                          <a:pt x="128" y="12"/>
                          <a:pt x="127" y="12"/>
                          <a:pt x="127" y="12"/>
                        </a:cubicBezTo>
                        <a:cubicBezTo>
                          <a:pt x="127" y="12"/>
                          <a:pt x="127" y="11"/>
                          <a:pt x="128" y="11"/>
                        </a:cubicBezTo>
                        <a:cubicBezTo>
                          <a:pt x="130" y="11"/>
                          <a:pt x="131" y="11"/>
                          <a:pt x="133" y="12"/>
                        </a:cubicBezTo>
                        <a:close/>
                        <a:moveTo>
                          <a:pt x="132" y="28"/>
                        </a:moveTo>
                        <a:cubicBezTo>
                          <a:pt x="132" y="28"/>
                          <a:pt x="131" y="29"/>
                          <a:pt x="130" y="29"/>
                        </a:cubicBezTo>
                        <a:cubicBezTo>
                          <a:pt x="129" y="29"/>
                          <a:pt x="129" y="29"/>
                          <a:pt x="128" y="29"/>
                        </a:cubicBezTo>
                        <a:cubicBezTo>
                          <a:pt x="129" y="29"/>
                          <a:pt x="129" y="28"/>
                          <a:pt x="129" y="28"/>
                        </a:cubicBezTo>
                        <a:cubicBezTo>
                          <a:pt x="129" y="28"/>
                          <a:pt x="129" y="27"/>
                          <a:pt x="128" y="27"/>
                        </a:cubicBezTo>
                        <a:cubicBezTo>
                          <a:pt x="127" y="28"/>
                          <a:pt x="126" y="28"/>
                          <a:pt x="124" y="29"/>
                        </a:cubicBezTo>
                        <a:cubicBezTo>
                          <a:pt x="123" y="29"/>
                          <a:pt x="122" y="29"/>
                          <a:pt x="121" y="29"/>
                        </a:cubicBezTo>
                        <a:cubicBezTo>
                          <a:pt x="122" y="28"/>
                          <a:pt x="124" y="27"/>
                          <a:pt x="125" y="26"/>
                        </a:cubicBezTo>
                        <a:cubicBezTo>
                          <a:pt x="128" y="27"/>
                          <a:pt x="130" y="27"/>
                          <a:pt x="132" y="28"/>
                        </a:cubicBezTo>
                        <a:close/>
                        <a:moveTo>
                          <a:pt x="124" y="22"/>
                        </a:moveTo>
                        <a:cubicBezTo>
                          <a:pt x="123" y="22"/>
                          <a:pt x="122" y="22"/>
                          <a:pt x="121" y="22"/>
                        </a:cubicBezTo>
                        <a:cubicBezTo>
                          <a:pt x="121" y="22"/>
                          <a:pt x="122" y="22"/>
                          <a:pt x="122" y="21"/>
                        </a:cubicBezTo>
                        <a:cubicBezTo>
                          <a:pt x="123" y="21"/>
                          <a:pt x="125" y="22"/>
                          <a:pt x="126" y="22"/>
                        </a:cubicBezTo>
                        <a:cubicBezTo>
                          <a:pt x="125" y="22"/>
                          <a:pt x="125" y="22"/>
                          <a:pt x="124" y="22"/>
                        </a:cubicBezTo>
                        <a:close/>
                        <a:moveTo>
                          <a:pt x="123" y="15"/>
                        </a:moveTo>
                        <a:cubicBezTo>
                          <a:pt x="122" y="16"/>
                          <a:pt x="121" y="16"/>
                          <a:pt x="120" y="17"/>
                        </a:cubicBezTo>
                        <a:cubicBezTo>
                          <a:pt x="120" y="17"/>
                          <a:pt x="119" y="17"/>
                          <a:pt x="119" y="17"/>
                        </a:cubicBezTo>
                        <a:cubicBezTo>
                          <a:pt x="121" y="16"/>
                          <a:pt x="122" y="15"/>
                          <a:pt x="124" y="14"/>
                        </a:cubicBezTo>
                        <a:cubicBezTo>
                          <a:pt x="124" y="14"/>
                          <a:pt x="124" y="14"/>
                          <a:pt x="124" y="14"/>
                        </a:cubicBezTo>
                        <a:cubicBezTo>
                          <a:pt x="124" y="14"/>
                          <a:pt x="125" y="14"/>
                          <a:pt x="126" y="15"/>
                        </a:cubicBezTo>
                        <a:cubicBezTo>
                          <a:pt x="125" y="15"/>
                          <a:pt x="124" y="15"/>
                          <a:pt x="123" y="15"/>
                        </a:cubicBezTo>
                        <a:close/>
                        <a:moveTo>
                          <a:pt x="125" y="11"/>
                        </a:moveTo>
                        <a:cubicBezTo>
                          <a:pt x="124" y="11"/>
                          <a:pt x="123" y="11"/>
                          <a:pt x="122" y="11"/>
                        </a:cubicBezTo>
                        <a:cubicBezTo>
                          <a:pt x="123" y="11"/>
                          <a:pt x="124" y="11"/>
                          <a:pt x="125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lose/>
                        <a:moveTo>
                          <a:pt x="114" y="5"/>
                        </a:moveTo>
                        <a:cubicBezTo>
                          <a:pt x="114" y="5"/>
                          <a:pt x="114" y="5"/>
                          <a:pt x="113" y="5"/>
                        </a:cubicBezTo>
                        <a:cubicBezTo>
                          <a:pt x="113" y="5"/>
                          <a:pt x="113" y="5"/>
                          <a:pt x="113" y="6"/>
                        </a:cubicBezTo>
                        <a:cubicBezTo>
                          <a:pt x="111" y="6"/>
                          <a:pt x="110" y="6"/>
                          <a:pt x="108" y="6"/>
                        </a:cubicBezTo>
                        <a:cubicBezTo>
                          <a:pt x="108" y="6"/>
                          <a:pt x="108" y="6"/>
                          <a:pt x="108" y="6"/>
                        </a:cubicBezTo>
                        <a:cubicBezTo>
                          <a:pt x="109" y="6"/>
                          <a:pt x="111" y="5"/>
                          <a:pt x="113" y="5"/>
                        </a:cubicBezTo>
                        <a:cubicBezTo>
                          <a:pt x="114" y="5"/>
                          <a:pt x="114" y="5"/>
                          <a:pt x="115" y="5"/>
                        </a:cubicBezTo>
                        <a:cubicBezTo>
                          <a:pt x="115" y="5"/>
                          <a:pt x="115" y="5"/>
                          <a:pt x="114" y="5"/>
                        </a:cubicBezTo>
                        <a:close/>
                        <a:moveTo>
                          <a:pt x="99" y="5"/>
                        </a:moveTo>
                        <a:cubicBezTo>
                          <a:pt x="99" y="5"/>
                          <a:pt x="98" y="5"/>
                          <a:pt x="98" y="5"/>
                        </a:cubicBezTo>
                        <a:cubicBezTo>
                          <a:pt x="99" y="5"/>
                          <a:pt x="100" y="4"/>
                          <a:pt x="102" y="4"/>
                        </a:cubicBezTo>
                        <a:cubicBezTo>
                          <a:pt x="101" y="4"/>
                          <a:pt x="100" y="5"/>
                          <a:pt x="99" y="5"/>
                        </a:cubicBezTo>
                        <a:close/>
                        <a:moveTo>
                          <a:pt x="22" y="63"/>
                        </a:move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2" y="65"/>
                          <a:pt x="21" y="66"/>
                          <a:pt x="20" y="68"/>
                        </a:cubicBezTo>
                        <a:cubicBezTo>
                          <a:pt x="19" y="68"/>
                          <a:pt x="19" y="69"/>
                          <a:pt x="18" y="70"/>
                        </a:cubicBezTo>
                        <a:cubicBezTo>
                          <a:pt x="18" y="70"/>
                          <a:pt x="17" y="70"/>
                          <a:pt x="17" y="70"/>
                        </a:cubicBezTo>
                        <a:cubicBezTo>
                          <a:pt x="19" y="68"/>
                          <a:pt x="20" y="65"/>
                          <a:pt x="22" y="63"/>
                        </a:cubicBezTo>
                        <a:close/>
                        <a:moveTo>
                          <a:pt x="21" y="78"/>
                        </a:moveTo>
                        <a:cubicBezTo>
                          <a:pt x="23" y="76"/>
                          <a:pt x="24" y="75"/>
                          <a:pt x="25" y="73"/>
                        </a:cubicBezTo>
                        <a:cubicBezTo>
                          <a:pt x="24" y="76"/>
                          <a:pt x="22" y="79"/>
                          <a:pt x="20" y="82"/>
                        </a:cubicBezTo>
                        <a:cubicBezTo>
                          <a:pt x="19" y="83"/>
                          <a:pt x="18" y="84"/>
                          <a:pt x="17" y="85"/>
                        </a:cubicBezTo>
                        <a:cubicBezTo>
                          <a:pt x="17" y="85"/>
                          <a:pt x="17" y="84"/>
                          <a:pt x="17" y="84"/>
                        </a:cubicBezTo>
                        <a:cubicBezTo>
                          <a:pt x="17" y="83"/>
                          <a:pt x="17" y="83"/>
                          <a:pt x="16" y="83"/>
                        </a:cubicBezTo>
                        <a:cubicBezTo>
                          <a:pt x="17" y="82"/>
                          <a:pt x="17" y="81"/>
                          <a:pt x="17" y="80"/>
                        </a:cubicBezTo>
                        <a:cubicBezTo>
                          <a:pt x="18" y="79"/>
                          <a:pt x="19" y="78"/>
                          <a:pt x="20" y="77"/>
                        </a:cubicBezTo>
                        <a:cubicBezTo>
                          <a:pt x="20" y="78"/>
                          <a:pt x="21" y="78"/>
                          <a:pt x="21" y="78"/>
                        </a:cubicBezTo>
                        <a:close/>
                        <a:moveTo>
                          <a:pt x="20" y="88"/>
                        </a:moveTo>
                        <a:cubicBezTo>
                          <a:pt x="20" y="87"/>
                          <a:pt x="20" y="87"/>
                          <a:pt x="20" y="86"/>
                        </a:cubicBezTo>
                        <a:cubicBezTo>
                          <a:pt x="20" y="85"/>
                          <a:pt x="21" y="85"/>
                          <a:pt x="21" y="84"/>
                        </a:cubicBezTo>
                        <a:cubicBezTo>
                          <a:pt x="21" y="84"/>
                          <a:pt x="21" y="84"/>
                          <a:pt x="21" y="84"/>
                        </a:cubicBezTo>
                        <a:cubicBezTo>
                          <a:pt x="22" y="84"/>
                          <a:pt x="22" y="85"/>
                          <a:pt x="22" y="85"/>
                        </a:cubicBezTo>
                        <a:cubicBezTo>
                          <a:pt x="21" y="86"/>
                          <a:pt x="21" y="87"/>
                          <a:pt x="20" y="88"/>
                        </a:cubicBezTo>
                        <a:close/>
                        <a:moveTo>
                          <a:pt x="21" y="120"/>
                        </a:moveTo>
                        <a:cubicBezTo>
                          <a:pt x="19" y="113"/>
                          <a:pt x="18" y="107"/>
                          <a:pt x="17" y="100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9" y="102"/>
                          <a:pt x="19" y="105"/>
                          <a:pt x="20" y="108"/>
                        </a:cubicBezTo>
                        <a:cubicBezTo>
                          <a:pt x="20" y="110"/>
                          <a:pt x="20" y="113"/>
                          <a:pt x="20" y="115"/>
                        </a:cubicBezTo>
                        <a:cubicBezTo>
                          <a:pt x="20" y="117"/>
                          <a:pt x="21" y="118"/>
                          <a:pt x="21" y="120"/>
                        </a:cubicBezTo>
                        <a:close/>
                        <a:moveTo>
                          <a:pt x="17" y="89"/>
                        </a:moveTo>
                        <a:cubicBezTo>
                          <a:pt x="17" y="89"/>
                          <a:pt x="17" y="89"/>
                          <a:pt x="18" y="89"/>
                        </a:cubicBezTo>
                        <a:cubicBezTo>
                          <a:pt x="18" y="91"/>
                          <a:pt x="18" y="93"/>
                          <a:pt x="18" y="95"/>
                        </a:cubicBezTo>
                        <a:cubicBezTo>
                          <a:pt x="18" y="95"/>
                          <a:pt x="18" y="95"/>
                          <a:pt x="18" y="95"/>
                        </a:cubicBezTo>
                        <a:cubicBezTo>
                          <a:pt x="18" y="93"/>
                          <a:pt x="17" y="92"/>
                          <a:pt x="17" y="90"/>
                        </a:cubicBezTo>
                        <a:cubicBezTo>
                          <a:pt x="17" y="90"/>
                          <a:pt x="17" y="90"/>
                          <a:pt x="16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lose/>
                        <a:moveTo>
                          <a:pt x="18" y="114"/>
                        </a:moveTo>
                        <a:cubicBezTo>
                          <a:pt x="17" y="110"/>
                          <a:pt x="16" y="106"/>
                          <a:pt x="15" y="103"/>
                        </a:cubicBezTo>
                        <a:cubicBezTo>
                          <a:pt x="15" y="102"/>
                          <a:pt x="16" y="102"/>
                          <a:pt x="16" y="102"/>
                        </a:cubicBezTo>
                        <a:cubicBezTo>
                          <a:pt x="16" y="106"/>
                          <a:pt x="17" y="110"/>
                          <a:pt x="18" y="114"/>
                        </a:cubicBezTo>
                        <a:close/>
                        <a:moveTo>
                          <a:pt x="15" y="100"/>
                        </a:moveTo>
                        <a:cubicBezTo>
                          <a:pt x="15" y="98"/>
                          <a:pt x="15" y="96"/>
                          <a:pt x="15" y="93"/>
                        </a:cubicBezTo>
                        <a:cubicBezTo>
                          <a:pt x="15" y="95"/>
                          <a:pt x="16" y="97"/>
                          <a:pt x="16" y="98"/>
                        </a:cubicBezTo>
                        <a:cubicBezTo>
                          <a:pt x="15" y="99"/>
                          <a:pt x="15" y="99"/>
                          <a:pt x="15" y="100"/>
                        </a:cubicBezTo>
                        <a:close/>
                        <a:moveTo>
                          <a:pt x="21" y="131"/>
                        </a:moveTo>
                        <a:cubicBezTo>
                          <a:pt x="21" y="133"/>
                          <a:pt x="22" y="135"/>
                          <a:pt x="22" y="136"/>
                        </a:cubicBezTo>
                        <a:cubicBezTo>
                          <a:pt x="22" y="136"/>
                          <a:pt x="22" y="136"/>
                          <a:pt x="22" y="135"/>
                        </a:cubicBezTo>
                        <a:cubicBezTo>
                          <a:pt x="21" y="134"/>
                          <a:pt x="20" y="135"/>
                          <a:pt x="20" y="136"/>
                        </a:cubicBezTo>
                        <a:cubicBezTo>
                          <a:pt x="21" y="139"/>
                          <a:pt x="22" y="142"/>
                          <a:pt x="23" y="145"/>
                        </a:cubicBezTo>
                        <a:cubicBezTo>
                          <a:pt x="22" y="143"/>
                          <a:pt x="21" y="141"/>
                          <a:pt x="19" y="140"/>
                        </a:cubicBezTo>
                        <a:cubicBezTo>
                          <a:pt x="17" y="129"/>
                          <a:pt x="16" y="118"/>
                          <a:pt x="14" y="107"/>
                        </a:cubicBezTo>
                        <a:cubicBezTo>
                          <a:pt x="16" y="115"/>
                          <a:pt x="19" y="123"/>
                          <a:pt x="21" y="131"/>
                        </a:cubicBezTo>
                        <a:close/>
                        <a:moveTo>
                          <a:pt x="17" y="165"/>
                        </a:move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8" y="167"/>
                          <a:pt x="18" y="168"/>
                          <a:pt x="19" y="170"/>
                        </a:cubicBezTo>
                        <a:cubicBezTo>
                          <a:pt x="19" y="169"/>
                          <a:pt x="18" y="169"/>
                          <a:pt x="18" y="168"/>
                        </a:cubicBezTo>
                        <a:cubicBezTo>
                          <a:pt x="17" y="167"/>
                          <a:pt x="17" y="166"/>
                          <a:pt x="16" y="166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ubicBezTo>
                          <a:pt x="17" y="165"/>
                          <a:pt x="17" y="165"/>
                          <a:pt x="17" y="165"/>
                        </a:cubicBezTo>
                        <a:close/>
                        <a:moveTo>
                          <a:pt x="19" y="163"/>
                        </a:moveTo>
                        <a:cubicBezTo>
                          <a:pt x="19" y="163"/>
                          <a:pt x="18" y="163"/>
                          <a:pt x="18" y="163"/>
                        </a:cubicBezTo>
                        <a:cubicBezTo>
                          <a:pt x="17" y="162"/>
                          <a:pt x="17" y="162"/>
                          <a:pt x="16" y="161"/>
                        </a:cubicBezTo>
                        <a:cubicBezTo>
                          <a:pt x="16" y="157"/>
                          <a:pt x="15" y="154"/>
                          <a:pt x="15" y="150"/>
                        </a:cubicBezTo>
                        <a:cubicBezTo>
                          <a:pt x="16" y="155"/>
                          <a:pt x="18" y="160"/>
                          <a:pt x="20" y="164"/>
                        </a:cubicBezTo>
                        <a:cubicBezTo>
                          <a:pt x="19" y="164"/>
                          <a:pt x="19" y="164"/>
                          <a:pt x="19" y="163"/>
                        </a:cubicBezTo>
                        <a:close/>
                        <a:moveTo>
                          <a:pt x="15" y="169"/>
                        </a:moveTo>
                        <a:cubicBezTo>
                          <a:pt x="15" y="169"/>
                          <a:pt x="15" y="169"/>
                          <a:pt x="15" y="169"/>
                        </a:cubicBezTo>
                        <a:cubicBezTo>
                          <a:pt x="14" y="165"/>
                          <a:pt x="13" y="162"/>
                          <a:pt x="11" y="158"/>
                        </a:cubicBezTo>
                        <a:cubicBezTo>
                          <a:pt x="12" y="160"/>
                          <a:pt x="13" y="162"/>
                          <a:pt x="14" y="164"/>
                        </a:cubicBezTo>
                        <a:cubicBezTo>
                          <a:pt x="14" y="164"/>
                          <a:pt x="14" y="164"/>
                          <a:pt x="14" y="164"/>
                        </a:cubicBezTo>
                        <a:cubicBezTo>
                          <a:pt x="15" y="165"/>
                          <a:pt x="15" y="166"/>
                          <a:pt x="16" y="167"/>
                        </a:cubicBezTo>
                        <a:cubicBezTo>
                          <a:pt x="16" y="168"/>
                          <a:pt x="16" y="168"/>
                          <a:pt x="16" y="168"/>
                        </a:cubicBezTo>
                        <a:cubicBezTo>
                          <a:pt x="16" y="168"/>
                          <a:pt x="15" y="168"/>
                          <a:pt x="15" y="169"/>
                        </a:cubicBezTo>
                        <a:close/>
                        <a:moveTo>
                          <a:pt x="8" y="128"/>
                        </a:moveTo>
                        <a:cubicBezTo>
                          <a:pt x="9" y="129"/>
                          <a:pt x="10" y="128"/>
                          <a:pt x="10" y="128"/>
                        </a:cubicBezTo>
                        <a:cubicBezTo>
                          <a:pt x="10" y="124"/>
                          <a:pt x="9" y="120"/>
                          <a:pt x="9" y="117"/>
                        </a:cubicBezTo>
                        <a:cubicBezTo>
                          <a:pt x="9" y="116"/>
                          <a:pt x="10" y="115"/>
                          <a:pt x="10" y="114"/>
                        </a:cubicBezTo>
                        <a:cubicBezTo>
                          <a:pt x="10" y="121"/>
                          <a:pt x="11" y="129"/>
                          <a:pt x="12" y="137"/>
                        </a:cubicBezTo>
                        <a:cubicBezTo>
                          <a:pt x="12" y="142"/>
                          <a:pt x="13" y="146"/>
                          <a:pt x="13" y="151"/>
                        </a:cubicBezTo>
                        <a:cubicBezTo>
                          <a:pt x="12" y="147"/>
                          <a:pt x="11" y="142"/>
                          <a:pt x="10" y="138"/>
                        </a:cubicBezTo>
                        <a:cubicBezTo>
                          <a:pt x="10" y="136"/>
                          <a:pt x="9" y="134"/>
                          <a:pt x="9" y="133"/>
                        </a:cubicBezTo>
                        <a:cubicBezTo>
                          <a:pt x="9" y="131"/>
                          <a:pt x="8" y="129"/>
                          <a:pt x="8" y="128"/>
                        </a:cubicBezTo>
                        <a:cubicBezTo>
                          <a:pt x="8" y="128"/>
                          <a:pt x="8" y="128"/>
                          <a:pt x="8" y="128"/>
                        </a:cubicBezTo>
                        <a:close/>
                        <a:moveTo>
                          <a:pt x="8" y="106"/>
                        </a:moveTo>
                        <a:cubicBezTo>
                          <a:pt x="8" y="105"/>
                          <a:pt x="9" y="104"/>
                          <a:pt x="9" y="103"/>
                        </a:cubicBezTo>
                        <a:cubicBezTo>
                          <a:pt x="9" y="105"/>
                          <a:pt x="9" y="108"/>
                          <a:pt x="9" y="111"/>
                        </a:cubicBezTo>
                        <a:cubicBezTo>
                          <a:pt x="9" y="109"/>
                          <a:pt x="8" y="108"/>
                          <a:pt x="8" y="106"/>
                        </a:cubicBezTo>
                        <a:close/>
                        <a:moveTo>
                          <a:pt x="9" y="99"/>
                        </a:moveTo>
                        <a:cubicBezTo>
                          <a:pt x="10" y="98"/>
                          <a:pt x="10" y="97"/>
                          <a:pt x="10" y="96"/>
                        </a:cubicBezTo>
                        <a:cubicBezTo>
                          <a:pt x="10" y="97"/>
                          <a:pt x="11" y="97"/>
                          <a:pt x="11" y="97"/>
                        </a:cubicBezTo>
                        <a:cubicBezTo>
                          <a:pt x="11" y="99"/>
                          <a:pt x="10" y="101"/>
                          <a:pt x="10" y="103"/>
                        </a:cubicBezTo>
                        <a:cubicBezTo>
                          <a:pt x="10" y="102"/>
                          <a:pt x="10" y="100"/>
                          <a:pt x="9" y="99"/>
                        </a:cubicBezTo>
                        <a:close/>
                        <a:moveTo>
                          <a:pt x="11" y="149"/>
                        </a:moveTo>
                        <a:cubicBezTo>
                          <a:pt x="12" y="153"/>
                          <a:pt x="13" y="157"/>
                          <a:pt x="14" y="161"/>
                        </a:cubicBezTo>
                        <a:cubicBezTo>
                          <a:pt x="13" y="159"/>
                          <a:pt x="12" y="156"/>
                          <a:pt x="11" y="154"/>
                        </a:cubicBezTo>
                        <a:cubicBezTo>
                          <a:pt x="11" y="152"/>
                          <a:pt x="11" y="150"/>
                          <a:pt x="11" y="149"/>
                        </a:cubicBezTo>
                        <a:close/>
                        <a:moveTo>
                          <a:pt x="14" y="141"/>
                        </a:moveTo>
                        <a:cubicBezTo>
                          <a:pt x="14" y="140"/>
                          <a:pt x="14" y="139"/>
                          <a:pt x="14" y="138"/>
                        </a:cubicBezTo>
                        <a:cubicBezTo>
                          <a:pt x="14" y="136"/>
                          <a:pt x="14" y="134"/>
                          <a:pt x="14" y="132"/>
                        </a:cubicBezTo>
                        <a:cubicBezTo>
                          <a:pt x="14" y="133"/>
                          <a:pt x="14" y="134"/>
                          <a:pt x="15" y="135"/>
                        </a:cubicBezTo>
                        <a:cubicBezTo>
                          <a:pt x="15" y="138"/>
                          <a:pt x="16" y="141"/>
                          <a:pt x="16" y="143"/>
                        </a:cubicBezTo>
                        <a:cubicBezTo>
                          <a:pt x="17" y="147"/>
                          <a:pt x="17" y="152"/>
                          <a:pt x="18" y="156"/>
                        </a:cubicBezTo>
                        <a:cubicBezTo>
                          <a:pt x="17" y="151"/>
                          <a:pt x="15" y="146"/>
                          <a:pt x="14" y="141"/>
                        </a:cubicBezTo>
                        <a:close/>
                        <a:moveTo>
                          <a:pt x="10" y="90"/>
                        </a:moveTo>
                        <a:cubicBezTo>
                          <a:pt x="10" y="91"/>
                          <a:pt x="9" y="92"/>
                          <a:pt x="8" y="92"/>
                        </a:cubicBezTo>
                        <a:cubicBezTo>
                          <a:pt x="9" y="91"/>
                          <a:pt x="10" y="89"/>
                          <a:pt x="12" y="88"/>
                        </a:cubicBezTo>
                        <a:cubicBezTo>
                          <a:pt x="11" y="89"/>
                          <a:pt x="11" y="89"/>
                          <a:pt x="10" y="90"/>
                        </a:cubicBezTo>
                        <a:close/>
                        <a:moveTo>
                          <a:pt x="9" y="93"/>
                        </a:moveTo>
                        <a:cubicBezTo>
                          <a:pt x="9" y="94"/>
                          <a:pt x="9" y="95"/>
                          <a:pt x="9" y="96"/>
                        </a:cubicBezTo>
                        <a:cubicBezTo>
                          <a:pt x="8" y="96"/>
                          <a:pt x="8" y="95"/>
                          <a:pt x="8" y="95"/>
                        </a:cubicBezTo>
                        <a:cubicBezTo>
                          <a:pt x="8" y="95"/>
                          <a:pt x="8" y="95"/>
                          <a:pt x="8" y="95"/>
                        </a:cubicBezTo>
                        <a:cubicBezTo>
                          <a:pt x="8" y="94"/>
                          <a:pt x="9" y="94"/>
                          <a:pt x="9" y="93"/>
                        </a:cubicBezTo>
                        <a:close/>
                        <a:moveTo>
                          <a:pt x="8" y="116"/>
                        </a:moveTo>
                        <a:cubicBezTo>
                          <a:pt x="8" y="117"/>
                          <a:pt x="7" y="117"/>
                          <a:pt x="7" y="118"/>
                        </a:cubicBezTo>
                        <a:cubicBezTo>
                          <a:pt x="7" y="117"/>
                          <a:pt x="7" y="117"/>
                          <a:pt x="7" y="116"/>
                        </a:cubicBezTo>
                        <a:cubicBezTo>
                          <a:pt x="7" y="115"/>
                          <a:pt x="7" y="113"/>
                          <a:pt x="7" y="112"/>
                        </a:cubicBezTo>
                        <a:cubicBezTo>
                          <a:pt x="7" y="113"/>
                          <a:pt x="8" y="115"/>
                          <a:pt x="8" y="116"/>
                        </a:cubicBezTo>
                        <a:close/>
                        <a:moveTo>
                          <a:pt x="8" y="144"/>
                        </a:moveTo>
                        <a:cubicBezTo>
                          <a:pt x="8" y="140"/>
                          <a:pt x="7" y="136"/>
                          <a:pt x="7" y="133"/>
                        </a:cubicBezTo>
                        <a:cubicBezTo>
                          <a:pt x="7" y="133"/>
                          <a:pt x="7" y="134"/>
                          <a:pt x="7" y="134"/>
                        </a:cubicBezTo>
                        <a:cubicBezTo>
                          <a:pt x="8" y="137"/>
                          <a:pt x="8" y="141"/>
                          <a:pt x="8" y="144"/>
                        </a:cubicBezTo>
                        <a:close/>
                        <a:moveTo>
                          <a:pt x="9" y="159"/>
                        </a:moveTo>
                        <a:cubicBezTo>
                          <a:pt x="9" y="158"/>
                          <a:pt x="8" y="157"/>
                          <a:pt x="8" y="157"/>
                        </a:cubicBezTo>
                        <a:cubicBezTo>
                          <a:pt x="8" y="156"/>
                          <a:pt x="8" y="156"/>
                          <a:pt x="8" y="155"/>
                        </a:cubicBezTo>
                        <a:cubicBezTo>
                          <a:pt x="8" y="156"/>
                          <a:pt x="9" y="157"/>
                          <a:pt x="9" y="158"/>
                        </a:cubicBezTo>
                        <a:cubicBezTo>
                          <a:pt x="9" y="158"/>
                          <a:pt x="10" y="158"/>
                          <a:pt x="10" y="158"/>
                        </a:cubicBezTo>
                        <a:cubicBezTo>
                          <a:pt x="11" y="160"/>
                          <a:pt x="12" y="163"/>
                          <a:pt x="12" y="165"/>
                        </a:cubicBezTo>
                        <a:cubicBezTo>
                          <a:pt x="12" y="165"/>
                          <a:pt x="12" y="165"/>
                          <a:pt x="12" y="166"/>
                        </a:cubicBezTo>
                        <a:cubicBezTo>
                          <a:pt x="14" y="171"/>
                          <a:pt x="16" y="176"/>
                          <a:pt x="19" y="181"/>
                        </a:cubicBezTo>
                        <a:cubicBezTo>
                          <a:pt x="20" y="182"/>
                          <a:pt x="20" y="183"/>
                          <a:pt x="20" y="184"/>
                        </a:cubicBezTo>
                        <a:cubicBezTo>
                          <a:pt x="20" y="183"/>
                          <a:pt x="20" y="182"/>
                          <a:pt x="19" y="182"/>
                        </a:cubicBezTo>
                        <a:cubicBezTo>
                          <a:pt x="15" y="174"/>
                          <a:pt x="12" y="166"/>
                          <a:pt x="9" y="159"/>
                        </a:cubicBezTo>
                        <a:close/>
                        <a:moveTo>
                          <a:pt x="18" y="144"/>
                        </a:moveTo>
                        <a:cubicBezTo>
                          <a:pt x="19" y="145"/>
                          <a:pt x="19" y="145"/>
                          <a:pt x="19" y="146"/>
                        </a:cubicBezTo>
                        <a:cubicBezTo>
                          <a:pt x="19" y="147"/>
                          <a:pt x="19" y="147"/>
                          <a:pt x="19" y="148"/>
                        </a:cubicBezTo>
                        <a:cubicBezTo>
                          <a:pt x="21" y="154"/>
                          <a:pt x="23" y="161"/>
                          <a:pt x="25" y="168"/>
                        </a:cubicBezTo>
                        <a:cubicBezTo>
                          <a:pt x="25" y="168"/>
                          <a:pt x="25" y="169"/>
                          <a:pt x="25" y="169"/>
                        </a:cubicBezTo>
                        <a:cubicBezTo>
                          <a:pt x="24" y="168"/>
                          <a:pt x="24" y="168"/>
                          <a:pt x="23" y="168"/>
                        </a:cubicBezTo>
                        <a:cubicBezTo>
                          <a:pt x="22" y="160"/>
                          <a:pt x="20" y="152"/>
                          <a:pt x="18" y="144"/>
                        </a:cubicBezTo>
                        <a:close/>
                        <a:moveTo>
                          <a:pt x="27" y="189"/>
                        </a:moveTo>
                        <a:cubicBezTo>
                          <a:pt x="28" y="191"/>
                          <a:pt x="29" y="193"/>
                          <a:pt x="30" y="195"/>
                        </a:cubicBezTo>
                        <a:cubicBezTo>
                          <a:pt x="30" y="195"/>
                          <a:pt x="30" y="195"/>
                          <a:pt x="29" y="195"/>
                        </a:cubicBezTo>
                        <a:cubicBezTo>
                          <a:pt x="28" y="191"/>
                          <a:pt x="26" y="188"/>
                          <a:pt x="25" y="185"/>
                        </a:cubicBezTo>
                        <a:cubicBezTo>
                          <a:pt x="25" y="187"/>
                          <a:pt x="26" y="188"/>
                          <a:pt x="27" y="189"/>
                        </a:cubicBezTo>
                        <a:close/>
                        <a:moveTo>
                          <a:pt x="30" y="190"/>
                        </a:moveTo>
                        <a:cubicBezTo>
                          <a:pt x="29" y="190"/>
                          <a:pt x="29" y="189"/>
                          <a:pt x="29" y="188"/>
                        </a:cubicBezTo>
                        <a:cubicBezTo>
                          <a:pt x="29" y="189"/>
                          <a:pt x="30" y="190"/>
                          <a:pt x="31" y="191"/>
                        </a:cubicBezTo>
                        <a:cubicBezTo>
                          <a:pt x="32" y="192"/>
                          <a:pt x="32" y="193"/>
                          <a:pt x="32" y="194"/>
                        </a:cubicBezTo>
                        <a:cubicBezTo>
                          <a:pt x="32" y="194"/>
                          <a:pt x="32" y="194"/>
                          <a:pt x="32" y="194"/>
                        </a:cubicBezTo>
                        <a:cubicBezTo>
                          <a:pt x="31" y="193"/>
                          <a:pt x="31" y="192"/>
                          <a:pt x="30" y="190"/>
                        </a:cubicBezTo>
                        <a:close/>
                        <a:moveTo>
                          <a:pt x="31" y="187"/>
                        </a:moveTo>
                        <a:cubicBezTo>
                          <a:pt x="30" y="185"/>
                          <a:pt x="28" y="182"/>
                          <a:pt x="27" y="180"/>
                        </a:cubicBezTo>
                        <a:cubicBezTo>
                          <a:pt x="29" y="182"/>
                          <a:pt x="30" y="184"/>
                          <a:pt x="31" y="186"/>
                        </a:cubicBezTo>
                        <a:cubicBezTo>
                          <a:pt x="31" y="186"/>
                          <a:pt x="31" y="186"/>
                          <a:pt x="32" y="187"/>
                        </a:cubicBezTo>
                        <a:cubicBezTo>
                          <a:pt x="33" y="189"/>
                          <a:pt x="35" y="192"/>
                          <a:pt x="36" y="195"/>
                        </a:cubicBezTo>
                        <a:cubicBezTo>
                          <a:pt x="36" y="195"/>
                          <a:pt x="36" y="195"/>
                          <a:pt x="36" y="195"/>
                        </a:cubicBezTo>
                        <a:cubicBezTo>
                          <a:pt x="36" y="194"/>
                          <a:pt x="35" y="194"/>
                          <a:pt x="35" y="193"/>
                        </a:cubicBezTo>
                        <a:cubicBezTo>
                          <a:pt x="34" y="192"/>
                          <a:pt x="34" y="192"/>
                          <a:pt x="33" y="191"/>
                        </a:cubicBezTo>
                        <a:cubicBezTo>
                          <a:pt x="32" y="190"/>
                          <a:pt x="32" y="188"/>
                          <a:pt x="31" y="187"/>
                        </a:cubicBezTo>
                        <a:close/>
                        <a:moveTo>
                          <a:pt x="37" y="206"/>
                        </a:moveTo>
                        <a:cubicBezTo>
                          <a:pt x="39" y="208"/>
                          <a:pt x="41" y="210"/>
                          <a:pt x="43" y="212"/>
                        </a:cubicBezTo>
                        <a:cubicBezTo>
                          <a:pt x="42" y="211"/>
                          <a:pt x="41" y="211"/>
                          <a:pt x="40" y="210"/>
                        </a:cubicBezTo>
                        <a:cubicBezTo>
                          <a:pt x="40" y="210"/>
                          <a:pt x="40" y="210"/>
                          <a:pt x="39" y="209"/>
                        </a:cubicBezTo>
                        <a:cubicBezTo>
                          <a:pt x="38" y="207"/>
                          <a:pt x="36" y="205"/>
                          <a:pt x="34" y="204"/>
                        </a:cubicBezTo>
                        <a:cubicBezTo>
                          <a:pt x="35" y="204"/>
                          <a:pt x="36" y="205"/>
                          <a:pt x="37" y="206"/>
                        </a:cubicBezTo>
                        <a:close/>
                        <a:moveTo>
                          <a:pt x="41" y="205"/>
                        </a:moveTo>
                        <a:cubicBezTo>
                          <a:pt x="41" y="204"/>
                          <a:pt x="40" y="203"/>
                          <a:pt x="40" y="203"/>
                        </a:cubicBezTo>
                        <a:cubicBezTo>
                          <a:pt x="40" y="203"/>
                          <a:pt x="40" y="203"/>
                          <a:pt x="40" y="203"/>
                        </a:cubicBezTo>
                        <a:cubicBezTo>
                          <a:pt x="42" y="205"/>
                          <a:pt x="44" y="208"/>
                          <a:pt x="46" y="211"/>
                        </a:cubicBezTo>
                        <a:cubicBezTo>
                          <a:pt x="45" y="209"/>
                          <a:pt x="43" y="207"/>
                          <a:pt x="41" y="205"/>
                        </a:cubicBezTo>
                        <a:close/>
                        <a:moveTo>
                          <a:pt x="43" y="212"/>
                        </a:moveTo>
                        <a:cubicBezTo>
                          <a:pt x="44" y="212"/>
                          <a:pt x="44" y="213"/>
                          <a:pt x="45" y="213"/>
                        </a:cubicBezTo>
                        <a:cubicBezTo>
                          <a:pt x="45" y="213"/>
                          <a:pt x="45" y="213"/>
                          <a:pt x="45" y="213"/>
                        </a:cubicBezTo>
                        <a:cubicBezTo>
                          <a:pt x="46" y="214"/>
                          <a:pt x="47" y="215"/>
                          <a:pt x="49" y="216"/>
                        </a:cubicBezTo>
                        <a:cubicBezTo>
                          <a:pt x="47" y="214"/>
                          <a:pt x="45" y="213"/>
                          <a:pt x="43" y="21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lose/>
                        <a:moveTo>
                          <a:pt x="44" y="215"/>
                        </a:moveTo>
                        <a:cubicBezTo>
                          <a:pt x="45" y="215"/>
                          <a:pt x="45" y="215"/>
                          <a:pt x="45" y="216"/>
                        </a:cubicBezTo>
                        <a:cubicBezTo>
                          <a:pt x="45" y="216"/>
                          <a:pt x="45" y="216"/>
                          <a:pt x="45" y="216"/>
                        </a:cubicBezTo>
                        <a:cubicBezTo>
                          <a:pt x="45" y="217"/>
                          <a:pt x="46" y="217"/>
                          <a:pt x="46" y="217"/>
                        </a:cubicBezTo>
                        <a:cubicBezTo>
                          <a:pt x="45" y="216"/>
                          <a:pt x="44" y="216"/>
                          <a:pt x="44" y="215"/>
                        </a:cubicBezTo>
                        <a:cubicBezTo>
                          <a:pt x="44" y="215"/>
                          <a:pt x="44" y="215"/>
                          <a:pt x="44" y="215"/>
                        </a:cubicBezTo>
                        <a:close/>
                        <a:moveTo>
                          <a:pt x="50" y="222"/>
                        </a:moveTo>
                        <a:cubicBezTo>
                          <a:pt x="51" y="222"/>
                          <a:pt x="51" y="222"/>
                          <a:pt x="51" y="223"/>
                        </a:cubicBezTo>
                        <a:cubicBezTo>
                          <a:pt x="49" y="221"/>
                          <a:pt x="47" y="219"/>
                          <a:pt x="45" y="217"/>
                        </a:cubicBezTo>
                        <a:cubicBezTo>
                          <a:pt x="46" y="219"/>
                          <a:pt x="48" y="220"/>
                          <a:pt x="50" y="222"/>
                        </a:cubicBezTo>
                        <a:close/>
                        <a:moveTo>
                          <a:pt x="73" y="227"/>
                        </a:moveTo>
                        <a:cubicBezTo>
                          <a:pt x="72" y="226"/>
                          <a:pt x="70" y="226"/>
                          <a:pt x="69" y="225"/>
                        </a:cubicBezTo>
                        <a:cubicBezTo>
                          <a:pt x="68" y="223"/>
                          <a:pt x="67" y="222"/>
                          <a:pt x="66" y="221"/>
                        </a:cubicBezTo>
                        <a:cubicBezTo>
                          <a:pt x="74" y="225"/>
                          <a:pt x="81" y="229"/>
                          <a:pt x="88" y="235"/>
                        </a:cubicBezTo>
                        <a:cubicBezTo>
                          <a:pt x="87" y="235"/>
                          <a:pt x="86" y="234"/>
                          <a:pt x="86" y="234"/>
                        </a:cubicBezTo>
                        <a:cubicBezTo>
                          <a:pt x="81" y="232"/>
                          <a:pt x="77" y="229"/>
                          <a:pt x="73" y="227"/>
                        </a:cubicBezTo>
                        <a:close/>
                        <a:moveTo>
                          <a:pt x="81" y="225"/>
                        </a:moveTo>
                        <a:cubicBezTo>
                          <a:pt x="82" y="226"/>
                          <a:pt x="84" y="227"/>
                          <a:pt x="85" y="229"/>
                        </a:cubicBezTo>
                        <a:cubicBezTo>
                          <a:pt x="84" y="228"/>
                          <a:pt x="83" y="227"/>
                          <a:pt x="81" y="226"/>
                        </a:cubicBezTo>
                        <a:cubicBezTo>
                          <a:pt x="81" y="226"/>
                          <a:pt x="81" y="226"/>
                          <a:pt x="81" y="225"/>
                        </a:cubicBezTo>
                        <a:close/>
                        <a:moveTo>
                          <a:pt x="82" y="223"/>
                        </a:moveTo>
                        <a:cubicBezTo>
                          <a:pt x="81" y="223"/>
                          <a:pt x="81" y="223"/>
                          <a:pt x="81" y="224"/>
                        </a:cubicBezTo>
                        <a:cubicBezTo>
                          <a:pt x="81" y="224"/>
                          <a:pt x="81" y="223"/>
                          <a:pt x="80" y="223"/>
                        </a:cubicBezTo>
                        <a:cubicBezTo>
                          <a:pt x="79" y="221"/>
                          <a:pt x="78" y="219"/>
                          <a:pt x="77" y="216"/>
                        </a:cubicBezTo>
                        <a:cubicBezTo>
                          <a:pt x="79" y="218"/>
                          <a:pt x="81" y="220"/>
                          <a:pt x="83" y="222"/>
                        </a:cubicBezTo>
                        <a:cubicBezTo>
                          <a:pt x="83" y="222"/>
                          <a:pt x="83" y="222"/>
                          <a:pt x="83" y="223"/>
                        </a:cubicBezTo>
                        <a:cubicBezTo>
                          <a:pt x="86" y="225"/>
                          <a:pt x="89" y="228"/>
                          <a:pt x="93" y="230"/>
                        </a:cubicBezTo>
                        <a:cubicBezTo>
                          <a:pt x="93" y="230"/>
                          <a:pt x="93" y="230"/>
                          <a:pt x="93" y="231"/>
                        </a:cubicBezTo>
                        <a:cubicBezTo>
                          <a:pt x="89" y="229"/>
                          <a:pt x="86" y="226"/>
                          <a:pt x="82" y="223"/>
                        </a:cubicBezTo>
                        <a:close/>
                        <a:moveTo>
                          <a:pt x="98" y="240"/>
                        </a:moveTo>
                        <a:cubicBezTo>
                          <a:pt x="98" y="240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9" y="239"/>
                          <a:pt x="99" y="239"/>
                          <a:pt x="99" y="239"/>
                        </a:cubicBezTo>
                        <a:cubicBezTo>
                          <a:pt x="98" y="238"/>
                          <a:pt x="97" y="237"/>
                          <a:pt x="96" y="236"/>
                        </a:cubicBezTo>
                        <a:cubicBezTo>
                          <a:pt x="97" y="237"/>
                          <a:pt x="97" y="237"/>
                          <a:pt x="98" y="237"/>
                        </a:cubicBezTo>
                        <a:cubicBezTo>
                          <a:pt x="98" y="237"/>
                          <a:pt x="98" y="238"/>
                          <a:pt x="98" y="238"/>
                        </a:cubicBezTo>
                        <a:cubicBezTo>
                          <a:pt x="100" y="239"/>
                          <a:pt x="102" y="240"/>
                          <a:pt x="104" y="241"/>
                        </a:cubicBezTo>
                        <a:cubicBezTo>
                          <a:pt x="102" y="241"/>
                          <a:pt x="101" y="241"/>
                          <a:pt x="99" y="241"/>
                        </a:cubicBezTo>
                        <a:cubicBezTo>
                          <a:pt x="97" y="239"/>
                          <a:pt x="95" y="238"/>
                          <a:pt x="93" y="237"/>
                        </a:cubicBezTo>
                        <a:cubicBezTo>
                          <a:pt x="91" y="236"/>
                          <a:pt x="90" y="235"/>
                          <a:pt x="89" y="234"/>
                        </a:cubicBezTo>
                        <a:cubicBezTo>
                          <a:pt x="92" y="236"/>
                          <a:pt x="95" y="238"/>
                          <a:pt x="98" y="240"/>
                        </a:cubicBezTo>
                        <a:close/>
                        <a:moveTo>
                          <a:pt x="96" y="243"/>
                        </a:moveTo>
                        <a:cubicBezTo>
                          <a:pt x="99" y="244"/>
                          <a:pt x="102" y="244"/>
                          <a:pt x="105" y="244"/>
                        </a:cubicBezTo>
                        <a:cubicBezTo>
                          <a:pt x="107" y="245"/>
                          <a:pt x="109" y="245"/>
                          <a:pt x="112" y="246"/>
                        </a:cubicBezTo>
                        <a:cubicBezTo>
                          <a:pt x="109" y="246"/>
                          <a:pt x="107" y="246"/>
                          <a:pt x="104" y="246"/>
                        </a:cubicBezTo>
                        <a:cubicBezTo>
                          <a:pt x="101" y="245"/>
                          <a:pt x="99" y="244"/>
                          <a:pt x="96" y="244"/>
                        </a:cubicBezTo>
                        <a:cubicBezTo>
                          <a:pt x="96" y="244"/>
                          <a:pt x="96" y="243"/>
                          <a:pt x="96" y="243"/>
                        </a:cubicBezTo>
                        <a:close/>
                        <a:moveTo>
                          <a:pt x="109" y="242"/>
                        </a:moveTo>
                        <a:cubicBezTo>
                          <a:pt x="106" y="241"/>
                          <a:pt x="104" y="240"/>
                          <a:pt x="101" y="238"/>
                        </a:cubicBezTo>
                        <a:cubicBezTo>
                          <a:pt x="104" y="239"/>
                          <a:pt x="106" y="239"/>
                          <a:pt x="108" y="239"/>
                        </a:cubicBezTo>
                        <a:cubicBezTo>
                          <a:pt x="110" y="241"/>
                          <a:pt x="113" y="242"/>
                          <a:pt x="115" y="243"/>
                        </a:cubicBezTo>
                        <a:cubicBezTo>
                          <a:pt x="113" y="243"/>
                          <a:pt x="111" y="243"/>
                          <a:pt x="109" y="242"/>
                        </a:cubicBezTo>
                        <a:close/>
                        <a:moveTo>
                          <a:pt x="122" y="241"/>
                        </a:moveTo>
                        <a:cubicBezTo>
                          <a:pt x="122" y="241"/>
                          <a:pt x="122" y="240"/>
                          <a:pt x="122" y="240"/>
                        </a:cubicBezTo>
                        <a:cubicBezTo>
                          <a:pt x="122" y="240"/>
                          <a:pt x="122" y="240"/>
                          <a:pt x="122" y="240"/>
                        </a:cubicBezTo>
                        <a:cubicBezTo>
                          <a:pt x="123" y="240"/>
                          <a:pt x="124" y="241"/>
                          <a:pt x="125" y="241"/>
                        </a:cubicBezTo>
                        <a:cubicBezTo>
                          <a:pt x="126" y="241"/>
                          <a:pt x="127" y="240"/>
                          <a:pt x="126" y="240"/>
                        </a:cubicBezTo>
                        <a:cubicBezTo>
                          <a:pt x="126" y="240"/>
                          <a:pt x="126" y="240"/>
                          <a:pt x="126" y="240"/>
                        </a:cubicBezTo>
                        <a:cubicBezTo>
                          <a:pt x="129" y="240"/>
                          <a:pt x="131" y="239"/>
                          <a:pt x="134" y="239"/>
                        </a:cubicBezTo>
                        <a:cubicBezTo>
                          <a:pt x="131" y="240"/>
                          <a:pt x="127" y="241"/>
                          <a:pt x="124" y="242"/>
                        </a:cubicBezTo>
                        <a:cubicBezTo>
                          <a:pt x="123" y="242"/>
                          <a:pt x="122" y="241"/>
                          <a:pt x="122" y="241"/>
                        </a:cubicBezTo>
                        <a:close/>
                        <a:moveTo>
                          <a:pt x="127" y="244"/>
                        </a:moveTo>
                        <a:cubicBezTo>
                          <a:pt x="129" y="244"/>
                          <a:pt x="131" y="244"/>
                          <a:pt x="133" y="244"/>
                        </a:cubicBezTo>
                        <a:cubicBezTo>
                          <a:pt x="131" y="244"/>
                          <a:pt x="129" y="244"/>
                          <a:pt x="127" y="245"/>
                        </a:cubicBezTo>
                        <a:cubicBezTo>
                          <a:pt x="127" y="244"/>
                          <a:pt x="127" y="244"/>
                          <a:pt x="127" y="244"/>
                        </a:cubicBezTo>
                        <a:close/>
                        <a:moveTo>
                          <a:pt x="127" y="243"/>
                        </a:moveTo>
                        <a:cubicBezTo>
                          <a:pt x="136" y="240"/>
                          <a:pt x="146" y="238"/>
                          <a:pt x="155" y="237"/>
                        </a:cubicBezTo>
                        <a:cubicBezTo>
                          <a:pt x="155" y="237"/>
                          <a:pt x="155" y="237"/>
                          <a:pt x="155" y="237"/>
                        </a:cubicBezTo>
                        <a:cubicBezTo>
                          <a:pt x="146" y="239"/>
                          <a:pt x="137" y="242"/>
                          <a:pt x="127" y="243"/>
                        </a:cubicBezTo>
                        <a:close/>
                        <a:moveTo>
                          <a:pt x="140" y="245"/>
                        </a:moveTo>
                        <a:cubicBezTo>
                          <a:pt x="143" y="245"/>
                          <a:pt x="145" y="245"/>
                          <a:pt x="148" y="244"/>
                        </a:cubicBezTo>
                        <a:cubicBezTo>
                          <a:pt x="150" y="244"/>
                          <a:pt x="153" y="244"/>
                          <a:pt x="155" y="243"/>
                        </a:cubicBezTo>
                        <a:cubicBezTo>
                          <a:pt x="152" y="244"/>
                          <a:pt x="149" y="245"/>
                          <a:pt x="146" y="245"/>
                        </a:cubicBezTo>
                        <a:cubicBezTo>
                          <a:pt x="144" y="245"/>
                          <a:pt x="142" y="246"/>
                          <a:pt x="140" y="246"/>
                        </a:cubicBezTo>
                        <a:cubicBezTo>
                          <a:pt x="139" y="246"/>
                          <a:pt x="138" y="246"/>
                          <a:pt x="136" y="246"/>
                        </a:cubicBezTo>
                        <a:cubicBezTo>
                          <a:pt x="138" y="246"/>
                          <a:pt x="139" y="246"/>
                          <a:pt x="140" y="245"/>
                        </a:cubicBezTo>
                        <a:close/>
                        <a:moveTo>
                          <a:pt x="147" y="243"/>
                        </a:moveTo>
                        <a:cubicBezTo>
                          <a:pt x="146" y="243"/>
                          <a:pt x="144" y="243"/>
                          <a:pt x="142" y="243"/>
                        </a:cubicBezTo>
                        <a:cubicBezTo>
                          <a:pt x="150" y="242"/>
                          <a:pt x="157" y="240"/>
                          <a:pt x="164" y="237"/>
                        </a:cubicBezTo>
                        <a:cubicBezTo>
                          <a:pt x="165" y="237"/>
                          <a:pt x="165" y="236"/>
                          <a:pt x="165" y="236"/>
                        </a:cubicBezTo>
                        <a:cubicBezTo>
                          <a:pt x="165" y="236"/>
                          <a:pt x="165" y="236"/>
                          <a:pt x="165" y="236"/>
                        </a:cubicBezTo>
                        <a:cubicBezTo>
                          <a:pt x="165" y="236"/>
                          <a:pt x="166" y="236"/>
                          <a:pt x="166" y="236"/>
                        </a:cubicBezTo>
                        <a:cubicBezTo>
                          <a:pt x="169" y="236"/>
                          <a:pt x="172" y="235"/>
                          <a:pt x="175" y="234"/>
                        </a:cubicBezTo>
                        <a:cubicBezTo>
                          <a:pt x="175" y="234"/>
                          <a:pt x="174" y="234"/>
                          <a:pt x="174" y="234"/>
                        </a:cubicBezTo>
                        <a:cubicBezTo>
                          <a:pt x="174" y="235"/>
                          <a:pt x="174" y="235"/>
                          <a:pt x="174" y="235"/>
                        </a:cubicBezTo>
                        <a:cubicBezTo>
                          <a:pt x="169" y="237"/>
                          <a:pt x="164" y="239"/>
                          <a:pt x="160" y="242"/>
                        </a:cubicBezTo>
                        <a:cubicBezTo>
                          <a:pt x="160" y="242"/>
                          <a:pt x="159" y="242"/>
                          <a:pt x="159" y="242"/>
                        </a:cubicBezTo>
                        <a:cubicBezTo>
                          <a:pt x="155" y="242"/>
                          <a:pt x="151" y="242"/>
                          <a:pt x="147" y="243"/>
                        </a:cubicBezTo>
                        <a:close/>
                        <a:moveTo>
                          <a:pt x="168" y="234"/>
                        </a:moveTo>
                        <a:cubicBezTo>
                          <a:pt x="168" y="234"/>
                          <a:pt x="168" y="233"/>
                          <a:pt x="169" y="233"/>
                        </a:cubicBezTo>
                        <a:cubicBezTo>
                          <a:pt x="172" y="231"/>
                          <a:pt x="175" y="229"/>
                          <a:pt x="178" y="226"/>
                        </a:cubicBezTo>
                        <a:cubicBezTo>
                          <a:pt x="182" y="224"/>
                          <a:pt x="186" y="221"/>
                          <a:pt x="190" y="218"/>
                        </a:cubicBezTo>
                        <a:cubicBezTo>
                          <a:pt x="188" y="220"/>
                          <a:pt x="186" y="223"/>
                          <a:pt x="184" y="225"/>
                        </a:cubicBezTo>
                        <a:cubicBezTo>
                          <a:pt x="184" y="225"/>
                          <a:pt x="184" y="225"/>
                          <a:pt x="184" y="225"/>
                        </a:cubicBezTo>
                        <a:cubicBezTo>
                          <a:pt x="183" y="226"/>
                          <a:pt x="182" y="227"/>
                          <a:pt x="181" y="228"/>
                        </a:cubicBezTo>
                        <a:cubicBezTo>
                          <a:pt x="181" y="228"/>
                          <a:pt x="181" y="228"/>
                          <a:pt x="181" y="229"/>
                        </a:cubicBezTo>
                        <a:cubicBezTo>
                          <a:pt x="180" y="229"/>
                          <a:pt x="180" y="229"/>
                          <a:pt x="180" y="230"/>
                        </a:cubicBezTo>
                        <a:cubicBezTo>
                          <a:pt x="176" y="232"/>
                          <a:pt x="172" y="233"/>
                          <a:pt x="168" y="234"/>
                        </a:cubicBezTo>
                        <a:close/>
                        <a:moveTo>
                          <a:pt x="198" y="221"/>
                        </a:moveTo>
                        <a:cubicBezTo>
                          <a:pt x="198" y="221"/>
                          <a:pt x="199" y="220"/>
                          <a:pt x="199" y="220"/>
                        </a:cubicBezTo>
                        <a:cubicBezTo>
                          <a:pt x="199" y="220"/>
                          <a:pt x="199" y="220"/>
                          <a:pt x="199" y="221"/>
                        </a:cubicBezTo>
                        <a:cubicBezTo>
                          <a:pt x="198" y="221"/>
                          <a:pt x="197" y="222"/>
                          <a:pt x="196" y="223"/>
                        </a:cubicBezTo>
                        <a:cubicBezTo>
                          <a:pt x="196" y="223"/>
                          <a:pt x="196" y="223"/>
                          <a:pt x="196" y="223"/>
                        </a:cubicBezTo>
                        <a:cubicBezTo>
                          <a:pt x="196" y="222"/>
                          <a:pt x="197" y="222"/>
                          <a:pt x="198" y="221"/>
                        </a:cubicBezTo>
                        <a:close/>
                        <a:moveTo>
                          <a:pt x="192" y="219"/>
                        </a:moveTo>
                        <a:cubicBezTo>
                          <a:pt x="193" y="218"/>
                          <a:pt x="193" y="218"/>
                          <a:pt x="194" y="217"/>
                        </a:cubicBezTo>
                        <a:cubicBezTo>
                          <a:pt x="196" y="215"/>
                          <a:pt x="198" y="214"/>
                          <a:pt x="200" y="212"/>
                        </a:cubicBezTo>
                        <a:cubicBezTo>
                          <a:pt x="197" y="214"/>
                          <a:pt x="195" y="217"/>
                          <a:pt x="192" y="219"/>
                        </a:cubicBezTo>
                        <a:close/>
                        <a:moveTo>
                          <a:pt x="229" y="185"/>
                        </a:moveTo>
                        <a:cubicBezTo>
                          <a:pt x="231" y="183"/>
                          <a:pt x="232" y="181"/>
                          <a:pt x="233" y="179"/>
                        </a:cubicBezTo>
                        <a:cubicBezTo>
                          <a:pt x="234" y="177"/>
                          <a:pt x="235" y="175"/>
                          <a:pt x="237" y="172"/>
                        </a:cubicBezTo>
                        <a:cubicBezTo>
                          <a:pt x="237" y="172"/>
                          <a:pt x="237" y="172"/>
                          <a:pt x="237" y="172"/>
                        </a:cubicBezTo>
                        <a:cubicBezTo>
                          <a:pt x="236" y="174"/>
                          <a:pt x="236" y="176"/>
                          <a:pt x="235" y="177"/>
                        </a:cubicBezTo>
                        <a:cubicBezTo>
                          <a:pt x="235" y="178"/>
                          <a:pt x="234" y="179"/>
                          <a:pt x="234" y="180"/>
                        </a:cubicBezTo>
                        <a:cubicBezTo>
                          <a:pt x="232" y="183"/>
                          <a:pt x="230" y="185"/>
                          <a:pt x="228" y="188"/>
                        </a:cubicBezTo>
                        <a:cubicBezTo>
                          <a:pt x="229" y="187"/>
                          <a:pt x="229" y="186"/>
                          <a:pt x="229" y="185"/>
                        </a:cubicBezTo>
                        <a:close/>
                        <a:moveTo>
                          <a:pt x="233" y="152"/>
                        </a:moveTo>
                        <a:cubicBezTo>
                          <a:pt x="234" y="142"/>
                          <a:pt x="235" y="131"/>
                          <a:pt x="236" y="120"/>
                        </a:cubicBezTo>
                        <a:cubicBezTo>
                          <a:pt x="236" y="120"/>
                          <a:pt x="236" y="120"/>
                          <a:pt x="237" y="120"/>
                        </a:cubicBezTo>
                        <a:cubicBezTo>
                          <a:pt x="237" y="121"/>
                          <a:pt x="237" y="122"/>
                          <a:pt x="237" y="122"/>
                        </a:cubicBezTo>
                        <a:cubicBezTo>
                          <a:pt x="237" y="123"/>
                          <a:pt x="237" y="124"/>
                          <a:pt x="237" y="125"/>
                        </a:cubicBezTo>
                        <a:cubicBezTo>
                          <a:pt x="237" y="134"/>
                          <a:pt x="235" y="143"/>
                          <a:pt x="233" y="152"/>
                        </a:cubicBezTo>
                        <a:close/>
                        <a:moveTo>
                          <a:pt x="237" y="112"/>
                        </a:moveTo>
                        <a:cubicBezTo>
                          <a:pt x="237" y="112"/>
                          <a:pt x="237" y="111"/>
                          <a:pt x="237" y="110"/>
                        </a:cubicBezTo>
                        <a:cubicBezTo>
                          <a:pt x="237" y="112"/>
                          <a:pt x="238" y="113"/>
                          <a:pt x="238" y="115"/>
                        </a:cubicBezTo>
                        <a:cubicBezTo>
                          <a:pt x="238" y="115"/>
                          <a:pt x="238" y="116"/>
                          <a:pt x="238" y="117"/>
                        </a:cubicBezTo>
                        <a:cubicBezTo>
                          <a:pt x="238" y="115"/>
                          <a:pt x="237" y="114"/>
                          <a:pt x="237" y="112"/>
                        </a:cubicBezTo>
                        <a:close/>
                        <a:moveTo>
                          <a:pt x="236" y="94"/>
                        </a:moveTo>
                        <a:cubicBezTo>
                          <a:pt x="237" y="98"/>
                          <a:pt x="238" y="101"/>
                          <a:pt x="239" y="105"/>
                        </a:cubicBezTo>
                        <a:cubicBezTo>
                          <a:pt x="239" y="104"/>
                          <a:pt x="239" y="103"/>
                          <a:pt x="238" y="103"/>
                        </a:cubicBezTo>
                        <a:cubicBezTo>
                          <a:pt x="238" y="100"/>
                          <a:pt x="237" y="97"/>
                          <a:pt x="236" y="94"/>
                        </a:cubicBezTo>
                        <a:close/>
                        <a:moveTo>
                          <a:pt x="239" y="156"/>
                        </a:moveTo>
                        <a:cubicBezTo>
                          <a:pt x="239" y="156"/>
                          <a:pt x="239" y="155"/>
                          <a:pt x="240" y="155"/>
                        </a:cubicBezTo>
                        <a:cubicBezTo>
                          <a:pt x="240" y="156"/>
                          <a:pt x="239" y="157"/>
                          <a:pt x="239" y="158"/>
                        </a:cubicBezTo>
                        <a:cubicBezTo>
                          <a:pt x="239" y="158"/>
                          <a:pt x="239" y="159"/>
                          <a:pt x="238" y="160"/>
                        </a:cubicBezTo>
                        <a:cubicBezTo>
                          <a:pt x="239" y="158"/>
                          <a:pt x="239" y="157"/>
                          <a:pt x="239" y="156"/>
                        </a:cubicBezTo>
                        <a:close/>
                        <a:moveTo>
                          <a:pt x="239" y="153"/>
                        </a:moveTo>
                        <a:cubicBezTo>
                          <a:pt x="239" y="151"/>
                          <a:pt x="239" y="150"/>
                          <a:pt x="240" y="148"/>
                        </a:cubicBezTo>
                        <a:cubicBezTo>
                          <a:pt x="241" y="140"/>
                          <a:pt x="241" y="132"/>
                          <a:pt x="241" y="124"/>
                        </a:cubicBezTo>
                        <a:cubicBezTo>
                          <a:pt x="241" y="124"/>
                          <a:pt x="242" y="125"/>
                          <a:pt x="242" y="126"/>
                        </a:cubicBezTo>
                        <a:cubicBezTo>
                          <a:pt x="242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27"/>
                          <a:pt x="243" y="127"/>
                          <a:pt x="243" y="127"/>
                        </a:cubicBezTo>
                        <a:cubicBezTo>
                          <a:pt x="243" y="136"/>
                          <a:pt x="242" y="144"/>
                          <a:pt x="240" y="153"/>
                        </a:cubicBezTo>
                        <a:cubicBezTo>
                          <a:pt x="240" y="153"/>
                          <a:pt x="240" y="153"/>
                          <a:pt x="240" y="153"/>
                        </a:cubicBezTo>
                        <a:cubicBezTo>
                          <a:pt x="240" y="153"/>
                          <a:pt x="239" y="153"/>
                          <a:pt x="239" y="153"/>
                        </a:cubicBezTo>
                        <a:close/>
                        <a:moveTo>
                          <a:pt x="244" y="139"/>
                        </a:moveTo>
                        <a:cubicBezTo>
                          <a:pt x="245" y="141"/>
                          <a:pt x="245" y="143"/>
                          <a:pt x="245" y="145"/>
                        </a:cubicBezTo>
                        <a:cubicBezTo>
                          <a:pt x="245" y="146"/>
                          <a:pt x="245" y="147"/>
                          <a:pt x="244" y="148"/>
                        </a:cubicBezTo>
                        <a:cubicBezTo>
                          <a:pt x="244" y="148"/>
                          <a:pt x="244" y="148"/>
                          <a:pt x="244" y="148"/>
                        </a:cubicBezTo>
                        <a:cubicBezTo>
                          <a:pt x="244" y="150"/>
                          <a:pt x="243" y="151"/>
                          <a:pt x="243" y="153"/>
                        </a:cubicBezTo>
                        <a:cubicBezTo>
                          <a:pt x="243" y="155"/>
                          <a:pt x="242" y="156"/>
                          <a:pt x="242" y="158"/>
                        </a:cubicBezTo>
                        <a:cubicBezTo>
                          <a:pt x="243" y="152"/>
                          <a:pt x="244" y="145"/>
                          <a:pt x="244" y="139"/>
                        </a:cubicBezTo>
                        <a:close/>
                        <a:moveTo>
                          <a:pt x="245" y="135"/>
                        </a:moveTo>
                        <a:cubicBezTo>
                          <a:pt x="245" y="132"/>
                          <a:pt x="245" y="129"/>
                          <a:pt x="245" y="126"/>
                        </a:cubicBezTo>
                        <a:cubicBezTo>
                          <a:pt x="245" y="126"/>
                          <a:pt x="245" y="126"/>
                          <a:pt x="245" y="127"/>
                        </a:cubicBezTo>
                        <a:cubicBezTo>
                          <a:pt x="245" y="127"/>
                          <a:pt x="245" y="127"/>
                          <a:pt x="246" y="127"/>
                        </a:cubicBezTo>
                        <a:cubicBezTo>
                          <a:pt x="246" y="131"/>
                          <a:pt x="246" y="135"/>
                          <a:pt x="246" y="140"/>
                        </a:cubicBezTo>
                        <a:cubicBezTo>
                          <a:pt x="246" y="138"/>
                          <a:pt x="245" y="137"/>
                          <a:pt x="245" y="136"/>
                        </a:cubicBezTo>
                        <a:cubicBezTo>
                          <a:pt x="245" y="135"/>
                          <a:pt x="245" y="135"/>
                          <a:pt x="245" y="135"/>
                        </a:cubicBezTo>
                        <a:close/>
                        <a:moveTo>
                          <a:pt x="245" y="95"/>
                        </a:moveTo>
                        <a:cubicBezTo>
                          <a:pt x="247" y="99"/>
                          <a:pt x="248" y="103"/>
                          <a:pt x="248" y="107"/>
                        </a:cubicBezTo>
                        <a:cubicBezTo>
                          <a:pt x="248" y="103"/>
                          <a:pt x="246" y="99"/>
                          <a:pt x="245" y="95"/>
                        </a:cubicBezTo>
                        <a:close/>
                        <a:moveTo>
                          <a:pt x="247" y="129"/>
                        </a:moveTo>
                        <a:cubicBezTo>
                          <a:pt x="247" y="129"/>
                          <a:pt x="247" y="129"/>
                          <a:pt x="248" y="128"/>
                        </a:cubicBezTo>
                        <a:cubicBezTo>
                          <a:pt x="247" y="130"/>
                          <a:pt x="247" y="132"/>
                          <a:pt x="247" y="133"/>
                        </a:cubicBezTo>
                        <a:cubicBezTo>
                          <a:pt x="247" y="132"/>
                          <a:pt x="247" y="130"/>
                          <a:pt x="247" y="129"/>
                        </a:cubicBezTo>
                        <a:close/>
                        <a:moveTo>
                          <a:pt x="247" y="123"/>
                        </a:moveTo>
                        <a:cubicBezTo>
                          <a:pt x="247" y="120"/>
                          <a:pt x="247" y="116"/>
                          <a:pt x="247" y="112"/>
                        </a:cubicBezTo>
                        <a:cubicBezTo>
                          <a:pt x="248" y="114"/>
                          <a:pt x="248" y="117"/>
                          <a:pt x="249" y="119"/>
                        </a:cubicBezTo>
                        <a:cubicBezTo>
                          <a:pt x="248" y="122"/>
                          <a:pt x="248" y="125"/>
                          <a:pt x="248" y="127"/>
                        </a:cubicBezTo>
                        <a:cubicBezTo>
                          <a:pt x="248" y="126"/>
                          <a:pt x="247" y="125"/>
                          <a:pt x="247" y="123"/>
                        </a:cubicBezTo>
                        <a:close/>
                        <a:moveTo>
                          <a:pt x="225" y="50"/>
                        </a:moveTo>
                        <a:cubicBezTo>
                          <a:pt x="223" y="47"/>
                          <a:pt x="220" y="45"/>
                          <a:pt x="218" y="42"/>
                        </a:cubicBezTo>
                        <a:cubicBezTo>
                          <a:pt x="218" y="42"/>
                          <a:pt x="217" y="42"/>
                          <a:pt x="217" y="43"/>
                        </a:cubicBezTo>
                        <a:cubicBezTo>
                          <a:pt x="216" y="41"/>
                          <a:pt x="215" y="40"/>
                          <a:pt x="213" y="39"/>
                        </a:cubicBezTo>
                        <a:cubicBezTo>
                          <a:pt x="213" y="38"/>
                          <a:pt x="212" y="39"/>
                          <a:pt x="212" y="39"/>
                        </a:cubicBezTo>
                        <a:cubicBezTo>
                          <a:pt x="211" y="39"/>
                          <a:pt x="211" y="38"/>
                          <a:pt x="211" y="38"/>
                        </a:cubicBezTo>
                        <a:cubicBezTo>
                          <a:pt x="211" y="38"/>
                          <a:pt x="211" y="37"/>
                          <a:pt x="211" y="37"/>
                        </a:cubicBezTo>
                        <a:cubicBezTo>
                          <a:pt x="210" y="36"/>
                          <a:pt x="208" y="34"/>
                          <a:pt x="207" y="33"/>
                        </a:cubicBezTo>
                        <a:cubicBezTo>
                          <a:pt x="204" y="29"/>
                          <a:pt x="200" y="26"/>
                          <a:pt x="195" y="24"/>
                        </a:cubicBezTo>
                        <a:cubicBezTo>
                          <a:pt x="190" y="20"/>
                          <a:pt x="184" y="17"/>
                          <a:pt x="179" y="13"/>
                        </a:cubicBezTo>
                        <a:cubicBezTo>
                          <a:pt x="192" y="19"/>
                          <a:pt x="204" y="28"/>
                          <a:pt x="215" y="38"/>
                        </a:cubicBezTo>
                        <a:cubicBezTo>
                          <a:pt x="219" y="42"/>
                          <a:pt x="222" y="46"/>
                          <a:pt x="225" y="50"/>
                        </a:cubicBezTo>
                        <a:close/>
                        <a:moveTo>
                          <a:pt x="178" y="13"/>
                        </a:moveTo>
                        <a:cubicBezTo>
                          <a:pt x="178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7" y="13"/>
                        </a:cubicBezTo>
                        <a:cubicBezTo>
                          <a:pt x="177" y="13"/>
                          <a:pt x="177" y="13"/>
                          <a:pt x="176" y="13"/>
                        </a:cubicBezTo>
                        <a:cubicBezTo>
                          <a:pt x="176" y="12"/>
                          <a:pt x="175" y="12"/>
                          <a:pt x="175" y="12"/>
                        </a:cubicBezTo>
                        <a:cubicBezTo>
                          <a:pt x="174" y="12"/>
                          <a:pt x="174" y="11"/>
                          <a:pt x="173" y="11"/>
                        </a:cubicBezTo>
                        <a:cubicBezTo>
                          <a:pt x="175" y="11"/>
                          <a:pt x="176" y="12"/>
                          <a:pt x="178" y="13"/>
                        </a:cubicBezTo>
                        <a:close/>
                        <a:moveTo>
                          <a:pt x="128" y="2"/>
                        </a:moveTo>
                        <a:cubicBezTo>
                          <a:pt x="124" y="2"/>
                          <a:pt x="120" y="2"/>
                          <a:pt x="116" y="3"/>
                        </a:cubicBezTo>
                        <a:cubicBezTo>
                          <a:pt x="114" y="3"/>
                          <a:pt x="112" y="3"/>
                          <a:pt x="110" y="3"/>
                        </a:cubicBezTo>
                        <a:cubicBezTo>
                          <a:pt x="116" y="2"/>
                          <a:pt x="121" y="2"/>
                          <a:pt x="126" y="2"/>
                        </a:cubicBezTo>
                        <a:cubicBezTo>
                          <a:pt x="127" y="2"/>
                          <a:pt x="127" y="2"/>
                          <a:pt x="128" y="2"/>
                        </a:cubicBezTo>
                        <a:close/>
                        <a:moveTo>
                          <a:pt x="8" y="87"/>
                        </a:moveTo>
                        <a:cubicBezTo>
                          <a:pt x="9" y="86"/>
                          <a:pt x="10" y="84"/>
                          <a:pt x="11" y="83"/>
                        </a:cubicBezTo>
                        <a:cubicBezTo>
                          <a:pt x="13" y="82"/>
                          <a:pt x="14" y="81"/>
                          <a:pt x="15" y="79"/>
                        </a:cubicBezTo>
                        <a:cubicBezTo>
                          <a:pt x="16" y="79"/>
                          <a:pt x="15" y="79"/>
                          <a:pt x="15" y="79"/>
                        </a:cubicBezTo>
                        <a:cubicBezTo>
                          <a:pt x="14" y="79"/>
                          <a:pt x="14" y="80"/>
                          <a:pt x="13" y="81"/>
                        </a:cubicBezTo>
                        <a:cubicBezTo>
                          <a:pt x="12" y="81"/>
                          <a:pt x="12" y="82"/>
                          <a:pt x="12" y="82"/>
                        </a:cubicBezTo>
                        <a:cubicBezTo>
                          <a:pt x="14" y="78"/>
                          <a:pt x="17" y="75"/>
                          <a:pt x="19" y="71"/>
                        </a:cubicBezTo>
                        <a:cubicBezTo>
                          <a:pt x="20" y="71"/>
                          <a:pt x="20" y="71"/>
                          <a:pt x="20" y="71"/>
                        </a:cubicBezTo>
                        <a:cubicBezTo>
                          <a:pt x="19" y="73"/>
                          <a:pt x="19" y="74"/>
                          <a:pt x="18" y="75"/>
                        </a:cubicBezTo>
                        <a:cubicBezTo>
                          <a:pt x="17" y="77"/>
                          <a:pt x="17" y="78"/>
                          <a:pt x="16" y="79"/>
                        </a:cubicBezTo>
                        <a:cubicBezTo>
                          <a:pt x="13" y="83"/>
                          <a:pt x="10" y="87"/>
                          <a:pt x="7" y="92"/>
                        </a:cubicBezTo>
                        <a:cubicBezTo>
                          <a:pt x="7" y="90"/>
                          <a:pt x="8" y="89"/>
                          <a:pt x="8" y="87"/>
                        </a:cubicBezTo>
                        <a:close/>
                        <a:moveTo>
                          <a:pt x="8" y="166"/>
                        </a:moveTo>
                        <a:cubicBezTo>
                          <a:pt x="9" y="168"/>
                          <a:pt x="10" y="170"/>
                          <a:pt x="11" y="173"/>
                        </a:cubicBezTo>
                        <a:cubicBezTo>
                          <a:pt x="11" y="173"/>
                          <a:pt x="11" y="173"/>
                          <a:pt x="11" y="173"/>
                        </a:cubicBezTo>
                        <a:cubicBezTo>
                          <a:pt x="12" y="173"/>
                          <a:pt x="12" y="173"/>
                          <a:pt x="12" y="173"/>
                        </a:cubicBezTo>
                        <a:cubicBezTo>
                          <a:pt x="13" y="177"/>
                          <a:pt x="15" y="181"/>
                          <a:pt x="17" y="184"/>
                        </a:cubicBezTo>
                        <a:cubicBezTo>
                          <a:pt x="16" y="183"/>
                          <a:pt x="15" y="182"/>
                          <a:pt x="14" y="180"/>
                        </a:cubicBezTo>
                        <a:cubicBezTo>
                          <a:pt x="11" y="176"/>
                          <a:pt x="9" y="171"/>
                          <a:pt x="8" y="166"/>
                        </a:cubicBezTo>
                        <a:close/>
                        <a:moveTo>
                          <a:pt x="17" y="188"/>
                        </a:moveTo>
                        <a:cubicBezTo>
                          <a:pt x="19" y="189"/>
                          <a:pt x="20" y="191"/>
                          <a:pt x="21" y="192"/>
                        </a:cubicBezTo>
                        <a:cubicBezTo>
                          <a:pt x="21" y="192"/>
                          <a:pt x="21" y="192"/>
                          <a:pt x="21" y="192"/>
                        </a:cubicBezTo>
                        <a:cubicBezTo>
                          <a:pt x="22" y="193"/>
                          <a:pt x="23" y="194"/>
                          <a:pt x="23" y="195"/>
                        </a:cubicBezTo>
                        <a:cubicBezTo>
                          <a:pt x="24" y="195"/>
                          <a:pt x="24" y="195"/>
                          <a:pt x="24" y="195"/>
                        </a:cubicBezTo>
                        <a:cubicBezTo>
                          <a:pt x="24" y="195"/>
                          <a:pt x="24" y="195"/>
                          <a:pt x="24" y="196"/>
                        </a:cubicBezTo>
                        <a:cubicBezTo>
                          <a:pt x="24" y="196"/>
                          <a:pt x="25" y="197"/>
                          <a:pt x="25" y="197"/>
                        </a:cubicBezTo>
                        <a:cubicBezTo>
                          <a:pt x="28" y="200"/>
                          <a:pt x="30" y="203"/>
                          <a:pt x="33" y="206"/>
                        </a:cubicBezTo>
                        <a:cubicBezTo>
                          <a:pt x="32" y="206"/>
                          <a:pt x="32" y="207"/>
                          <a:pt x="32" y="207"/>
                        </a:cubicBezTo>
                        <a:cubicBezTo>
                          <a:pt x="33" y="209"/>
                          <a:pt x="35" y="210"/>
                          <a:pt x="36" y="211"/>
                        </a:cubicBezTo>
                        <a:cubicBezTo>
                          <a:pt x="36" y="211"/>
                          <a:pt x="36" y="211"/>
                          <a:pt x="36" y="212"/>
                        </a:cubicBezTo>
                        <a:cubicBezTo>
                          <a:pt x="40" y="216"/>
                          <a:pt x="43" y="220"/>
                          <a:pt x="47" y="223"/>
                        </a:cubicBezTo>
                        <a:cubicBezTo>
                          <a:pt x="44" y="221"/>
                          <a:pt x="41" y="218"/>
                          <a:pt x="38" y="215"/>
                        </a:cubicBezTo>
                        <a:cubicBezTo>
                          <a:pt x="30" y="207"/>
                          <a:pt x="23" y="198"/>
                          <a:pt x="17" y="188"/>
                        </a:cubicBezTo>
                        <a:close/>
                        <a:moveTo>
                          <a:pt x="94" y="245"/>
                        </a:moveTo>
                        <a:cubicBezTo>
                          <a:pt x="95" y="246"/>
                          <a:pt x="96" y="246"/>
                          <a:pt x="97" y="246"/>
                        </a:cubicBezTo>
                        <a:cubicBezTo>
                          <a:pt x="97" y="246"/>
                          <a:pt x="97" y="247"/>
                          <a:pt x="97" y="247"/>
                        </a:cubicBezTo>
                        <a:cubicBezTo>
                          <a:pt x="100" y="248"/>
                          <a:pt x="102" y="248"/>
                          <a:pt x="105" y="249"/>
                        </a:cubicBezTo>
                        <a:cubicBezTo>
                          <a:pt x="105" y="249"/>
                          <a:pt x="105" y="249"/>
                          <a:pt x="105" y="248"/>
                        </a:cubicBezTo>
                        <a:cubicBezTo>
                          <a:pt x="109" y="249"/>
                          <a:pt x="112" y="249"/>
                          <a:pt x="116" y="249"/>
                        </a:cubicBezTo>
                        <a:cubicBezTo>
                          <a:pt x="115" y="250"/>
                          <a:pt x="116" y="250"/>
                          <a:pt x="116" y="250"/>
                        </a:cubicBezTo>
                        <a:cubicBezTo>
                          <a:pt x="119" y="251"/>
                          <a:pt x="121" y="251"/>
                          <a:pt x="123" y="251"/>
                        </a:cubicBezTo>
                        <a:cubicBezTo>
                          <a:pt x="111" y="251"/>
                          <a:pt x="99" y="249"/>
                          <a:pt x="88" y="245"/>
                        </a:cubicBezTo>
                        <a:cubicBezTo>
                          <a:pt x="90" y="245"/>
                          <a:pt x="92" y="245"/>
                          <a:pt x="94" y="245"/>
                        </a:cubicBezTo>
                        <a:close/>
                        <a:moveTo>
                          <a:pt x="135" y="251"/>
                        </a:moveTo>
                        <a:cubicBezTo>
                          <a:pt x="140" y="250"/>
                          <a:pt x="145" y="249"/>
                          <a:pt x="150" y="248"/>
                        </a:cubicBezTo>
                        <a:cubicBezTo>
                          <a:pt x="151" y="248"/>
                          <a:pt x="150" y="247"/>
                          <a:pt x="150" y="247"/>
                        </a:cubicBezTo>
                        <a:cubicBezTo>
                          <a:pt x="142" y="249"/>
                          <a:pt x="134" y="250"/>
                          <a:pt x="127" y="250"/>
                        </a:cubicBezTo>
                        <a:cubicBezTo>
                          <a:pt x="127" y="250"/>
                          <a:pt x="126" y="249"/>
                          <a:pt x="126" y="249"/>
                        </a:cubicBezTo>
                        <a:cubicBezTo>
                          <a:pt x="120" y="248"/>
                          <a:pt x="114" y="248"/>
                          <a:pt x="108" y="248"/>
                        </a:cubicBezTo>
                        <a:cubicBezTo>
                          <a:pt x="108" y="247"/>
                          <a:pt x="108" y="247"/>
                          <a:pt x="108" y="247"/>
                        </a:cubicBezTo>
                        <a:cubicBezTo>
                          <a:pt x="110" y="247"/>
                          <a:pt x="113" y="247"/>
                          <a:pt x="115" y="247"/>
                        </a:cubicBezTo>
                        <a:cubicBezTo>
                          <a:pt x="115" y="247"/>
                          <a:pt x="115" y="247"/>
                          <a:pt x="115" y="246"/>
                        </a:cubicBezTo>
                        <a:cubicBezTo>
                          <a:pt x="117" y="246"/>
                          <a:pt x="118" y="247"/>
                          <a:pt x="119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0" y="247"/>
                          <a:pt x="120" y="247"/>
                          <a:pt x="120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1" y="247"/>
                          <a:pt x="121" y="247"/>
                          <a:pt x="121" y="247"/>
                        </a:cubicBezTo>
                        <a:cubicBezTo>
                          <a:pt x="122" y="247"/>
                          <a:pt x="122" y="247"/>
                          <a:pt x="122" y="247"/>
                        </a:cubicBezTo>
                        <a:cubicBezTo>
                          <a:pt x="123" y="247"/>
                          <a:pt x="125" y="247"/>
                          <a:pt x="126" y="248"/>
                        </a:cubicBezTo>
                        <a:cubicBezTo>
                          <a:pt x="126" y="248"/>
                          <a:pt x="126" y="248"/>
                          <a:pt x="127" y="248"/>
                        </a:cubicBezTo>
                        <a:cubicBezTo>
                          <a:pt x="136" y="248"/>
                          <a:pt x="144" y="247"/>
                          <a:pt x="153" y="246"/>
                        </a:cubicBezTo>
                        <a:cubicBezTo>
                          <a:pt x="153" y="246"/>
                          <a:pt x="153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4" y="246"/>
                          <a:pt x="154" y="246"/>
                          <a:pt x="154" y="246"/>
                        </a:cubicBezTo>
                        <a:cubicBezTo>
                          <a:pt x="155" y="246"/>
                          <a:pt x="156" y="246"/>
                          <a:pt x="157" y="245"/>
                        </a:cubicBezTo>
                        <a:cubicBezTo>
                          <a:pt x="157" y="246"/>
                          <a:pt x="158" y="246"/>
                          <a:pt x="159" y="246"/>
                        </a:cubicBezTo>
                        <a:cubicBezTo>
                          <a:pt x="160" y="246"/>
                          <a:pt x="161" y="245"/>
                          <a:pt x="162" y="244"/>
                        </a:cubicBezTo>
                        <a:cubicBezTo>
                          <a:pt x="164" y="244"/>
                          <a:pt x="165" y="243"/>
                          <a:pt x="166" y="243"/>
                        </a:cubicBezTo>
                        <a:cubicBezTo>
                          <a:pt x="168" y="242"/>
                          <a:pt x="170" y="242"/>
                          <a:pt x="171" y="241"/>
                        </a:cubicBezTo>
                        <a:cubicBezTo>
                          <a:pt x="172" y="241"/>
                          <a:pt x="174" y="240"/>
                          <a:pt x="175" y="240"/>
                        </a:cubicBezTo>
                        <a:cubicBezTo>
                          <a:pt x="177" y="239"/>
                          <a:pt x="178" y="238"/>
                          <a:pt x="180" y="238"/>
                        </a:cubicBezTo>
                        <a:cubicBezTo>
                          <a:pt x="180" y="238"/>
                          <a:pt x="180" y="238"/>
                          <a:pt x="181" y="238"/>
                        </a:cubicBezTo>
                        <a:cubicBezTo>
                          <a:pt x="184" y="236"/>
                          <a:pt x="188" y="234"/>
                          <a:pt x="191" y="232"/>
                        </a:cubicBezTo>
                        <a:cubicBezTo>
                          <a:pt x="192" y="231"/>
                          <a:pt x="191" y="230"/>
                          <a:pt x="190" y="231"/>
                        </a:cubicBezTo>
                        <a:cubicBezTo>
                          <a:pt x="193" y="229"/>
                          <a:pt x="195" y="228"/>
                          <a:pt x="197" y="226"/>
                        </a:cubicBezTo>
                        <a:cubicBezTo>
                          <a:pt x="197" y="226"/>
                          <a:pt x="197" y="226"/>
                          <a:pt x="197" y="226"/>
                        </a:cubicBezTo>
                        <a:cubicBezTo>
                          <a:pt x="198" y="225"/>
                          <a:pt x="199" y="225"/>
                          <a:pt x="200" y="224"/>
                        </a:cubicBezTo>
                        <a:cubicBezTo>
                          <a:pt x="200" y="223"/>
                          <a:pt x="201" y="223"/>
                          <a:pt x="201" y="223"/>
                        </a:cubicBezTo>
                        <a:cubicBezTo>
                          <a:pt x="203" y="221"/>
                          <a:pt x="205" y="220"/>
                          <a:pt x="207" y="218"/>
                        </a:cubicBezTo>
                        <a:cubicBezTo>
                          <a:pt x="207" y="218"/>
                          <a:pt x="207" y="218"/>
                          <a:pt x="208" y="218"/>
                        </a:cubicBezTo>
                        <a:cubicBezTo>
                          <a:pt x="207" y="218"/>
                          <a:pt x="207" y="219"/>
                          <a:pt x="206" y="220"/>
                        </a:cubicBezTo>
                        <a:cubicBezTo>
                          <a:pt x="206" y="220"/>
                          <a:pt x="207" y="221"/>
                          <a:pt x="207" y="221"/>
                        </a:cubicBezTo>
                        <a:cubicBezTo>
                          <a:pt x="208" y="220"/>
                          <a:pt x="209" y="219"/>
                          <a:pt x="210" y="218"/>
                        </a:cubicBezTo>
                        <a:cubicBezTo>
                          <a:pt x="210" y="218"/>
                          <a:pt x="211" y="219"/>
                          <a:pt x="211" y="219"/>
                        </a:cubicBezTo>
                        <a:cubicBezTo>
                          <a:pt x="190" y="237"/>
                          <a:pt x="163" y="249"/>
                          <a:pt x="135" y="251"/>
                        </a:cubicBezTo>
                        <a:close/>
                        <a:moveTo>
                          <a:pt x="215" y="215"/>
                        </a:moveTo>
                        <a:cubicBezTo>
                          <a:pt x="214" y="215"/>
                          <a:pt x="214" y="215"/>
                          <a:pt x="214" y="216"/>
                        </a:cubicBezTo>
                        <a:cubicBezTo>
                          <a:pt x="214" y="215"/>
                          <a:pt x="215" y="214"/>
                          <a:pt x="216" y="213"/>
                        </a:cubicBezTo>
                        <a:cubicBezTo>
                          <a:pt x="220" y="209"/>
                          <a:pt x="224" y="203"/>
                          <a:pt x="227" y="197"/>
                        </a:cubicBezTo>
                        <a:cubicBezTo>
                          <a:pt x="229" y="196"/>
                          <a:pt x="230" y="195"/>
                          <a:pt x="231" y="194"/>
                        </a:cubicBezTo>
                        <a:cubicBezTo>
                          <a:pt x="231" y="193"/>
                          <a:pt x="231" y="193"/>
                          <a:pt x="231" y="193"/>
                        </a:cubicBezTo>
                        <a:cubicBezTo>
                          <a:pt x="229" y="193"/>
                          <a:pt x="228" y="193"/>
                          <a:pt x="227" y="194"/>
                        </a:cubicBezTo>
                        <a:cubicBezTo>
                          <a:pt x="227" y="193"/>
                          <a:pt x="227" y="193"/>
                          <a:pt x="227" y="193"/>
                        </a:cubicBezTo>
                        <a:cubicBezTo>
                          <a:pt x="227" y="193"/>
                          <a:pt x="228" y="193"/>
                          <a:pt x="228" y="193"/>
                        </a:cubicBezTo>
                        <a:cubicBezTo>
                          <a:pt x="230" y="192"/>
                          <a:pt x="231" y="190"/>
                          <a:pt x="232" y="188"/>
                        </a:cubicBezTo>
                        <a:cubicBezTo>
                          <a:pt x="232" y="188"/>
                          <a:pt x="232" y="188"/>
                          <a:pt x="233" y="188"/>
                        </a:cubicBezTo>
                        <a:cubicBezTo>
                          <a:pt x="233" y="188"/>
                          <a:pt x="233" y="188"/>
                          <a:pt x="233" y="188"/>
                        </a:cubicBezTo>
                        <a:cubicBezTo>
                          <a:pt x="234" y="187"/>
                          <a:pt x="234" y="185"/>
                          <a:pt x="235" y="184"/>
                        </a:cubicBezTo>
                        <a:cubicBezTo>
                          <a:pt x="242" y="175"/>
                          <a:pt x="246" y="164"/>
                          <a:pt x="246" y="153"/>
                        </a:cubicBezTo>
                        <a:cubicBezTo>
                          <a:pt x="246" y="152"/>
                          <a:pt x="246" y="151"/>
                          <a:pt x="246" y="150"/>
                        </a:cubicBezTo>
                        <a:cubicBezTo>
                          <a:pt x="248" y="145"/>
                          <a:pt x="248" y="140"/>
                          <a:pt x="248" y="134"/>
                        </a:cubicBezTo>
                        <a:cubicBezTo>
                          <a:pt x="249" y="132"/>
                          <a:pt x="249" y="129"/>
                          <a:pt x="250" y="126"/>
                        </a:cubicBezTo>
                        <a:cubicBezTo>
                          <a:pt x="250" y="128"/>
                          <a:pt x="250" y="131"/>
                          <a:pt x="250" y="133"/>
                        </a:cubicBezTo>
                        <a:cubicBezTo>
                          <a:pt x="250" y="134"/>
                          <a:pt x="251" y="134"/>
                          <a:pt x="252" y="133"/>
                        </a:cubicBezTo>
                        <a:cubicBezTo>
                          <a:pt x="250" y="164"/>
                          <a:pt x="237" y="193"/>
                          <a:pt x="215" y="21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185A9D">
                          <a:alpha val="82000"/>
                        </a:srgbClr>
                      </a:gs>
                      <a:gs pos="100000">
                        <a:srgbClr val="00D2FF">
                          <a:alpha val="90000"/>
                        </a:srgb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1218865">
                      <a:defRPr/>
                    </a:pPr>
                    <a:endParaRPr lang="zh-CN" altLang="en-US" sz="1800" kern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3" name="MH_Other_1"/>
                  <p:cNvSpPr>
                    <a:spLocks noEditPoints="1"/>
                  </p:cNvSpPr>
                  <p:nvPr>
                    <p:custDataLst>
                      <p:tags r:id="rId16"/>
                    </p:custDataLst>
                  </p:nvPr>
                </p:nvSpPr>
                <p:spPr bwMode="auto">
                  <a:xfrm rot="8821146">
                    <a:off x="4458459" y="1880578"/>
                    <a:ext cx="252490" cy="202469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</p:spPr>
                <p:txBody>
                  <a:bodyPr lIns="0" tIns="0" rIns="0" bIns="0" anchor="ctr">
                    <a:normAutofit fontScale="92500" lnSpcReduction="10000"/>
                  </a:bodyPr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172B4B">
                          <a:lumMod val="50000"/>
                        </a:srgb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itchFamily="34" charset="0"/>
                      <a:ea typeface="黑体" pitchFamily="49" charset="-122"/>
                    </a:endParaRPr>
                  </a:p>
                </p:txBody>
              </p:sp>
              <p:sp>
                <p:nvSpPr>
                  <p:cNvPr id="54" name="MH_Other_2"/>
                  <p:cNvSpPr>
                    <a:spLocks noEditPoints="1"/>
                  </p:cNvSpPr>
                  <p:nvPr>
                    <p:custDataLst>
                      <p:tags r:id="rId17"/>
                    </p:custDataLst>
                  </p:nvPr>
                </p:nvSpPr>
                <p:spPr bwMode="auto">
                  <a:xfrm rot="12680192">
                    <a:off x="5294536" y="2329582"/>
                    <a:ext cx="252490" cy="201278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5" name="MH_Other_3"/>
                  <p:cNvSpPr>
                    <a:spLocks noEditPoints="1"/>
                  </p:cNvSpPr>
                  <p:nvPr>
                    <p:custDataLst>
                      <p:tags r:id="rId18"/>
                    </p:custDataLst>
                  </p:nvPr>
                </p:nvSpPr>
                <p:spPr bwMode="auto">
                  <a:xfrm rot="16612360">
                    <a:off x="5303469" y="3298454"/>
                    <a:ext cx="252490" cy="201277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MH_Other_4"/>
                  <p:cNvSpPr>
                    <a:spLocks noEditPoints="1"/>
                  </p:cNvSpPr>
                  <p:nvPr>
                    <p:custDataLst>
                      <p:tags r:id="rId19"/>
                    </p:custDataLst>
                  </p:nvPr>
                </p:nvSpPr>
                <p:spPr bwMode="auto">
                  <a:xfrm rot="19934479">
                    <a:off x="4464414" y="3764728"/>
                    <a:ext cx="252490" cy="201277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7" name="MH_Other_5"/>
                  <p:cNvSpPr>
                    <a:spLocks noEditPoint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 rot="2224808">
                    <a:off x="3583080" y="3307387"/>
                    <a:ext cx="253681" cy="202469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MH_Other_6"/>
                  <p:cNvSpPr>
                    <a:spLocks noEditPoint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 rot="5925998">
                    <a:off x="3593203" y="2338514"/>
                    <a:ext cx="252490" cy="201277"/>
                  </a:xfrm>
                  <a:custGeom>
                    <a:avLst/>
                    <a:gdLst>
                      <a:gd name="T0" fmla="*/ 202 w 232"/>
                      <a:gd name="T1" fmla="*/ 90 h 184"/>
                      <a:gd name="T2" fmla="*/ 21 w 232"/>
                      <a:gd name="T3" fmla="*/ 128 h 184"/>
                      <a:gd name="T4" fmla="*/ 108 w 232"/>
                      <a:gd name="T5" fmla="*/ 145 h 184"/>
                      <a:gd name="T6" fmla="*/ 208 w 232"/>
                      <a:gd name="T7" fmla="*/ 117 h 184"/>
                      <a:gd name="T8" fmla="*/ 4 w 232"/>
                      <a:gd name="T9" fmla="*/ 84 h 184"/>
                      <a:gd name="T10" fmla="*/ 110 w 232"/>
                      <a:gd name="T11" fmla="*/ 159 h 184"/>
                      <a:gd name="T12" fmla="*/ 116 w 232"/>
                      <a:gd name="T13" fmla="*/ 162 h 184"/>
                      <a:gd name="T14" fmla="*/ 28 w 232"/>
                      <a:gd name="T15" fmla="*/ 120 h 184"/>
                      <a:gd name="T16" fmla="*/ 28 w 232"/>
                      <a:gd name="T17" fmla="*/ 120 h 184"/>
                      <a:gd name="T18" fmla="*/ 93 w 232"/>
                      <a:gd name="T19" fmla="*/ 153 h 184"/>
                      <a:gd name="T20" fmla="*/ 25 w 232"/>
                      <a:gd name="T21" fmla="*/ 129 h 184"/>
                      <a:gd name="T22" fmla="*/ 160 w 232"/>
                      <a:gd name="T23" fmla="*/ 171 h 184"/>
                      <a:gd name="T24" fmla="*/ 111 w 232"/>
                      <a:gd name="T25" fmla="*/ 151 h 184"/>
                      <a:gd name="T26" fmla="*/ 134 w 232"/>
                      <a:gd name="T27" fmla="*/ 157 h 184"/>
                      <a:gd name="T28" fmla="*/ 37 w 232"/>
                      <a:gd name="T29" fmla="*/ 126 h 184"/>
                      <a:gd name="T30" fmla="*/ 127 w 232"/>
                      <a:gd name="T31" fmla="*/ 153 h 184"/>
                      <a:gd name="T32" fmla="*/ 100 w 232"/>
                      <a:gd name="T33" fmla="*/ 148 h 184"/>
                      <a:gd name="T34" fmla="*/ 105 w 232"/>
                      <a:gd name="T35" fmla="*/ 151 h 184"/>
                      <a:gd name="T36" fmla="*/ 134 w 232"/>
                      <a:gd name="T37" fmla="*/ 154 h 184"/>
                      <a:gd name="T38" fmla="*/ 174 w 232"/>
                      <a:gd name="T39" fmla="*/ 168 h 184"/>
                      <a:gd name="T40" fmla="*/ 84 w 232"/>
                      <a:gd name="T41" fmla="*/ 133 h 184"/>
                      <a:gd name="T42" fmla="*/ 103 w 232"/>
                      <a:gd name="T43" fmla="*/ 157 h 184"/>
                      <a:gd name="T44" fmla="*/ 180 w 232"/>
                      <a:gd name="T45" fmla="*/ 164 h 184"/>
                      <a:gd name="T46" fmla="*/ 145 w 232"/>
                      <a:gd name="T47" fmla="*/ 158 h 184"/>
                      <a:gd name="T48" fmla="*/ 140 w 232"/>
                      <a:gd name="T49" fmla="*/ 156 h 184"/>
                      <a:gd name="T50" fmla="*/ 96 w 232"/>
                      <a:gd name="T51" fmla="*/ 146 h 184"/>
                      <a:gd name="T52" fmla="*/ 98 w 232"/>
                      <a:gd name="T53" fmla="*/ 140 h 184"/>
                      <a:gd name="T54" fmla="*/ 155 w 232"/>
                      <a:gd name="T55" fmla="*/ 166 h 184"/>
                      <a:gd name="T56" fmla="*/ 147 w 232"/>
                      <a:gd name="T57" fmla="*/ 164 h 184"/>
                      <a:gd name="T58" fmla="*/ 12 w 232"/>
                      <a:gd name="T59" fmla="*/ 38 h 184"/>
                      <a:gd name="T60" fmla="*/ 142 w 232"/>
                      <a:gd name="T61" fmla="*/ 156 h 184"/>
                      <a:gd name="T62" fmla="*/ 83 w 232"/>
                      <a:gd name="T63" fmla="*/ 70 h 184"/>
                      <a:gd name="T64" fmla="*/ 173 w 232"/>
                      <a:gd name="T65" fmla="*/ 159 h 184"/>
                      <a:gd name="T66" fmla="*/ 157 w 232"/>
                      <a:gd name="T67" fmla="*/ 158 h 184"/>
                      <a:gd name="T68" fmla="*/ 144 w 232"/>
                      <a:gd name="T69" fmla="*/ 164 h 184"/>
                      <a:gd name="T70" fmla="*/ 85 w 232"/>
                      <a:gd name="T71" fmla="*/ 133 h 184"/>
                      <a:gd name="T72" fmla="*/ 32 w 232"/>
                      <a:gd name="T73" fmla="*/ 23 h 184"/>
                      <a:gd name="T74" fmla="*/ 17 w 232"/>
                      <a:gd name="T75" fmla="*/ 49 h 184"/>
                      <a:gd name="T76" fmla="*/ 88 w 232"/>
                      <a:gd name="T77" fmla="*/ 67 h 184"/>
                      <a:gd name="T78" fmla="*/ 14 w 232"/>
                      <a:gd name="T79" fmla="*/ 45 h 184"/>
                      <a:gd name="T80" fmla="*/ 94 w 232"/>
                      <a:gd name="T81" fmla="*/ 60 h 184"/>
                      <a:gd name="T82" fmla="*/ 59 w 232"/>
                      <a:gd name="T83" fmla="*/ 114 h 184"/>
                      <a:gd name="T84" fmla="*/ 24 w 232"/>
                      <a:gd name="T85" fmla="*/ 54 h 184"/>
                      <a:gd name="T86" fmla="*/ 19 w 232"/>
                      <a:gd name="T87" fmla="*/ 120 h 184"/>
                      <a:gd name="T88" fmla="*/ 153 w 232"/>
                      <a:gd name="T89" fmla="*/ 147 h 184"/>
                      <a:gd name="T90" fmla="*/ 204 w 232"/>
                      <a:gd name="T91" fmla="*/ 129 h 184"/>
                      <a:gd name="T92" fmla="*/ 186 w 232"/>
                      <a:gd name="T93" fmla="*/ 132 h 184"/>
                      <a:gd name="T94" fmla="*/ 168 w 232"/>
                      <a:gd name="T95" fmla="*/ 117 h 184"/>
                      <a:gd name="T96" fmla="*/ 192 w 232"/>
                      <a:gd name="T97" fmla="*/ 108 h 184"/>
                      <a:gd name="T98" fmla="*/ 64 w 232"/>
                      <a:gd name="T99" fmla="*/ 66 h 184"/>
                      <a:gd name="T100" fmla="*/ 47 w 232"/>
                      <a:gd name="T101" fmla="*/ 31 h 184"/>
                      <a:gd name="T102" fmla="*/ 40 w 232"/>
                      <a:gd name="T103" fmla="*/ 59 h 184"/>
                      <a:gd name="T104" fmla="*/ 28 w 232"/>
                      <a:gd name="T105" fmla="*/ 61 h 184"/>
                      <a:gd name="T106" fmla="*/ 209 w 232"/>
                      <a:gd name="T107" fmla="*/ 172 h 184"/>
                      <a:gd name="T108" fmla="*/ 162 w 232"/>
                      <a:gd name="T109" fmla="*/ 176 h 184"/>
                      <a:gd name="T110" fmla="*/ 47 w 232"/>
                      <a:gd name="T111" fmla="*/ 126 h 184"/>
                      <a:gd name="T112" fmla="*/ 6 w 232"/>
                      <a:gd name="T113" fmla="*/ 74 h 184"/>
                      <a:gd name="T114" fmla="*/ 4 w 232"/>
                      <a:gd name="T115" fmla="*/ 81 h 184"/>
                      <a:gd name="T116" fmla="*/ 2 w 232"/>
                      <a:gd name="T117" fmla="*/ 38 h 184"/>
                      <a:gd name="T118" fmla="*/ 7 w 232"/>
                      <a:gd name="T119" fmla="*/ 6 h 184"/>
                      <a:gd name="T120" fmla="*/ 104 w 232"/>
                      <a:gd name="T121" fmla="*/ 31 h 184"/>
                      <a:gd name="T122" fmla="*/ 186 w 232"/>
                      <a:gd name="T123" fmla="*/ 83 h 184"/>
                      <a:gd name="T124" fmla="*/ 224 w 232"/>
                      <a:gd name="T125" fmla="*/ 14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32" h="184">
                        <a:moveTo>
                          <a:pt x="191" y="61"/>
                        </a:moveTo>
                        <a:cubicBezTo>
                          <a:pt x="191" y="61"/>
                          <a:pt x="191" y="62"/>
                          <a:pt x="191" y="62"/>
                        </a:cubicBezTo>
                        <a:cubicBezTo>
                          <a:pt x="190" y="62"/>
                          <a:pt x="191" y="61"/>
                          <a:pt x="191" y="61"/>
                        </a:cubicBezTo>
                        <a:cubicBezTo>
                          <a:pt x="191" y="61"/>
                          <a:pt x="191" y="61"/>
                          <a:pt x="191" y="61"/>
                        </a:cubicBezTo>
                        <a:close/>
                        <a:moveTo>
                          <a:pt x="16" y="50"/>
                        </a:moveTo>
                        <a:cubicBezTo>
                          <a:pt x="16" y="50"/>
                          <a:pt x="16" y="50"/>
                          <a:pt x="16" y="50"/>
                        </a:cubicBezTo>
                        <a:cubicBezTo>
                          <a:pt x="16" y="50"/>
                          <a:pt x="16" y="50"/>
                          <a:pt x="16" y="49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5" y="51"/>
                          <a:pt x="15" y="51"/>
                          <a:pt x="15" y="51"/>
                        </a:cubicBezTo>
                        <a:cubicBezTo>
                          <a:pt x="16" y="51"/>
                          <a:pt x="16" y="51"/>
                          <a:pt x="16" y="51"/>
                        </a:cubicBezTo>
                        <a:cubicBezTo>
                          <a:pt x="16" y="50"/>
                          <a:pt x="16" y="50"/>
                          <a:pt x="16" y="50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9"/>
                          <a:pt x="201" y="89"/>
                          <a:pt x="201" y="89"/>
                        </a:cubicBezTo>
                        <a:cubicBezTo>
                          <a:pt x="201" y="90"/>
                          <a:pt x="201" y="90"/>
                          <a:pt x="202" y="90"/>
                        </a:cubicBezTo>
                        <a:cubicBezTo>
                          <a:pt x="201" y="90"/>
                          <a:pt x="201" y="89"/>
                          <a:pt x="201" y="89"/>
                        </a:cubicBezTo>
                        <a:lnTo>
                          <a:pt x="201" y="88"/>
                        </a:lnTo>
                        <a:close/>
                        <a:moveTo>
                          <a:pt x="81" y="71"/>
                        </a:moveTo>
                        <a:cubicBezTo>
                          <a:pt x="81" y="69"/>
                          <a:pt x="81" y="69"/>
                          <a:pt x="81" y="69"/>
                        </a:cubicBezTo>
                        <a:cubicBezTo>
                          <a:pt x="80" y="69"/>
                          <a:pt x="81" y="70"/>
                          <a:pt x="81" y="70"/>
                        </a:cubicBezTo>
                        <a:cubicBezTo>
                          <a:pt x="81" y="71"/>
                          <a:pt x="81" y="71"/>
                          <a:pt x="81" y="71"/>
                        </a:cubicBezTo>
                        <a:close/>
                        <a:moveTo>
                          <a:pt x="91" y="82"/>
                        </a:moveTo>
                        <a:cubicBezTo>
                          <a:pt x="91" y="81"/>
                          <a:pt x="90" y="81"/>
                          <a:pt x="89" y="81"/>
                        </a:cubicBezTo>
                        <a:cubicBezTo>
                          <a:pt x="89" y="82"/>
                          <a:pt x="90" y="82"/>
                          <a:pt x="91" y="82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8"/>
                          <a:pt x="21" y="129"/>
                          <a:pt x="21" y="129"/>
                        </a:cubicBezTo>
                        <a:cubicBezTo>
                          <a:pt x="21" y="130"/>
                          <a:pt x="21" y="130"/>
                          <a:pt x="21" y="130"/>
                        </a:cubicBezTo>
                        <a:cubicBezTo>
                          <a:pt x="21" y="129"/>
                          <a:pt x="21" y="129"/>
                          <a:pt x="21" y="129"/>
                        </a:cubicBezTo>
                        <a:cubicBezTo>
                          <a:pt x="21" y="129"/>
                          <a:pt x="21" y="128"/>
                          <a:pt x="21" y="128"/>
                        </a:cubicBezTo>
                        <a:close/>
                        <a:moveTo>
                          <a:pt x="143" y="168"/>
                        </a:moveTo>
                        <a:cubicBezTo>
                          <a:pt x="143" y="168"/>
                          <a:pt x="143" y="168"/>
                          <a:pt x="143" y="169"/>
                        </a:cubicBezTo>
                        <a:cubicBezTo>
                          <a:pt x="143" y="169"/>
                          <a:pt x="144" y="169"/>
                          <a:pt x="145" y="168"/>
                        </a:cubicBezTo>
                        <a:cubicBezTo>
                          <a:pt x="144" y="168"/>
                          <a:pt x="144" y="168"/>
                          <a:pt x="143" y="168"/>
                        </a:cubicBezTo>
                        <a:close/>
                        <a:moveTo>
                          <a:pt x="4" y="52"/>
                        </a:moveTo>
                        <a:cubicBezTo>
                          <a:pt x="4" y="52"/>
                          <a:pt x="4" y="52"/>
                          <a:pt x="4" y="52"/>
                        </a:cubicBezTo>
                        <a:cubicBezTo>
                          <a:pt x="4" y="53"/>
                          <a:pt x="4" y="54"/>
                          <a:pt x="4" y="54"/>
                        </a:cubicBezTo>
                        <a:lnTo>
                          <a:pt x="4" y="52"/>
                        </a:lnTo>
                        <a:close/>
                        <a:moveTo>
                          <a:pt x="185" y="153"/>
                        </a:moveTo>
                        <a:cubicBezTo>
                          <a:pt x="185" y="154"/>
                          <a:pt x="185" y="153"/>
                          <a:pt x="185" y="153"/>
                        </a:cubicBezTo>
                        <a:cubicBezTo>
                          <a:pt x="184" y="153"/>
                          <a:pt x="184" y="154"/>
                          <a:pt x="185" y="154"/>
                        </a:cubicBezTo>
                        <a:cubicBezTo>
                          <a:pt x="185" y="154"/>
                          <a:pt x="186" y="154"/>
                          <a:pt x="185" y="153"/>
                        </a:cubicBezTo>
                        <a:close/>
                        <a:moveTo>
                          <a:pt x="108" y="145"/>
                        </a:moveTo>
                        <a:cubicBezTo>
                          <a:pt x="108" y="145"/>
                          <a:pt x="108" y="145"/>
                          <a:pt x="108" y="145"/>
                        </a:cubicBezTo>
                        <a:cubicBezTo>
                          <a:pt x="108" y="146"/>
                          <a:pt x="108" y="147"/>
                          <a:pt x="108" y="147"/>
                        </a:cubicBezTo>
                        <a:cubicBezTo>
                          <a:pt x="108" y="146"/>
                          <a:pt x="109" y="146"/>
                          <a:pt x="108" y="145"/>
                        </a:cubicBezTo>
                        <a:close/>
                        <a:moveTo>
                          <a:pt x="25" y="136"/>
                        </a:moveTo>
                        <a:cubicBezTo>
                          <a:pt x="25" y="136"/>
                          <a:pt x="26" y="135"/>
                          <a:pt x="25" y="135"/>
                        </a:cubicBezTo>
                        <a:cubicBezTo>
                          <a:pt x="25" y="135"/>
                          <a:pt x="26" y="137"/>
                          <a:pt x="25" y="136"/>
                        </a:cubicBezTo>
                        <a:close/>
                        <a:moveTo>
                          <a:pt x="175" y="171"/>
                        </a:moveTo>
                        <a:cubicBezTo>
                          <a:pt x="174" y="171"/>
                          <a:pt x="173" y="171"/>
                          <a:pt x="173" y="172"/>
                        </a:cubicBezTo>
                        <a:cubicBezTo>
                          <a:pt x="174" y="172"/>
                          <a:pt x="175" y="172"/>
                          <a:pt x="176" y="172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4"/>
                          <a:pt x="13" y="34"/>
                          <a:pt x="13" y="35"/>
                        </a:cubicBezTo>
                        <a:cubicBezTo>
                          <a:pt x="13" y="35"/>
                          <a:pt x="14" y="34"/>
                          <a:pt x="14" y="33"/>
                        </a:cubicBezTo>
                        <a:close/>
                        <a:moveTo>
                          <a:pt x="209" y="119"/>
                        </a:moveTo>
                        <a:cubicBezTo>
                          <a:pt x="209" y="119"/>
                          <a:pt x="208" y="118"/>
                          <a:pt x="208" y="117"/>
                        </a:cubicBezTo>
                        <a:cubicBezTo>
                          <a:pt x="208" y="118"/>
                          <a:pt x="208" y="119"/>
                          <a:pt x="209" y="119"/>
                        </a:cubicBezTo>
                        <a:close/>
                        <a:moveTo>
                          <a:pt x="5" y="87"/>
                        </a:moveTo>
                        <a:cubicBezTo>
                          <a:pt x="5" y="88"/>
                          <a:pt x="5" y="89"/>
                          <a:pt x="5" y="89"/>
                        </a:cubicBezTo>
                        <a:cubicBezTo>
                          <a:pt x="4" y="88"/>
                          <a:pt x="4" y="88"/>
                          <a:pt x="4" y="87"/>
                        </a:cubicBezTo>
                        <a:lnTo>
                          <a:pt x="5" y="87"/>
                        </a:lnTo>
                        <a:close/>
                        <a:moveTo>
                          <a:pt x="24" y="123"/>
                        </a:moveTo>
                        <a:cubicBezTo>
                          <a:pt x="24" y="121"/>
                          <a:pt x="24" y="121"/>
                          <a:pt x="24" y="121"/>
                        </a:cubicBezTo>
                        <a:cubicBezTo>
                          <a:pt x="23" y="121"/>
                          <a:pt x="24" y="122"/>
                          <a:pt x="24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21" y="128"/>
                        </a:moveTo>
                        <a:cubicBezTo>
                          <a:pt x="21" y="127"/>
                          <a:pt x="21" y="126"/>
                          <a:pt x="20" y="126"/>
                        </a:cubicBezTo>
                        <a:cubicBezTo>
                          <a:pt x="20" y="126"/>
                          <a:pt x="20" y="127"/>
                          <a:pt x="21" y="128"/>
                        </a:cubicBezTo>
                        <a:close/>
                        <a:moveTo>
                          <a:pt x="4" y="84"/>
                        </a:moveTo>
                        <a:cubicBezTo>
                          <a:pt x="4" y="83"/>
                          <a:pt x="3" y="84"/>
                          <a:pt x="4" y="84"/>
                        </a:cubicBezTo>
                        <a:cubicBezTo>
                          <a:pt x="4" y="84"/>
                          <a:pt x="3" y="86"/>
                          <a:pt x="4" y="85"/>
                        </a:cubicBezTo>
                        <a:cubicBezTo>
                          <a:pt x="4" y="85"/>
                          <a:pt x="4" y="84"/>
                          <a:pt x="4" y="84"/>
                        </a:cubicBezTo>
                        <a:close/>
                        <a:moveTo>
                          <a:pt x="103" y="139"/>
                        </a:moveTo>
                        <a:cubicBezTo>
                          <a:pt x="102" y="139"/>
                          <a:pt x="102" y="139"/>
                          <a:pt x="102" y="139"/>
                        </a:cubicBezTo>
                        <a:cubicBezTo>
                          <a:pt x="102" y="139"/>
                          <a:pt x="103" y="140"/>
                          <a:pt x="104" y="139"/>
                        </a:cubicBezTo>
                        <a:cubicBezTo>
                          <a:pt x="104" y="139"/>
                          <a:pt x="103" y="139"/>
                          <a:pt x="103" y="139"/>
                        </a:cubicBezTo>
                        <a:close/>
                        <a:moveTo>
                          <a:pt x="87" y="67"/>
                        </a:moveTo>
                        <a:cubicBezTo>
                          <a:pt x="87" y="66"/>
                          <a:pt x="86" y="66"/>
                          <a:pt x="86" y="67"/>
                        </a:cubicBezTo>
                        <a:cubicBezTo>
                          <a:pt x="86" y="67"/>
                          <a:pt x="86" y="69"/>
                          <a:pt x="87" y="68"/>
                        </a:cubicBezTo>
                        <a:cubicBezTo>
                          <a:pt x="87" y="68"/>
                          <a:pt x="87" y="67"/>
                          <a:pt x="87" y="67"/>
                        </a:cubicBezTo>
                        <a:close/>
                        <a:moveTo>
                          <a:pt x="191" y="170"/>
                        </a:moveTo>
                        <a:cubicBezTo>
                          <a:pt x="191" y="170"/>
                          <a:pt x="190" y="171"/>
                          <a:pt x="189" y="172"/>
                        </a:cubicBezTo>
                        <a:cubicBezTo>
                          <a:pt x="190" y="171"/>
                          <a:pt x="191" y="171"/>
                          <a:pt x="191" y="170"/>
                        </a:cubicBezTo>
                        <a:close/>
                        <a:moveTo>
                          <a:pt x="110" y="159"/>
                        </a:moveTo>
                        <a:cubicBezTo>
                          <a:pt x="109" y="159"/>
                          <a:pt x="111" y="160"/>
                          <a:pt x="109" y="160"/>
                        </a:cubicBezTo>
                        <a:cubicBezTo>
                          <a:pt x="110" y="161"/>
                          <a:pt x="110" y="161"/>
                          <a:pt x="110" y="161"/>
                        </a:cubicBezTo>
                        <a:cubicBezTo>
                          <a:pt x="110" y="160"/>
                          <a:pt x="111" y="160"/>
                          <a:pt x="110" y="159"/>
                        </a:cubicBezTo>
                        <a:close/>
                        <a:moveTo>
                          <a:pt x="27" y="122"/>
                        </a:moveTo>
                        <a:cubicBezTo>
                          <a:pt x="28" y="121"/>
                          <a:pt x="27" y="120"/>
                          <a:pt x="27" y="118"/>
                        </a:cubicBezTo>
                        <a:cubicBezTo>
                          <a:pt x="27" y="120"/>
                          <a:pt x="27" y="121"/>
                          <a:pt x="27" y="122"/>
                        </a:cubicBezTo>
                        <a:cubicBezTo>
                          <a:pt x="27" y="122"/>
                          <a:pt x="27" y="122"/>
                          <a:pt x="27" y="122"/>
                        </a:cubicBezTo>
                        <a:close/>
                        <a:moveTo>
                          <a:pt x="195" y="170"/>
                        </a:moveTo>
                        <a:cubicBezTo>
                          <a:pt x="194" y="170"/>
                          <a:pt x="193" y="171"/>
                          <a:pt x="193" y="172"/>
                        </a:cubicBezTo>
                        <a:cubicBezTo>
                          <a:pt x="194" y="172"/>
                          <a:pt x="195" y="171"/>
                          <a:pt x="195" y="170"/>
                        </a:cubicBezTo>
                        <a:close/>
                        <a:moveTo>
                          <a:pt x="116" y="162"/>
                        </a:moveTo>
                        <a:cubicBezTo>
                          <a:pt x="116" y="162"/>
                          <a:pt x="116" y="162"/>
                          <a:pt x="115" y="162"/>
                        </a:cubicBezTo>
                        <a:cubicBezTo>
                          <a:pt x="115" y="162"/>
                          <a:pt x="116" y="163"/>
                          <a:pt x="116" y="163"/>
                        </a:cubicBezTo>
                        <a:cubicBezTo>
                          <a:pt x="116" y="163"/>
                          <a:pt x="117" y="162"/>
                          <a:pt x="116" y="162"/>
                        </a:cubicBezTo>
                        <a:close/>
                        <a:moveTo>
                          <a:pt x="92" y="152"/>
                        </a:moveTo>
                        <a:cubicBezTo>
                          <a:pt x="91" y="151"/>
                          <a:pt x="90" y="151"/>
                          <a:pt x="89" y="150"/>
                        </a:cubicBezTo>
                        <a:cubicBezTo>
                          <a:pt x="90" y="151"/>
                          <a:pt x="91" y="152"/>
                          <a:pt x="92" y="152"/>
                        </a:cubicBezTo>
                        <a:cubicBezTo>
                          <a:pt x="92" y="152"/>
                          <a:pt x="92" y="152"/>
                          <a:pt x="92" y="152"/>
                        </a:cubicBezTo>
                        <a:close/>
                        <a:moveTo>
                          <a:pt x="98" y="155"/>
                        </a:moveTo>
                        <a:cubicBezTo>
                          <a:pt x="98" y="155"/>
                          <a:pt x="98" y="154"/>
                          <a:pt x="98" y="154"/>
                        </a:cubicBezTo>
                        <a:cubicBezTo>
                          <a:pt x="97" y="155"/>
                          <a:pt x="98" y="156"/>
                          <a:pt x="99" y="156"/>
                        </a:cubicBezTo>
                        <a:cubicBezTo>
                          <a:pt x="99" y="156"/>
                          <a:pt x="99" y="155"/>
                          <a:pt x="99" y="155"/>
                        </a:cubicBezTo>
                        <a:cubicBezTo>
                          <a:pt x="99" y="155"/>
                          <a:pt x="98" y="155"/>
                          <a:pt x="98" y="155"/>
                        </a:cubicBezTo>
                        <a:close/>
                        <a:moveTo>
                          <a:pt x="107" y="149"/>
                        </a:moveTo>
                        <a:cubicBezTo>
                          <a:pt x="106" y="149"/>
                          <a:pt x="106" y="149"/>
                          <a:pt x="106" y="149"/>
                        </a:cubicBezTo>
                        <a:cubicBezTo>
                          <a:pt x="106" y="150"/>
                          <a:pt x="106" y="153"/>
                          <a:pt x="106" y="153"/>
                        </a:cubicBezTo>
                        <a:cubicBezTo>
                          <a:pt x="106" y="152"/>
                          <a:pt x="106" y="151"/>
                          <a:pt x="107" y="149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19"/>
                          <a:pt x="29" y="118"/>
                          <a:pt x="29" y="117"/>
                        </a:cubicBezTo>
                        <a:cubicBezTo>
                          <a:pt x="28" y="117"/>
                          <a:pt x="28" y="118"/>
                          <a:pt x="28" y="118"/>
                        </a:cubicBezTo>
                        <a:cubicBezTo>
                          <a:pt x="28" y="119"/>
                          <a:pt x="28" y="119"/>
                          <a:pt x="28" y="120"/>
                        </a:cubicBezTo>
                        <a:close/>
                        <a:moveTo>
                          <a:pt x="139" y="167"/>
                        </a:moveTo>
                        <a:cubicBezTo>
                          <a:pt x="138" y="168"/>
                          <a:pt x="137" y="167"/>
                          <a:pt x="136" y="168"/>
                        </a:cubicBezTo>
                        <a:cubicBezTo>
                          <a:pt x="137" y="168"/>
                          <a:pt x="139" y="168"/>
                          <a:pt x="139" y="168"/>
                        </a:cubicBezTo>
                        <a:cubicBezTo>
                          <a:pt x="140" y="168"/>
                          <a:pt x="140" y="167"/>
                          <a:pt x="139" y="167"/>
                        </a:cubicBezTo>
                        <a:close/>
                        <a:moveTo>
                          <a:pt x="28" y="120"/>
                        </a:moveTo>
                        <a:cubicBezTo>
                          <a:pt x="28" y="121"/>
                          <a:pt x="29" y="122"/>
                          <a:pt x="29" y="124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5"/>
                          <a:pt x="29" y="125"/>
                          <a:pt x="29" y="125"/>
                        </a:cubicBezTo>
                        <a:cubicBezTo>
                          <a:pt x="29" y="124"/>
                          <a:pt x="29" y="124"/>
                          <a:pt x="29" y="124"/>
                        </a:cubicBezTo>
                        <a:cubicBezTo>
                          <a:pt x="29" y="123"/>
                          <a:pt x="29" y="121"/>
                          <a:pt x="29" y="120"/>
                        </a:cubicBezTo>
                        <a:cubicBezTo>
                          <a:pt x="29" y="120"/>
                          <a:pt x="28" y="120"/>
                          <a:pt x="28" y="120"/>
                        </a:cubicBezTo>
                        <a:close/>
                        <a:moveTo>
                          <a:pt x="179" y="154"/>
                        </a:moveTo>
                        <a:cubicBezTo>
                          <a:pt x="180" y="154"/>
                          <a:pt x="182" y="154"/>
                          <a:pt x="183" y="154"/>
                        </a:cubicBezTo>
                        <a:cubicBezTo>
                          <a:pt x="182" y="154"/>
                          <a:pt x="181" y="154"/>
                          <a:pt x="181" y="153"/>
                        </a:cubicBezTo>
                        <a:cubicBezTo>
                          <a:pt x="180" y="154"/>
                          <a:pt x="180" y="154"/>
                          <a:pt x="179" y="154"/>
                        </a:cubicBezTo>
                        <a:close/>
                        <a:moveTo>
                          <a:pt x="114" y="148"/>
                        </a:moveTo>
                        <a:cubicBezTo>
                          <a:pt x="114" y="149"/>
                          <a:pt x="114" y="150"/>
                          <a:pt x="114" y="151"/>
                        </a:cubicBezTo>
                        <a:cubicBezTo>
                          <a:pt x="114" y="150"/>
                          <a:pt x="114" y="149"/>
                          <a:pt x="115" y="149"/>
                        </a:cubicBezTo>
                        <a:cubicBezTo>
                          <a:pt x="115" y="148"/>
                          <a:pt x="115" y="148"/>
                          <a:pt x="114" y="148"/>
                        </a:cubicBezTo>
                        <a:close/>
                        <a:moveTo>
                          <a:pt x="156" y="154"/>
                        </a:moveTo>
                        <a:cubicBezTo>
                          <a:pt x="156" y="154"/>
                          <a:pt x="156" y="153"/>
                          <a:pt x="156" y="153"/>
                        </a:cubicBezTo>
                        <a:cubicBezTo>
                          <a:pt x="155" y="153"/>
                          <a:pt x="153" y="153"/>
                          <a:pt x="152" y="153"/>
                        </a:cubicBezTo>
                        <a:lnTo>
                          <a:pt x="156" y="154"/>
                        </a:lnTo>
                        <a:close/>
                        <a:moveTo>
                          <a:pt x="96" y="154"/>
                        </a:moveTo>
                        <a:cubicBezTo>
                          <a:pt x="95" y="153"/>
                          <a:pt x="94" y="153"/>
                          <a:pt x="93" y="153"/>
                        </a:cubicBezTo>
                        <a:cubicBezTo>
                          <a:pt x="94" y="154"/>
                          <a:pt x="95" y="154"/>
                          <a:pt x="96" y="155"/>
                        </a:cubicBezTo>
                        <a:cubicBezTo>
                          <a:pt x="96" y="155"/>
                          <a:pt x="96" y="154"/>
                          <a:pt x="96" y="154"/>
                        </a:cubicBezTo>
                        <a:close/>
                        <a:moveTo>
                          <a:pt x="171" y="171"/>
                        </a:moveTo>
                        <a:cubicBezTo>
                          <a:pt x="170" y="172"/>
                          <a:pt x="169" y="171"/>
                          <a:pt x="168" y="171"/>
                        </a:cubicBezTo>
                        <a:cubicBezTo>
                          <a:pt x="168" y="171"/>
                          <a:pt x="168" y="172"/>
                          <a:pt x="168" y="172"/>
                        </a:cubicBezTo>
                        <a:cubicBezTo>
                          <a:pt x="169" y="172"/>
                          <a:pt x="170" y="172"/>
                          <a:pt x="170" y="172"/>
                        </a:cubicBezTo>
                        <a:cubicBezTo>
                          <a:pt x="171" y="172"/>
                          <a:pt x="172" y="172"/>
                          <a:pt x="171" y="171"/>
                        </a:cubicBezTo>
                        <a:close/>
                        <a:moveTo>
                          <a:pt x="24" y="123"/>
                        </a:moveTo>
                        <a:cubicBezTo>
                          <a:pt x="24" y="123"/>
                          <a:pt x="24" y="124"/>
                          <a:pt x="24" y="125"/>
                        </a:cubicBezTo>
                        <a:cubicBezTo>
                          <a:pt x="24" y="125"/>
                          <a:pt x="25" y="125"/>
                          <a:pt x="25" y="125"/>
                        </a:cubicBezTo>
                        <a:cubicBezTo>
                          <a:pt x="25" y="125"/>
                          <a:pt x="25" y="126"/>
                          <a:pt x="25" y="126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30"/>
                          <a:pt x="25" y="130"/>
                          <a:pt x="25" y="130"/>
                        </a:cubicBezTo>
                        <a:cubicBezTo>
                          <a:pt x="25" y="129"/>
                          <a:pt x="25" y="129"/>
                          <a:pt x="25" y="129"/>
                        </a:cubicBezTo>
                        <a:cubicBezTo>
                          <a:pt x="25" y="128"/>
                          <a:pt x="25" y="128"/>
                          <a:pt x="25" y="128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6"/>
                          <a:pt x="25" y="126"/>
                          <a:pt x="25" y="126"/>
                        </a:cubicBezTo>
                        <a:cubicBezTo>
                          <a:pt x="25" y="126"/>
                          <a:pt x="25" y="125"/>
                          <a:pt x="25" y="125"/>
                        </a:cubicBezTo>
                        <a:cubicBezTo>
                          <a:pt x="25" y="124"/>
                          <a:pt x="25" y="124"/>
                          <a:pt x="25" y="123"/>
                        </a:cubicBezTo>
                        <a:cubicBezTo>
                          <a:pt x="24" y="123"/>
                          <a:pt x="24" y="123"/>
                          <a:pt x="24" y="123"/>
                        </a:cubicBezTo>
                        <a:close/>
                        <a:moveTo>
                          <a:pt x="114" y="161"/>
                        </a:moveTo>
                        <a:cubicBezTo>
                          <a:pt x="113" y="161"/>
                          <a:pt x="112" y="160"/>
                          <a:pt x="112" y="160"/>
                        </a:cubicBezTo>
                        <a:cubicBezTo>
                          <a:pt x="111" y="161"/>
                          <a:pt x="112" y="161"/>
                          <a:pt x="113" y="162"/>
                        </a:cubicBezTo>
                        <a:cubicBezTo>
                          <a:pt x="113" y="162"/>
                          <a:pt x="114" y="161"/>
                          <a:pt x="114" y="161"/>
                        </a:cubicBezTo>
                        <a:close/>
                        <a:moveTo>
                          <a:pt x="162" y="171"/>
                        </a:moveTo>
                        <a:cubicBezTo>
                          <a:pt x="161" y="171"/>
                          <a:pt x="161" y="170"/>
                          <a:pt x="160" y="171"/>
                        </a:cubicBezTo>
                        <a:cubicBezTo>
                          <a:pt x="161" y="171"/>
                          <a:pt x="162" y="171"/>
                          <a:pt x="163" y="171"/>
                        </a:cubicBezTo>
                        <a:cubicBezTo>
                          <a:pt x="163" y="171"/>
                          <a:pt x="164" y="171"/>
                          <a:pt x="164" y="171"/>
                        </a:cubicBezTo>
                        <a:cubicBezTo>
                          <a:pt x="163" y="171"/>
                          <a:pt x="163" y="171"/>
                          <a:pt x="162" y="171"/>
                        </a:cubicBezTo>
                        <a:close/>
                        <a:moveTo>
                          <a:pt x="96" y="84"/>
                        </a:moveTo>
                        <a:cubicBezTo>
                          <a:pt x="95" y="83"/>
                          <a:pt x="93" y="82"/>
                          <a:pt x="91" y="82"/>
                        </a:cubicBezTo>
                        <a:cubicBezTo>
                          <a:pt x="93" y="82"/>
                          <a:pt x="94" y="83"/>
                          <a:pt x="96" y="84"/>
                        </a:cubicBezTo>
                        <a:close/>
                        <a:moveTo>
                          <a:pt x="123" y="154"/>
                        </a:moveTo>
                        <a:cubicBezTo>
                          <a:pt x="124" y="153"/>
                          <a:pt x="124" y="152"/>
                          <a:pt x="125" y="152"/>
                        </a:cubicBezTo>
                        <a:cubicBezTo>
                          <a:pt x="124" y="151"/>
                          <a:pt x="124" y="151"/>
                          <a:pt x="124" y="152"/>
                        </a:cubicBezTo>
                        <a:cubicBezTo>
                          <a:pt x="123" y="153"/>
                          <a:pt x="123" y="154"/>
                          <a:pt x="123" y="155"/>
                        </a:cubicBezTo>
                        <a:cubicBezTo>
                          <a:pt x="123" y="155"/>
                          <a:pt x="123" y="154"/>
                          <a:pt x="123" y="154"/>
                        </a:cubicBezTo>
                        <a:close/>
                        <a:moveTo>
                          <a:pt x="112" y="147"/>
                        </a:moveTo>
                        <a:cubicBezTo>
                          <a:pt x="112" y="147"/>
                          <a:pt x="111" y="147"/>
                          <a:pt x="111" y="147"/>
                        </a:cubicBezTo>
                        <a:cubicBezTo>
                          <a:pt x="111" y="148"/>
                          <a:pt x="111" y="150"/>
                          <a:pt x="111" y="151"/>
                        </a:cubicBezTo>
                        <a:cubicBezTo>
                          <a:pt x="111" y="149"/>
                          <a:pt x="112" y="148"/>
                          <a:pt x="112" y="147"/>
                        </a:cubicBezTo>
                        <a:close/>
                        <a:moveTo>
                          <a:pt x="201" y="88"/>
                        </a:moveTo>
                        <a:cubicBezTo>
                          <a:pt x="201" y="87"/>
                          <a:pt x="200" y="85"/>
                          <a:pt x="200" y="83"/>
                        </a:cubicBezTo>
                        <a:cubicBezTo>
                          <a:pt x="200" y="84"/>
                          <a:pt x="199" y="84"/>
                          <a:pt x="199" y="84"/>
                        </a:cubicBezTo>
                        <a:cubicBezTo>
                          <a:pt x="200" y="86"/>
                          <a:pt x="200" y="87"/>
                          <a:pt x="201" y="88"/>
                        </a:cubicBezTo>
                        <a:close/>
                        <a:moveTo>
                          <a:pt x="207" y="158"/>
                        </a:moveTo>
                        <a:cubicBezTo>
                          <a:pt x="206" y="159"/>
                          <a:pt x="204" y="160"/>
                          <a:pt x="203" y="162"/>
                        </a:cubicBezTo>
                        <a:cubicBezTo>
                          <a:pt x="203" y="162"/>
                          <a:pt x="203" y="162"/>
                          <a:pt x="203" y="162"/>
                        </a:cubicBezTo>
                        <a:cubicBezTo>
                          <a:pt x="204" y="161"/>
                          <a:pt x="206" y="160"/>
                          <a:pt x="207" y="158"/>
                        </a:cubicBezTo>
                        <a:cubicBezTo>
                          <a:pt x="207" y="158"/>
                          <a:pt x="207" y="158"/>
                          <a:pt x="207" y="158"/>
                        </a:cubicBezTo>
                        <a:close/>
                        <a:moveTo>
                          <a:pt x="134" y="157"/>
                        </a:moveTo>
                        <a:cubicBezTo>
                          <a:pt x="133" y="159"/>
                          <a:pt x="132" y="160"/>
                          <a:pt x="131" y="162"/>
                        </a:cubicBezTo>
                        <a:cubicBezTo>
                          <a:pt x="131" y="162"/>
                          <a:pt x="131" y="162"/>
                          <a:pt x="132" y="162"/>
                        </a:cubicBezTo>
                        <a:lnTo>
                          <a:pt x="134" y="157"/>
                        </a:lnTo>
                        <a:close/>
                        <a:moveTo>
                          <a:pt x="112" y="151"/>
                        </a:moveTo>
                        <a:cubicBezTo>
                          <a:pt x="112" y="152"/>
                          <a:pt x="111" y="154"/>
                          <a:pt x="111" y="155"/>
                        </a:cubicBezTo>
                        <a:cubicBezTo>
                          <a:pt x="112" y="155"/>
                          <a:pt x="112" y="155"/>
                          <a:pt x="112" y="155"/>
                        </a:cubicBezTo>
                        <a:cubicBezTo>
                          <a:pt x="112" y="154"/>
                          <a:pt x="112" y="153"/>
                          <a:pt x="112" y="152"/>
                        </a:cubicBezTo>
                        <a:cubicBezTo>
                          <a:pt x="112" y="151"/>
                          <a:pt x="113" y="151"/>
                          <a:pt x="112" y="151"/>
                        </a:cubicBezTo>
                        <a:close/>
                        <a:moveTo>
                          <a:pt x="164" y="153"/>
                        </a:moveTo>
                        <a:cubicBezTo>
                          <a:pt x="164" y="153"/>
                          <a:pt x="164" y="154"/>
                          <a:pt x="164" y="154"/>
                        </a:cubicBezTo>
                        <a:cubicBezTo>
                          <a:pt x="157" y="153"/>
                          <a:pt x="157" y="153"/>
                          <a:pt x="157" y="153"/>
                        </a:cubicBezTo>
                        <a:cubicBezTo>
                          <a:pt x="159" y="154"/>
                          <a:pt x="161" y="154"/>
                          <a:pt x="162" y="154"/>
                        </a:cubicBezTo>
                        <a:cubicBezTo>
                          <a:pt x="163" y="154"/>
                          <a:pt x="164" y="154"/>
                          <a:pt x="164" y="153"/>
                        </a:cubicBezTo>
                        <a:close/>
                        <a:moveTo>
                          <a:pt x="37" y="126"/>
                        </a:moveTo>
                        <a:cubicBezTo>
                          <a:pt x="37" y="124"/>
                          <a:pt x="37" y="122"/>
                          <a:pt x="36" y="120"/>
                        </a:cubicBezTo>
                        <a:cubicBezTo>
                          <a:pt x="37" y="120"/>
                          <a:pt x="36" y="119"/>
                          <a:pt x="36" y="120"/>
                        </a:cubicBezTo>
                        <a:cubicBezTo>
                          <a:pt x="37" y="126"/>
                          <a:pt x="37" y="126"/>
                          <a:pt x="37" y="126"/>
                        </a:cubicBezTo>
                        <a:cubicBezTo>
                          <a:pt x="37" y="126"/>
                          <a:pt x="38" y="127"/>
                          <a:pt x="37" y="126"/>
                        </a:cubicBezTo>
                        <a:close/>
                        <a:moveTo>
                          <a:pt x="35" y="127"/>
                        </a:moveTo>
                        <a:cubicBezTo>
                          <a:pt x="33" y="120"/>
                          <a:pt x="33" y="120"/>
                          <a:pt x="33" y="120"/>
                        </a:cubicBezTo>
                        <a:cubicBezTo>
                          <a:pt x="33" y="123"/>
                          <a:pt x="34" y="126"/>
                          <a:pt x="34" y="129"/>
                        </a:cubicBezTo>
                        <a:cubicBezTo>
                          <a:pt x="34" y="128"/>
                          <a:pt x="35" y="128"/>
                          <a:pt x="35" y="127"/>
                        </a:cubicBezTo>
                        <a:close/>
                        <a:moveTo>
                          <a:pt x="15" y="21"/>
                        </a:moveTo>
                        <a:cubicBezTo>
                          <a:pt x="13" y="21"/>
                          <a:pt x="12" y="23"/>
                          <a:pt x="11" y="25"/>
                        </a:cubicBezTo>
                        <a:cubicBezTo>
                          <a:pt x="13" y="24"/>
                          <a:pt x="14" y="22"/>
                          <a:pt x="15" y="21"/>
                        </a:cubicBezTo>
                        <a:close/>
                        <a:moveTo>
                          <a:pt x="74" y="67"/>
                        </a:moveTo>
                        <a:cubicBezTo>
                          <a:pt x="74" y="67"/>
                          <a:pt x="73" y="64"/>
                          <a:pt x="73" y="63"/>
                        </a:cubicBezTo>
                        <a:cubicBezTo>
                          <a:pt x="73" y="64"/>
                          <a:pt x="72" y="64"/>
                          <a:pt x="72" y="65"/>
                        </a:cubicBezTo>
                        <a:cubicBezTo>
                          <a:pt x="73" y="66"/>
                          <a:pt x="73" y="67"/>
                          <a:pt x="74" y="68"/>
                        </a:cubicBezTo>
                        <a:cubicBezTo>
                          <a:pt x="74" y="68"/>
                          <a:pt x="74" y="68"/>
                          <a:pt x="74" y="67"/>
                        </a:cubicBezTo>
                        <a:close/>
                        <a:moveTo>
                          <a:pt x="127" y="153"/>
                        </a:moveTo>
                        <a:cubicBezTo>
                          <a:pt x="126" y="154"/>
                          <a:pt x="126" y="156"/>
                          <a:pt x="126" y="157"/>
                        </a:cubicBezTo>
                        <a:cubicBezTo>
                          <a:pt x="127" y="156"/>
                          <a:pt x="128" y="154"/>
                          <a:pt x="128" y="153"/>
                        </a:cubicBezTo>
                        <a:lnTo>
                          <a:pt x="127" y="153"/>
                        </a:lnTo>
                        <a:close/>
                        <a:moveTo>
                          <a:pt x="125" y="154"/>
                        </a:moveTo>
                        <a:cubicBezTo>
                          <a:pt x="124" y="155"/>
                          <a:pt x="123" y="157"/>
                          <a:pt x="122" y="159"/>
                        </a:cubicBezTo>
                        <a:cubicBezTo>
                          <a:pt x="122" y="159"/>
                          <a:pt x="123" y="160"/>
                          <a:pt x="123" y="159"/>
                        </a:cubicBezTo>
                        <a:lnTo>
                          <a:pt x="125" y="154"/>
                        </a:lnTo>
                        <a:close/>
                        <a:moveTo>
                          <a:pt x="30" y="123"/>
                        </a:moveTo>
                        <a:cubicBezTo>
                          <a:pt x="30" y="124"/>
                          <a:pt x="30" y="124"/>
                          <a:pt x="30" y="124"/>
                        </a:cubicBezTo>
                        <a:cubicBezTo>
                          <a:pt x="31" y="131"/>
                          <a:pt x="31" y="131"/>
                          <a:pt x="31" y="131"/>
                        </a:cubicBezTo>
                        <a:cubicBezTo>
                          <a:pt x="31" y="131"/>
                          <a:pt x="32" y="131"/>
                          <a:pt x="32" y="130"/>
                        </a:cubicBezTo>
                        <a:cubicBezTo>
                          <a:pt x="30" y="124"/>
                          <a:pt x="30" y="124"/>
                          <a:pt x="30" y="124"/>
                        </a:cubicBezTo>
                        <a:lnTo>
                          <a:pt x="30" y="123"/>
                        </a:lnTo>
                        <a:close/>
                        <a:moveTo>
                          <a:pt x="100" y="148"/>
                        </a:moveTo>
                        <a:cubicBezTo>
                          <a:pt x="99" y="147"/>
                          <a:pt x="100" y="146"/>
                          <a:pt x="99" y="145"/>
                        </a:cubicBezTo>
                        <a:cubicBezTo>
                          <a:pt x="98" y="150"/>
                          <a:pt x="98" y="150"/>
                          <a:pt x="98" y="150"/>
                        </a:cubicBezTo>
                        <a:cubicBezTo>
                          <a:pt x="100" y="151"/>
                          <a:pt x="100" y="151"/>
                          <a:pt x="100" y="151"/>
                        </a:cubicBezTo>
                        <a:cubicBezTo>
                          <a:pt x="100" y="150"/>
                          <a:pt x="100" y="149"/>
                          <a:pt x="100" y="148"/>
                        </a:cubicBezTo>
                        <a:close/>
                        <a:moveTo>
                          <a:pt x="134" y="160"/>
                        </a:moveTo>
                        <a:cubicBezTo>
                          <a:pt x="135" y="158"/>
                          <a:pt x="137" y="157"/>
                          <a:pt x="138" y="155"/>
                        </a:cubicBezTo>
                        <a:cubicBezTo>
                          <a:pt x="137" y="155"/>
                          <a:pt x="136" y="154"/>
                          <a:pt x="136" y="155"/>
                        </a:cubicBezTo>
                        <a:cubicBezTo>
                          <a:pt x="136" y="157"/>
                          <a:pt x="135" y="158"/>
                          <a:pt x="134" y="160"/>
                        </a:cubicBezTo>
                        <a:close/>
                        <a:moveTo>
                          <a:pt x="27" y="122"/>
                        </a:move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30" y="133"/>
                          <a:pt x="29" y="132"/>
                        </a:cubicBezTo>
                        <a:lnTo>
                          <a:pt x="27" y="122"/>
                        </a:lnTo>
                        <a:close/>
                        <a:moveTo>
                          <a:pt x="104" y="151"/>
                        </a:moveTo>
                        <a:cubicBezTo>
                          <a:pt x="105" y="151"/>
                          <a:pt x="105" y="151"/>
                          <a:pt x="105" y="151"/>
                        </a:cubicBezTo>
                        <a:cubicBezTo>
                          <a:pt x="105" y="149"/>
                          <a:pt x="106" y="146"/>
                          <a:pt x="106" y="144"/>
                        </a:cubicBezTo>
                        <a:cubicBezTo>
                          <a:pt x="105" y="144"/>
                          <a:pt x="105" y="144"/>
                          <a:pt x="105" y="144"/>
                        </a:cubicBezTo>
                        <a:cubicBezTo>
                          <a:pt x="105" y="146"/>
                          <a:pt x="105" y="148"/>
                          <a:pt x="104" y="151"/>
                        </a:cubicBezTo>
                        <a:close/>
                        <a:moveTo>
                          <a:pt x="179" y="154"/>
                        </a:moveTo>
                        <a:cubicBezTo>
                          <a:pt x="175" y="154"/>
                          <a:pt x="171" y="154"/>
                          <a:pt x="166" y="154"/>
                        </a:cubicBezTo>
                        <a:cubicBezTo>
                          <a:pt x="166" y="155"/>
                          <a:pt x="167" y="154"/>
                          <a:pt x="167" y="154"/>
                        </a:cubicBezTo>
                        <a:cubicBezTo>
                          <a:pt x="172" y="154"/>
                          <a:pt x="175" y="154"/>
                          <a:pt x="179" y="154"/>
                        </a:cubicBezTo>
                        <a:close/>
                        <a:moveTo>
                          <a:pt x="77" y="69"/>
                        </a:moveTo>
                        <a:cubicBezTo>
                          <a:pt x="76" y="62"/>
                          <a:pt x="76" y="62"/>
                          <a:pt x="76" y="62"/>
                        </a:cubicBezTo>
                        <a:cubicBezTo>
                          <a:pt x="76" y="62"/>
                          <a:pt x="75" y="62"/>
                          <a:pt x="75" y="62"/>
                        </a:cubicBezTo>
                        <a:cubicBezTo>
                          <a:pt x="76" y="65"/>
                          <a:pt x="76" y="68"/>
                          <a:pt x="77" y="71"/>
                        </a:cubicBezTo>
                        <a:cubicBezTo>
                          <a:pt x="77" y="70"/>
                          <a:pt x="77" y="69"/>
                          <a:pt x="77" y="69"/>
                        </a:cubicBezTo>
                        <a:close/>
                        <a:moveTo>
                          <a:pt x="130" y="160"/>
                        </a:moveTo>
                        <a:cubicBezTo>
                          <a:pt x="132" y="158"/>
                          <a:pt x="133" y="156"/>
                          <a:pt x="134" y="154"/>
                        </a:cubicBezTo>
                        <a:cubicBezTo>
                          <a:pt x="133" y="155"/>
                          <a:pt x="133" y="154"/>
                          <a:pt x="132" y="154"/>
                        </a:cubicBezTo>
                        <a:lnTo>
                          <a:pt x="130" y="160"/>
                        </a:lnTo>
                        <a:close/>
                        <a:moveTo>
                          <a:pt x="188" y="169"/>
                        </a:moveTo>
                        <a:cubicBezTo>
                          <a:pt x="187" y="170"/>
                          <a:pt x="186" y="171"/>
                          <a:pt x="184" y="171"/>
                        </a:cubicBezTo>
                        <a:cubicBezTo>
                          <a:pt x="184" y="171"/>
                          <a:pt x="183" y="171"/>
                          <a:pt x="183" y="172"/>
                        </a:cubicBezTo>
                        <a:cubicBezTo>
                          <a:pt x="188" y="172"/>
                          <a:pt x="188" y="172"/>
                          <a:pt x="188" y="172"/>
                        </a:cubicBezTo>
                        <a:cubicBezTo>
                          <a:pt x="187" y="171"/>
                          <a:pt x="189" y="170"/>
                          <a:pt x="188" y="169"/>
                        </a:cubicBezTo>
                        <a:close/>
                        <a:moveTo>
                          <a:pt x="125" y="165"/>
                        </a:moveTo>
                        <a:cubicBezTo>
                          <a:pt x="118" y="162"/>
                          <a:pt x="118" y="162"/>
                          <a:pt x="118" y="162"/>
                        </a:cubicBezTo>
                        <a:cubicBezTo>
                          <a:pt x="118" y="162"/>
                          <a:pt x="118" y="163"/>
                          <a:pt x="117" y="163"/>
                        </a:cubicBezTo>
                        <a:cubicBezTo>
                          <a:pt x="120" y="164"/>
                          <a:pt x="122" y="164"/>
                          <a:pt x="125" y="165"/>
                        </a:cubicBezTo>
                        <a:close/>
                        <a:moveTo>
                          <a:pt x="179" y="163"/>
                        </a:moveTo>
                        <a:cubicBezTo>
                          <a:pt x="177" y="164"/>
                          <a:pt x="175" y="166"/>
                          <a:pt x="173" y="168"/>
                        </a:cubicBezTo>
                        <a:cubicBezTo>
                          <a:pt x="173" y="168"/>
                          <a:pt x="174" y="168"/>
                          <a:pt x="174" y="168"/>
                        </a:cubicBezTo>
                        <a:cubicBezTo>
                          <a:pt x="176" y="167"/>
                          <a:pt x="177" y="165"/>
                          <a:pt x="179" y="163"/>
                        </a:cubicBezTo>
                        <a:cubicBezTo>
                          <a:pt x="179" y="163"/>
                          <a:pt x="179" y="163"/>
                          <a:pt x="179" y="163"/>
                        </a:cubicBezTo>
                        <a:close/>
                        <a:moveTo>
                          <a:pt x="122" y="151"/>
                        </a:moveTo>
                        <a:cubicBezTo>
                          <a:pt x="122" y="151"/>
                          <a:pt x="122" y="151"/>
                          <a:pt x="122" y="151"/>
                        </a:cubicBezTo>
                        <a:cubicBezTo>
                          <a:pt x="121" y="153"/>
                          <a:pt x="120" y="156"/>
                          <a:pt x="119" y="158"/>
                        </a:cubicBezTo>
                        <a:cubicBezTo>
                          <a:pt x="120" y="158"/>
                          <a:pt x="120" y="159"/>
                          <a:pt x="121" y="158"/>
                        </a:cubicBezTo>
                        <a:cubicBezTo>
                          <a:pt x="123" y="152"/>
                          <a:pt x="123" y="152"/>
                          <a:pt x="123" y="152"/>
                        </a:cubicBezTo>
                        <a:cubicBezTo>
                          <a:pt x="123" y="152"/>
                          <a:pt x="122" y="151"/>
                          <a:pt x="122" y="151"/>
                        </a:cubicBezTo>
                        <a:close/>
                        <a:moveTo>
                          <a:pt x="84" y="133"/>
                        </a:moveTo>
                        <a:cubicBezTo>
                          <a:pt x="84" y="133"/>
                          <a:pt x="84" y="132"/>
                          <a:pt x="84" y="132"/>
                        </a:cubicBezTo>
                        <a:cubicBezTo>
                          <a:pt x="83" y="132"/>
                          <a:pt x="82" y="131"/>
                          <a:pt x="82" y="131"/>
                        </a:cubicBezTo>
                        <a:cubicBezTo>
                          <a:pt x="81" y="131"/>
                          <a:pt x="81" y="131"/>
                          <a:pt x="81" y="132"/>
                        </a:cubicBezTo>
                        <a:cubicBezTo>
                          <a:pt x="82" y="133"/>
                          <a:pt x="82" y="136"/>
                          <a:pt x="83" y="138"/>
                        </a:cubicBezTo>
                        <a:lnTo>
                          <a:pt x="84" y="133"/>
                        </a:lnTo>
                        <a:close/>
                        <a:moveTo>
                          <a:pt x="94" y="138"/>
                        </a:moveTo>
                        <a:cubicBezTo>
                          <a:pt x="94" y="138"/>
                          <a:pt x="94" y="138"/>
                          <a:pt x="93" y="138"/>
                        </a:cubicBezTo>
                        <a:cubicBezTo>
                          <a:pt x="93" y="140"/>
                          <a:pt x="93" y="143"/>
                          <a:pt x="94" y="146"/>
                        </a:cubicBezTo>
                        <a:cubicBezTo>
                          <a:pt x="94" y="143"/>
                          <a:pt x="95" y="141"/>
                          <a:pt x="95" y="139"/>
                        </a:cubicBezTo>
                        <a:cubicBezTo>
                          <a:pt x="95" y="139"/>
                          <a:pt x="94" y="139"/>
                          <a:pt x="94" y="138"/>
                        </a:cubicBezTo>
                        <a:close/>
                        <a:moveTo>
                          <a:pt x="119" y="150"/>
                        </a:moveTo>
                        <a:cubicBezTo>
                          <a:pt x="119" y="150"/>
                          <a:pt x="118" y="150"/>
                          <a:pt x="118" y="149"/>
                        </a:cubicBezTo>
                        <a:cubicBezTo>
                          <a:pt x="118" y="152"/>
                          <a:pt x="117" y="155"/>
                          <a:pt x="116" y="157"/>
                        </a:cubicBezTo>
                        <a:cubicBezTo>
                          <a:pt x="117" y="155"/>
                          <a:pt x="118" y="152"/>
                          <a:pt x="119" y="150"/>
                        </a:cubicBezTo>
                        <a:close/>
                        <a:moveTo>
                          <a:pt x="108" y="159"/>
                        </a:moveTo>
                        <a:cubicBezTo>
                          <a:pt x="107" y="158"/>
                          <a:pt x="107" y="158"/>
                          <a:pt x="106" y="158"/>
                        </a:cubicBezTo>
                        <a:cubicBezTo>
                          <a:pt x="106" y="158"/>
                          <a:pt x="105" y="158"/>
                          <a:pt x="105" y="157"/>
                        </a:cubicBezTo>
                        <a:cubicBezTo>
                          <a:pt x="104" y="157"/>
                          <a:pt x="104" y="157"/>
                          <a:pt x="103" y="158"/>
                        </a:cubicBezTo>
                        <a:cubicBezTo>
                          <a:pt x="103" y="158"/>
                          <a:pt x="103" y="157"/>
                          <a:pt x="103" y="157"/>
                        </a:cubicBezTo>
                        <a:cubicBezTo>
                          <a:pt x="103" y="156"/>
                          <a:pt x="102" y="156"/>
                          <a:pt x="101" y="156"/>
                        </a:cubicBezTo>
                        <a:cubicBezTo>
                          <a:pt x="100" y="155"/>
                          <a:pt x="100" y="156"/>
                          <a:pt x="100" y="156"/>
                        </a:cubicBezTo>
                        <a:cubicBezTo>
                          <a:pt x="103" y="158"/>
                          <a:pt x="105" y="159"/>
                          <a:pt x="108" y="160"/>
                        </a:cubicBezTo>
                        <a:cubicBezTo>
                          <a:pt x="108" y="159"/>
                          <a:pt x="108" y="159"/>
                          <a:pt x="108" y="159"/>
                        </a:cubicBezTo>
                        <a:close/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5" y="23"/>
                          <a:pt x="13" y="25"/>
                          <a:pt x="12" y="27"/>
                        </a:cubicBezTo>
                        <a:cubicBezTo>
                          <a:pt x="12" y="27"/>
                          <a:pt x="12" y="28"/>
                          <a:pt x="12" y="28"/>
                        </a:cubicBezTo>
                        <a:cubicBezTo>
                          <a:pt x="14" y="26"/>
                          <a:pt x="16" y="24"/>
                          <a:pt x="17" y="22"/>
                        </a:cubicBezTo>
                        <a:cubicBezTo>
                          <a:pt x="18" y="22"/>
                          <a:pt x="18" y="21"/>
                          <a:pt x="17" y="21"/>
                        </a:cubicBezTo>
                        <a:close/>
                        <a:moveTo>
                          <a:pt x="180" y="164"/>
                        </a:moveTo>
                        <a:cubicBezTo>
                          <a:pt x="183" y="162"/>
                          <a:pt x="185" y="160"/>
                          <a:pt x="188" y="158"/>
                        </a:cubicBezTo>
                        <a:cubicBezTo>
                          <a:pt x="187" y="158"/>
                          <a:pt x="186" y="158"/>
                          <a:pt x="186" y="158"/>
                        </a:cubicBezTo>
                        <a:cubicBezTo>
                          <a:pt x="184" y="160"/>
                          <a:pt x="182" y="162"/>
                          <a:pt x="180" y="164"/>
                        </a:cubicBezTo>
                        <a:close/>
                        <a:moveTo>
                          <a:pt x="198" y="152"/>
                        </a:moveTo>
                        <a:cubicBezTo>
                          <a:pt x="194" y="152"/>
                          <a:pt x="190" y="152"/>
                          <a:pt x="187" y="153"/>
                        </a:cubicBezTo>
                        <a:cubicBezTo>
                          <a:pt x="186" y="153"/>
                          <a:pt x="186" y="154"/>
                          <a:pt x="186" y="153"/>
                        </a:cubicBezTo>
                        <a:cubicBezTo>
                          <a:pt x="190" y="153"/>
                          <a:pt x="195" y="153"/>
                          <a:pt x="198" y="152"/>
                        </a:cubicBezTo>
                        <a:close/>
                        <a:moveTo>
                          <a:pt x="116" y="149"/>
                        </a:moveTo>
                        <a:cubicBezTo>
                          <a:pt x="116" y="149"/>
                          <a:pt x="116" y="149"/>
                          <a:pt x="116" y="149"/>
                        </a:cubicBezTo>
                        <a:cubicBezTo>
                          <a:pt x="113" y="156"/>
                          <a:pt x="113" y="156"/>
                          <a:pt x="113" y="156"/>
                        </a:cubicBezTo>
                        <a:cubicBezTo>
                          <a:pt x="114" y="156"/>
                          <a:pt x="115" y="157"/>
                          <a:pt x="115" y="156"/>
                        </a:cubicBezTo>
                        <a:cubicBezTo>
                          <a:pt x="116" y="154"/>
                          <a:pt x="116" y="151"/>
                          <a:pt x="116" y="149"/>
                        </a:cubicBezTo>
                        <a:close/>
                        <a:moveTo>
                          <a:pt x="145" y="158"/>
                        </a:moveTo>
                        <a:cubicBezTo>
                          <a:pt x="143" y="160"/>
                          <a:pt x="142" y="162"/>
                          <a:pt x="140" y="164"/>
                        </a:cubicBezTo>
                        <a:cubicBezTo>
                          <a:pt x="142" y="164"/>
                          <a:pt x="142" y="164"/>
                          <a:pt x="142" y="164"/>
                        </a:cubicBezTo>
                        <a:cubicBezTo>
                          <a:pt x="143" y="162"/>
                          <a:pt x="144" y="160"/>
                          <a:pt x="145" y="159"/>
                        </a:cubicBezTo>
                        <a:cubicBezTo>
                          <a:pt x="145" y="159"/>
                          <a:pt x="145" y="158"/>
                          <a:pt x="145" y="158"/>
                        </a:cubicBezTo>
                        <a:close/>
                        <a:moveTo>
                          <a:pt x="109" y="153"/>
                        </a:moveTo>
                        <a:cubicBezTo>
                          <a:pt x="110" y="149"/>
                          <a:pt x="110" y="149"/>
                          <a:pt x="110" y="149"/>
                        </a:cubicBezTo>
                        <a:cubicBezTo>
                          <a:pt x="110" y="148"/>
                          <a:pt x="110" y="146"/>
                          <a:pt x="109" y="147"/>
                        </a:cubicBezTo>
                        <a:cubicBezTo>
                          <a:pt x="108" y="154"/>
                          <a:pt x="108" y="154"/>
                          <a:pt x="108" y="154"/>
                        </a:cubicBezTo>
                        <a:cubicBezTo>
                          <a:pt x="107" y="154"/>
                          <a:pt x="109" y="155"/>
                          <a:pt x="109" y="155"/>
                        </a:cubicBezTo>
                        <a:cubicBezTo>
                          <a:pt x="109" y="154"/>
                          <a:pt x="109" y="153"/>
                          <a:pt x="109" y="153"/>
                        </a:cubicBezTo>
                        <a:close/>
                        <a:moveTo>
                          <a:pt x="173" y="161"/>
                        </a:moveTo>
                        <a:cubicBezTo>
                          <a:pt x="170" y="163"/>
                          <a:pt x="167" y="165"/>
                          <a:pt x="165" y="167"/>
                        </a:cubicBezTo>
                        <a:cubicBezTo>
                          <a:pt x="166" y="167"/>
                          <a:pt x="167" y="168"/>
                          <a:pt x="168" y="167"/>
                        </a:cubicBezTo>
                        <a:lnTo>
                          <a:pt x="173" y="161"/>
                        </a:lnTo>
                        <a:close/>
                        <a:moveTo>
                          <a:pt x="140" y="156"/>
                        </a:moveTo>
                        <a:cubicBezTo>
                          <a:pt x="137" y="158"/>
                          <a:pt x="136" y="160"/>
                          <a:pt x="134" y="163"/>
                        </a:cubicBezTo>
                        <a:cubicBezTo>
                          <a:pt x="135" y="163"/>
                          <a:pt x="136" y="163"/>
                          <a:pt x="136" y="163"/>
                        </a:cubicBezTo>
                        <a:cubicBezTo>
                          <a:pt x="137" y="161"/>
                          <a:pt x="139" y="158"/>
                          <a:pt x="140" y="156"/>
                        </a:cubicBezTo>
                        <a:close/>
                        <a:moveTo>
                          <a:pt x="80" y="72"/>
                        </a:moveTo>
                        <a:cubicBezTo>
                          <a:pt x="80" y="68"/>
                          <a:pt x="79" y="64"/>
                          <a:pt x="78" y="60"/>
                        </a:cubicBezTo>
                        <a:cubicBezTo>
                          <a:pt x="78" y="59"/>
                          <a:pt x="77" y="60"/>
                          <a:pt x="77" y="61"/>
                        </a:cubicBezTo>
                        <a:cubicBezTo>
                          <a:pt x="78" y="64"/>
                          <a:pt x="78" y="67"/>
                          <a:pt x="79" y="70"/>
                        </a:cubicBezTo>
                        <a:cubicBezTo>
                          <a:pt x="79" y="70"/>
                          <a:pt x="79" y="72"/>
                          <a:pt x="80" y="72"/>
                        </a:cubicBezTo>
                        <a:close/>
                        <a:moveTo>
                          <a:pt x="199" y="159"/>
                        </a:moveTo>
                        <a:cubicBezTo>
                          <a:pt x="195" y="161"/>
                          <a:pt x="192" y="164"/>
                          <a:pt x="189" y="166"/>
                        </a:cubicBezTo>
                        <a:cubicBezTo>
                          <a:pt x="191" y="167"/>
                          <a:pt x="193" y="166"/>
                          <a:pt x="194" y="164"/>
                        </a:cubicBezTo>
                        <a:cubicBezTo>
                          <a:pt x="195" y="163"/>
                          <a:pt x="197" y="161"/>
                          <a:pt x="199" y="159"/>
                        </a:cubicBezTo>
                        <a:close/>
                        <a:moveTo>
                          <a:pt x="96" y="146"/>
                        </a:move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96" y="143"/>
                          <a:pt x="95" y="145"/>
                          <a:pt x="94" y="149"/>
                        </a:cubicBezTo>
                        <a:cubicBezTo>
                          <a:pt x="96" y="149"/>
                          <a:pt x="96" y="149"/>
                          <a:pt x="96" y="149"/>
                        </a:cubicBezTo>
                        <a:cubicBezTo>
                          <a:pt x="97" y="148"/>
                          <a:pt x="97" y="147"/>
                          <a:pt x="96" y="146"/>
                        </a:cubicBezTo>
                        <a:close/>
                        <a:moveTo>
                          <a:pt x="86" y="69"/>
                        </a:move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6"/>
                          <a:pt x="82" y="56"/>
                          <a:pt x="83" y="56"/>
                        </a:cubicBezTo>
                        <a:cubicBezTo>
                          <a:pt x="85" y="68"/>
                          <a:pt x="85" y="68"/>
                          <a:pt x="85" y="68"/>
                        </a:cubicBezTo>
                        <a:cubicBezTo>
                          <a:pt x="85" y="69"/>
                          <a:pt x="86" y="69"/>
                          <a:pt x="86" y="69"/>
                        </a:cubicBezTo>
                        <a:close/>
                        <a:moveTo>
                          <a:pt x="104" y="150"/>
                        </a:moveTo>
                        <a:cubicBezTo>
                          <a:pt x="104" y="146"/>
                          <a:pt x="104" y="146"/>
                          <a:pt x="104" y="146"/>
                        </a:cubicBezTo>
                        <a:cubicBezTo>
                          <a:pt x="104" y="145"/>
                          <a:pt x="104" y="144"/>
                          <a:pt x="103" y="143"/>
                        </a:cubicBezTo>
                        <a:cubicBezTo>
                          <a:pt x="101" y="151"/>
                          <a:pt x="101" y="151"/>
                          <a:pt x="101" y="151"/>
                        </a:cubicBezTo>
                        <a:cubicBezTo>
                          <a:pt x="101" y="152"/>
                          <a:pt x="102" y="152"/>
                          <a:pt x="103" y="152"/>
                        </a:cubicBezTo>
                        <a:cubicBezTo>
                          <a:pt x="103" y="152"/>
                          <a:pt x="104" y="150"/>
                          <a:pt x="104" y="150"/>
                        </a:cubicBezTo>
                        <a:close/>
                        <a:moveTo>
                          <a:pt x="102" y="143"/>
                        </a:moveTo>
                        <a:cubicBezTo>
                          <a:pt x="102" y="143"/>
                          <a:pt x="102" y="142"/>
                          <a:pt x="102" y="142"/>
                        </a:cubicBezTo>
                        <a:cubicBezTo>
                          <a:pt x="100" y="142"/>
                          <a:pt x="99" y="141"/>
                          <a:pt x="98" y="140"/>
                        </a:cubicBezTo>
                        <a:cubicBezTo>
                          <a:pt x="97" y="142"/>
                          <a:pt x="98" y="144"/>
                          <a:pt x="98" y="146"/>
                        </a:cubicBezTo>
                        <a:cubicBezTo>
                          <a:pt x="98" y="145"/>
                          <a:pt x="98" y="144"/>
                          <a:pt x="99" y="143"/>
                        </a:cubicBezTo>
                        <a:cubicBezTo>
                          <a:pt x="99" y="142"/>
                          <a:pt x="100" y="142"/>
                          <a:pt x="100" y="142"/>
                        </a:cubicBezTo>
                        <a:cubicBezTo>
                          <a:pt x="100" y="143"/>
                          <a:pt x="101" y="145"/>
                          <a:pt x="101" y="147"/>
                        </a:cubicBezTo>
                        <a:cubicBezTo>
                          <a:pt x="101" y="145"/>
                          <a:pt x="102" y="144"/>
                          <a:pt x="102" y="143"/>
                        </a:cubicBezTo>
                        <a:close/>
                        <a:moveTo>
                          <a:pt x="36" y="127"/>
                        </a:moveTo>
                        <a:cubicBezTo>
                          <a:pt x="35" y="122"/>
                          <a:pt x="34" y="117"/>
                          <a:pt x="34" y="112"/>
                        </a:cubicBezTo>
                        <a:cubicBezTo>
                          <a:pt x="33" y="113"/>
                          <a:pt x="33" y="113"/>
                          <a:pt x="33" y="113"/>
                        </a:cubicBezTo>
                        <a:cubicBezTo>
                          <a:pt x="35" y="126"/>
                          <a:pt x="35" y="126"/>
                          <a:pt x="35" y="126"/>
                        </a:cubicBezTo>
                        <a:cubicBezTo>
                          <a:pt x="35" y="126"/>
                          <a:pt x="36" y="128"/>
                          <a:pt x="36" y="127"/>
                        </a:cubicBezTo>
                        <a:close/>
                        <a:moveTo>
                          <a:pt x="162" y="158"/>
                        </a:moveTo>
                        <a:cubicBezTo>
                          <a:pt x="161" y="158"/>
                          <a:pt x="161" y="159"/>
                          <a:pt x="161" y="159"/>
                        </a:cubicBezTo>
                        <a:cubicBezTo>
                          <a:pt x="158" y="161"/>
                          <a:pt x="156" y="163"/>
                          <a:pt x="153" y="166"/>
                        </a:cubicBezTo>
                        <a:cubicBezTo>
                          <a:pt x="154" y="166"/>
                          <a:pt x="155" y="166"/>
                          <a:pt x="155" y="166"/>
                        </a:cubicBezTo>
                        <a:cubicBezTo>
                          <a:pt x="158" y="164"/>
                          <a:pt x="159" y="161"/>
                          <a:pt x="162" y="158"/>
                        </a:cubicBezTo>
                        <a:close/>
                        <a:moveTo>
                          <a:pt x="218" y="145"/>
                        </a:moveTo>
                        <a:cubicBezTo>
                          <a:pt x="217" y="141"/>
                          <a:pt x="217" y="141"/>
                          <a:pt x="217" y="141"/>
                        </a:cubicBezTo>
                        <a:cubicBezTo>
                          <a:pt x="216" y="139"/>
                          <a:pt x="216" y="137"/>
                          <a:pt x="215" y="137"/>
                        </a:cubicBezTo>
                        <a:cubicBezTo>
                          <a:pt x="215" y="140"/>
                          <a:pt x="216" y="143"/>
                          <a:pt x="217" y="145"/>
                        </a:cubicBezTo>
                        <a:cubicBezTo>
                          <a:pt x="217" y="146"/>
                          <a:pt x="217" y="145"/>
                          <a:pt x="218" y="145"/>
                        </a:cubicBezTo>
                        <a:cubicBezTo>
                          <a:pt x="218" y="145"/>
                          <a:pt x="218" y="146"/>
                          <a:pt x="218" y="145"/>
                        </a:cubicBezTo>
                        <a:close/>
                        <a:moveTo>
                          <a:pt x="191" y="160"/>
                        </a:moveTo>
                        <a:cubicBezTo>
                          <a:pt x="187" y="162"/>
                          <a:pt x="184" y="164"/>
                          <a:pt x="181" y="167"/>
                        </a:cubicBezTo>
                        <a:cubicBezTo>
                          <a:pt x="180" y="168"/>
                          <a:pt x="181" y="168"/>
                          <a:pt x="181" y="168"/>
                        </a:cubicBezTo>
                        <a:cubicBezTo>
                          <a:pt x="182" y="167"/>
                          <a:pt x="183" y="168"/>
                          <a:pt x="183" y="168"/>
                        </a:cubicBezTo>
                        <a:cubicBezTo>
                          <a:pt x="186" y="164"/>
                          <a:pt x="188" y="162"/>
                          <a:pt x="191" y="160"/>
                        </a:cubicBezTo>
                        <a:close/>
                        <a:moveTo>
                          <a:pt x="154" y="158"/>
                        </a:moveTo>
                        <a:cubicBezTo>
                          <a:pt x="152" y="160"/>
                          <a:pt x="149" y="162"/>
                          <a:pt x="147" y="164"/>
                        </a:cubicBezTo>
                        <a:cubicBezTo>
                          <a:pt x="147" y="165"/>
                          <a:pt x="149" y="166"/>
                          <a:pt x="149" y="165"/>
                        </a:cubicBezTo>
                        <a:cubicBezTo>
                          <a:pt x="154" y="159"/>
                          <a:pt x="154" y="159"/>
                          <a:pt x="154" y="159"/>
                        </a:cubicBezTo>
                        <a:cubicBezTo>
                          <a:pt x="153" y="158"/>
                          <a:pt x="154" y="157"/>
                          <a:pt x="154" y="158"/>
                        </a:cubicBezTo>
                        <a:close/>
                        <a:moveTo>
                          <a:pt x="33" y="129"/>
                        </a:moveTo>
                        <a:cubicBezTo>
                          <a:pt x="33" y="124"/>
                          <a:pt x="31" y="120"/>
                          <a:pt x="32" y="114"/>
                        </a:cubicBezTo>
                        <a:cubicBezTo>
                          <a:pt x="31" y="115"/>
                          <a:pt x="30" y="115"/>
                          <a:pt x="30" y="116"/>
                        </a:cubicBezTo>
                        <a:cubicBezTo>
                          <a:pt x="31" y="120"/>
                          <a:pt x="32" y="124"/>
                          <a:pt x="33" y="129"/>
                        </a:cubicBezTo>
                        <a:cubicBezTo>
                          <a:pt x="33" y="129"/>
                          <a:pt x="33" y="130"/>
                          <a:pt x="33" y="129"/>
                        </a:cubicBezTo>
                        <a:close/>
                        <a:moveTo>
                          <a:pt x="24" y="26"/>
                        </a:move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3" y="27"/>
                          <a:pt x="23" y="27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19" y="31"/>
                          <a:pt x="16" y="34"/>
                          <a:pt x="12" y="38"/>
                        </a:cubicBezTo>
                        <a:cubicBezTo>
                          <a:pt x="12" y="38"/>
                          <a:pt x="12" y="39"/>
                          <a:pt x="12" y="40"/>
                        </a:cubicBezTo>
                        <a:cubicBezTo>
                          <a:pt x="13" y="41"/>
                          <a:pt x="13" y="40"/>
                          <a:pt x="13" y="40"/>
                        </a:cubicBezTo>
                        <a:cubicBezTo>
                          <a:pt x="16" y="35"/>
                          <a:pt x="19" y="32"/>
                          <a:pt x="23" y="28"/>
                        </a:cubicBezTo>
                        <a:cubicBezTo>
                          <a:pt x="23" y="28"/>
                          <a:pt x="23" y="28"/>
                          <a:pt x="23" y="28"/>
                        </a:cubicBezTo>
                        <a:cubicBezTo>
                          <a:pt x="23" y="28"/>
                          <a:pt x="24" y="27"/>
                          <a:pt x="24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lnTo>
                          <a:pt x="24" y="26"/>
                        </a:lnTo>
                        <a:close/>
                        <a:moveTo>
                          <a:pt x="21" y="21"/>
                        </a:moveTo>
                        <a:cubicBezTo>
                          <a:pt x="21" y="21"/>
                          <a:pt x="20" y="21"/>
                          <a:pt x="20" y="21"/>
                        </a:cubicBezTo>
                        <a:cubicBezTo>
                          <a:pt x="17" y="25"/>
                          <a:pt x="14" y="28"/>
                          <a:pt x="12" y="32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2" y="22"/>
                          <a:pt x="22" y="21"/>
                          <a:pt x="21" y="21"/>
                        </a:cubicBezTo>
                        <a:close/>
                        <a:moveTo>
                          <a:pt x="144" y="156"/>
                        </a:moveTo>
                        <a:cubicBezTo>
                          <a:pt x="143" y="156"/>
                          <a:pt x="142" y="156"/>
                          <a:pt x="142" y="156"/>
                        </a:cubicBezTo>
                        <a:cubicBezTo>
                          <a:pt x="141" y="156"/>
                          <a:pt x="141" y="156"/>
                          <a:pt x="141" y="156"/>
                        </a:cubicBezTo>
                        <a:cubicBezTo>
                          <a:pt x="140" y="159"/>
                          <a:pt x="139" y="161"/>
                          <a:pt x="137" y="163"/>
                        </a:cubicBezTo>
                        <a:cubicBezTo>
                          <a:pt x="137" y="163"/>
                          <a:pt x="138" y="163"/>
                          <a:pt x="138" y="163"/>
                        </a:cubicBezTo>
                        <a:cubicBezTo>
                          <a:pt x="140" y="161"/>
                          <a:pt x="142" y="159"/>
                          <a:pt x="144" y="156"/>
                        </a:cubicBezTo>
                        <a:cubicBezTo>
                          <a:pt x="144" y="156"/>
                          <a:pt x="144" y="156"/>
                          <a:pt x="144" y="156"/>
                        </a:cubicBezTo>
                        <a:close/>
                        <a:moveTo>
                          <a:pt x="197" y="163"/>
                        </a:moveTo>
                        <a:cubicBezTo>
                          <a:pt x="201" y="161"/>
                          <a:pt x="205" y="158"/>
                          <a:pt x="208" y="155"/>
                        </a:cubicBezTo>
                        <a:cubicBezTo>
                          <a:pt x="207" y="155"/>
                          <a:pt x="205" y="155"/>
                          <a:pt x="205" y="155"/>
                        </a:cubicBezTo>
                        <a:cubicBezTo>
                          <a:pt x="202" y="158"/>
                          <a:pt x="199" y="160"/>
                          <a:pt x="197" y="163"/>
                        </a:cubicBezTo>
                        <a:close/>
                        <a:moveTo>
                          <a:pt x="83" y="70"/>
                        </a:moveTo>
                        <a:cubicBezTo>
                          <a:pt x="83" y="66"/>
                          <a:pt x="82" y="61"/>
                          <a:pt x="81" y="57"/>
                        </a:cubicBezTo>
                        <a:cubicBezTo>
                          <a:pt x="81" y="58"/>
                          <a:pt x="80" y="58"/>
                          <a:pt x="80" y="59"/>
                        </a:cubicBezTo>
                        <a:cubicBezTo>
                          <a:pt x="81" y="63"/>
                          <a:pt x="82" y="67"/>
                          <a:pt x="83" y="71"/>
                        </a:cubicBezTo>
                        <a:cubicBezTo>
                          <a:pt x="84" y="71"/>
                          <a:pt x="83" y="70"/>
                          <a:pt x="83" y="70"/>
                        </a:cubicBezTo>
                        <a:close/>
                        <a:moveTo>
                          <a:pt x="129" y="154"/>
                        </a:moveTo>
                        <a:cubicBezTo>
                          <a:pt x="128" y="156"/>
                          <a:pt x="127" y="158"/>
                          <a:pt x="125" y="160"/>
                        </a:cubicBezTo>
                        <a:cubicBezTo>
                          <a:pt x="126" y="160"/>
                          <a:pt x="127" y="160"/>
                          <a:pt x="128" y="161"/>
                        </a:cubicBezTo>
                        <a:cubicBezTo>
                          <a:pt x="129" y="159"/>
                          <a:pt x="130" y="156"/>
                          <a:pt x="131" y="154"/>
                        </a:cubicBezTo>
                        <a:cubicBezTo>
                          <a:pt x="131" y="154"/>
                          <a:pt x="130" y="153"/>
                          <a:pt x="129" y="154"/>
                        </a:cubicBezTo>
                        <a:close/>
                        <a:moveTo>
                          <a:pt x="14" y="33"/>
                        </a:moveTo>
                        <a:cubicBezTo>
                          <a:pt x="14" y="33"/>
                          <a:pt x="15" y="34"/>
                          <a:pt x="15" y="33"/>
                        </a:cubicBezTo>
                        <a:cubicBezTo>
                          <a:pt x="27" y="22"/>
                          <a:pt x="27" y="22"/>
                          <a:pt x="27" y="22"/>
                        </a:cubicBezTo>
                        <a:cubicBezTo>
                          <a:pt x="26" y="22"/>
                          <a:pt x="26" y="22"/>
                          <a:pt x="25" y="21"/>
                        </a:cubicBezTo>
                        <a:cubicBezTo>
                          <a:pt x="21" y="25"/>
                          <a:pt x="18" y="29"/>
                          <a:pt x="14" y="33"/>
                        </a:cubicBezTo>
                        <a:close/>
                        <a:moveTo>
                          <a:pt x="173" y="159"/>
                        </a:moveTo>
                        <a:cubicBezTo>
                          <a:pt x="171" y="159"/>
                          <a:pt x="170" y="158"/>
                          <a:pt x="169" y="159"/>
                        </a:cubicBezTo>
                        <a:cubicBezTo>
                          <a:pt x="162" y="167"/>
                          <a:pt x="162" y="167"/>
                          <a:pt x="162" y="167"/>
                        </a:cubicBezTo>
                        <a:lnTo>
                          <a:pt x="173" y="159"/>
                        </a:lnTo>
                        <a:close/>
                        <a:moveTo>
                          <a:pt x="39" y="123"/>
                        </a:moveTo>
                        <a:cubicBezTo>
                          <a:pt x="38" y="118"/>
                          <a:pt x="37" y="114"/>
                          <a:pt x="37" y="109"/>
                        </a:cubicBezTo>
                        <a:cubicBezTo>
                          <a:pt x="36" y="109"/>
                          <a:pt x="35" y="110"/>
                          <a:pt x="35" y="111"/>
                        </a:cubicBezTo>
                        <a:cubicBezTo>
                          <a:pt x="39" y="126"/>
                          <a:pt x="39" y="126"/>
                          <a:pt x="39" y="126"/>
                        </a:cubicBezTo>
                        <a:cubicBezTo>
                          <a:pt x="39" y="124"/>
                          <a:pt x="39" y="123"/>
                          <a:pt x="39" y="123"/>
                        </a:cubicBezTo>
                        <a:close/>
                        <a:moveTo>
                          <a:pt x="46" y="119"/>
                        </a:moveTo>
                        <a:cubicBezTo>
                          <a:pt x="45" y="113"/>
                          <a:pt x="45" y="113"/>
                          <a:pt x="45" y="113"/>
                        </a:cubicBezTo>
                        <a:cubicBezTo>
                          <a:pt x="45" y="113"/>
                          <a:pt x="44" y="112"/>
                          <a:pt x="44" y="112"/>
                        </a:cubicBezTo>
                        <a:cubicBezTo>
                          <a:pt x="43" y="112"/>
                          <a:pt x="43" y="111"/>
                          <a:pt x="43" y="111"/>
                        </a:cubicBezTo>
                        <a:cubicBezTo>
                          <a:pt x="43" y="115"/>
                          <a:pt x="44" y="118"/>
                          <a:pt x="44" y="123"/>
                        </a:cubicBezTo>
                        <a:cubicBezTo>
                          <a:pt x="44" y="122"/>
                          <a:pt x="45" y="122"/>
                          <a:pt x="45" y="122"/>
                        </a:cubicBezTo>
                        <a:cubicBezTo>
                          <a:pt x="45" y="121"/>
                          <a:pt x="46" y="120"/>
                          <a:pt x="46" y="119"/>
                        </a:cubicBezTo>
                        <a:close/>
                        <a:moveTo>
                          <a:pt x="159" y="158"/>
                        </a:moveTo>
                        <a:cubicBezTo>
                          <a:pt x="158" y="158"/>
                          <a:pt x="158" y="158"/>
                          <a:pt x="157" y="158"/>
                        </a:cubicBezTo>
                        <a:cubicBezTo>
                          <a:pt x="157" y="158"/>
                          <a:pt x="155" y="157"/>
                          <a:pt x="155" y="158"/>
                        </a:cubicBezTo>
                        <a:cubicBezTo>
                          <a:pt x="154" y="160"/>
                          <a:pt x="153" y="162"/>
                          <a:pt x="152" y="163"/>
                        </a:cubicBezTo>
                        <a:cubicBezTo>
                          <a:pt x="152" y="164"/>
                          <a:pt x="151" y="166"/>
                          <a:pt x="151" y="166"/>
                        </a:cubicBezTo>
                        <a:cubicBezTo>
                          <a:pt x="159" y="159"/>
                          <a:pt x="159" y="159"/>
                          <a:pt x="159" y="159"/>
                        </a:cubicBezTo>
                        <a:cubicBezTo>
                          <a:pt x="159" y="159"/>
                          <a:pt x="160" y="158"/>
                          <a:pt x="159" y="158"/>
                        </a:cubicBezTo>
                        <a:close/>
                        <a:moveTo>
                          <a:pt x="42" y="123"/>
                        </a:move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0" y="118"/>
                          <a:pt x="39" y="114"/>
                          <a:pt x="38" y="109"/>
                        </a:cubicBezTo>
                        <a:cubicBezTo>
                          <a:pt x="39" y="114"/>
                          <a:pt x="39" y="120"/>
                          <a:pt x="40" y="125"/>
                        </a:cubicBezTo>
                        <a:cubicBezTo>
                          <a:pt x="40" y="125"/>
                          <a:pt x="41" y="124"/>
                          <a:pt x="42" y="123"/>
                        </a:cubicBezTo>
                        <a:close/>
                        <a:moveTo>
                          <a:pt x="149" y="157"/>
                        </a:moveTo>
                        <a:cubicBezTo>
                          <a:pt x="149" y="157"/>
                          <a:pt x="148" y="157"/>
                          <a:pt x="148" y="157"/>
                        </a:cubicBezTo>
                        <a:cubicBezTo>
                          <a:pt x="144" y="164"/>
                          <a:pt x="144" y="164"/>
                          <a:pt x="144" y="164"/>
                        </a:cubicBezTo>
                        <a:cubicBezTo>
                          <a:pt x="143" y="164"/>
                          <a:pt x="144" y="165"/>
                          <a:pt x="144" y="164"/>
                        </a:cubicBezTo>
                        <a:cubicBezTo>
                          <a:pt x="147" y="162"/>
                          <a:pt x="149" y="160"/>
                          <a:pt x="152" y="157"/>
                        </a:cubicBezTo>
                        <a:cubicBezTo>
                          <a:pt x="151" y="157"/>
                          <a:pt x="150" y="157"/>
                          <a:pt x="149" y="157"/>
                        </a:cubicBezTo>
                        <a:close/>
                        <a:moveTo>
                          <a:pt x="200" y="156"/>
                        </a:moveTo>
                        <a:cubicBezTo>
                          <a:pt x="195" y="156"/>
                          <a:pt x="193" y="159"/>
                          <a:pt x="191" y="162"/>
                        </a:cubicBezTo>
                        <a:cubicBezTo>
                          <a:pt x="186" y="167"/>
                          <a:pt x="186" y="167"/>
                          <a:pt x="186" y="167"/>
                        </a:cubicBezTo>
                        <a:cubicBezTo>
                          <a:pt x="190" y="163"/>
                          <a:pt x="195" y="160"/>
                          <a:pt x="200" y="156"/>
                        </a:cubicBezTo>
                        <a:close/>
                        <a:moveTo>
                          <a:pt x="157" y="166"/>
                        </a:moveTo>
                        <a:cubicBezTo>
                          <a:pt x="157" y="167"/>
                          <a:pt x="158" y="167"/>
                          <a:pt x="158" y="167"/>
                        </a:cubicBezTo>
                        <a:cubicBezTo>
                          <a:pt x="161" y="164"/>
                          <a:pt x="164" y="162"/>
                          <a:pt x="167" y="159"/>
                        </a:cubicBezTo>
                        <a:cubicBezTo>
                          <a:pt x="166" y="159"/>
                          <a:pt x="165" y="158"/>
                          <a:pt x="163" y="159"/>
                        </a:cubicBezTo>
                        <a:lnTo>
                          <a:pt x="157" y="166"/>
                        </a:lnTo>
                        <a:close/>
                        <a:moveTo>
                          <a:pt x="87" y="144"/>
                        </a:moveTo>
                        <a:cubicBezTo>
                          <a:pt x="87" y="140"/>
                          <a:pt x="86" y="137"/>
                          <a:pt x="86" y="134"/>
                        </a:cubicBezTo>
                        <a:cubicBezTo>
                          <a:pt x="86" y="134"/>
                          <a:pt x="85" y="133"/>
                          <a:pt x="85" y="133"/>
                        </a:cubicBezTo>
                        <a:cubicBezTo>
                          <a:pt x="84" y="137"/>
                          <a:pt x="83" y="140"/>
                          <a:pt x="83" y="143"/>
                        </a:cubicBezTo>
                        <a:cubicBezTo>
                          <a:pt x="84" y="143"/>
                          <a:pt x="85" y="144"/>
                          <a:pt x="86" y="145"/>
                        </a:cubicBezTo>
                        <a:cubicBezTo>
                          <a:pt x="86" y="145"/>
                          <a:pt x="87" y="144"/>
                          <a:pt x="87" y="144"/>
                        </a:cubicBezTo>
                        <a:close/>
                        <a:moveTo>
                          <a:pt x="182" y="158"/>
                        </a:moveTo>
                        <a:cubicBezTo>
                          <a:pt x="180" y="159"/>
                          <a:pt x="179" y="159"/>
                          <a:pt x="177" y="159"/>
                        </a:cubicBezTo>
                        <a:cubicBezTo>
                          <a:pt x="169" y="168"/>
                          <a:pt x="169" y="168"/>
                          <a:pt x="169" y="168"/>
                        </a:cubicBezTo>
                        <a:cubicBezTo>
                          <a:pt x="169" y="168"/>
                          <a:pt x="170" y="168"/>
                          <a:pt x="170" y="168"/>
                        </a:cubicBezTo>
                        <a:cubicBezTo>
                          <a:pt x="174" y="165"/>
                          <a:pt x="178" y="162"/>
                          <a:pt x="181" y="159"/>
                        </a:cubicBezTo>
                        <a:cubicBezTo>
                          <a:pt x="182" y="159"/>
                          <a:pt x="183" y="158"/>
                          <a:pt x="182" y="158"/>
                        </a:cubicBezTo>
                        <a:close/>
                        <a:moveTo>
                          <a:pt x="30" y="23"/>
                        </a:moveTo>
                        <a:cubicBezTo>
                          <a:pt x="30" y="23"/>
                          <a:pt x="29" y="23"/>
                          <a:pt x="29" y="23"/>
                        </a:cubicBezTo>
                        <a:cubicBezTo>
                          <a:pt x="24" y="29"/>
                          <a:pt x="18" y="34"/>
                          <a:pt x="14" y="41"/>
                        </a:cubicBezTo>
                        <a:cubicBezTo>
                          <a:pt x="14" y="41"/>
                          <a:pt x="15" y="41"/>
                          <a:pt x="15" y="41"/>
                        </a:cubicBezTo>
                        <a:cubicBezTo>
                          <a:pt x="20" y="35"/>
                          <a:pt x="26" y="29"/>
                          <a:pt x="32" y="23"/>
                        </a:cubicBezTo>
                        <a:cubicBezTo>
                          <a:pt x="31" y="23"/>
                          <a:pt x="30" y="23"/>
                          <a:pt x="30" y="23"/>
                        </a:cubicBezTo>
                        <a:close/>
                        <a:moveTo>
                          <a:pt x="44" y="112"/>
                        </a:moveTo>
                        <a:cubicBezTo>
                          <a:pt x="44" y="109"/>
                          <a:pt x="44" y="107"/>
                          <a:pt x="43" y="104"/>
                        </a:cubicBezTo>
                        <a:cubicBezTo>
                          <a:pt x="39" y="107"/>
                          <a:pt x="39" y="107"/>
                          <a:pt x="39" y="107"/>
                        </a:cubicBezTo>
                        <a:cubicBezTo>
                          <a:pt x="40" y="112"/>
                          <a:pt x="41" y="118"/>
                          <a:pt x="43" y="122"/>
                        </a:cubicBezTo>
                        <a:cubicBezTo>
                          <a:pt x="43" y="117"/>
                          <a:pt x="42" y="112"/>
                          <a:pt x="42" y="108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lose/>
                        <a:moveTo>
                          <a:pt x="17" y="49"/>
                        </a:moveTo>
                        <a:cubicBezTo>
                          <a:pt x="25" y="41"/>
                          <a:pt x="32" y="32"/>
                          <a:pt x="41" y="25"/>
                        </a:cubicBezTo>
                        <a:cubicBezTo>
                          <a:pt x="41" y="25"/>
                          <a:pt x="39" y="25"/>
                          <a:pt x="38" y="25"/>
                        </a:cubicBezTo>
                        <a:cubicBezTo>
                          <a:pt x="38" y="25"/>
                          <a:pt x="37" y="25"/>
                          <a:pt x="37" y="26"/>
                        </a:cubicBezTo>
                        <a:cubicBezTo>
                          <a:pt x="30" y="33"/>
                          <a:pt x="24" y="41"/>
                          <a:pt x="17" y="49"/>
                        </a:cubicBezTo>
                        <a:close/>
                        <a:moveTo>
                          <a:pt x="82" y="140"/>
                        </a:moveTo>
                        <a:cubicBezTo>
                          <a:pt x="82" y="137"/>
                          <a:pt x="81" y="136"/>
                          <a:pt x="81" y="134"/>
                        </a:cubicBezTo>
                        <a:cubicBezTo>
                          <a:pt x="81" y="133"/>
                          <a:pt x="80" y="131"/>
                          <a:pt x="80" y="132"/>
                        </a:cubicBezTo>
                        <a:cubicBezTo>
                          <a:pt x="79" y="134"/>
                          <a:pt x="78" y="136"/>
                          <a:pt x="77" y="139"/>
                        </a:cubicBezTo>
                        <a:cubicBezTo>
                          <a:pt x="77" y="139"/>
                          <a:pt x="77" y="139"/>
                          <a:pt x="77" y="138"/>
                        </a:cubicBezTo>
                        <a:cubicBezTo>
                          <a:pt x="76" y="136"/>
                          <a:pt x="76" y="134"/>
                          <a:pt x="75" y="132"/>
                        </a:cubicBezTo>
                        <a:cubicBezTo>
                          <a:pt x="75" y="134"/>
                          <a:pt x="75" y="136"/>
                          <a:pt x="75" y="139"/>
                        </a:cubicBezTo>
                        <a:cubicBezTo>
                          <a:pt x="77" y="140"/>
                          <a:pt x="80" y="141"/>
                          <a:pt x="82" y="142"/>
                        </a:cubicBezTo>
                        <a:cubicBezTo>
                          <a:pt x="82" y="141"/>
                          <a:pt x="82" y="140"/>
                          <a:pt x="82" y="140"/>
                        </a:cubicBezTo>
                        <a:close/>
                        <a:moveTo>
                          <a:pt x="89" y="64"/>
                        </a:moveTo>
                        <a:cubicBezTo>
                          <a:pt x="89" y="64"/>
                          <a:pt x="89" y="63"/>
                          <a:pt x="89" y="63"/>
                        </a:cubicBezTo>
                        <a:cubicBezTo>
                          <a:pt x="89" y="59"/>
                          <a:pt x="89" y="55"/>
                          <a:pt x="89" y="51"/>
                        </a:cubicBezTo>
                        <a:cubicBezTo>
                          <a:pt x="85" y="55"/>
                          <a:pt x="85" y="55"/>
                          <a:pt x="85" y="55"/>
                        </a:cubicBezTo>
                        <a:cubicBezTo>
                          <a:pt x="86" y="58"/>
                          <a:pt x="87" y="62"/>
                          <a:pt x="88" y="67"/>
                        </a:cubicBezTo>
                        <a:cubicBezTo>
                          <a:pt x="88" y="67"/>
                          <a:pt x="89" y="67"/>
                          <a:pt x="89" y="66"/>
                        </a:cubicBezTo>
                        <a:cubicBezTo>
                          <a:pt x="89" y="66"/>
                          <a:pt x="89" y="65"/>
                          <a:pt x="89" y="64"/>
                        </a:cubicBezTo>
                        <a:close/>
                        <a:moveTo>
                          <a:pt x="92" y="145"/>
                        </a:moveTo>
                        <a:cubicBezTo>
                          <a:pt x="92" y="137"/>
                          <a:pt x="92" y="137"/>
                          <a:pt x="92" y="137"/>
                        </a:cubicBezTo>
                        <a:cubicBezTo>
                          <a:pt x="91" y="137"/>
                          <a:pt x="89" y="136"/>
                          <a:pt x="88" y="135"/>
                        </a:cubicBezTo>
                        <a:cubicBezTo>
                          <a:pt x="87" y="135"/>
                          <a:pt x="87" y="133"/>
                          <a:pt x="87" y="135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88" y="140"/>
                          <a:pt x="89" y="139"/>
                          <a:pt x="89" y="137"/>
                        </a:cubicBezTo>
                        <a:cubicBezTo>
                          <a:pt x="89" y="136"/>
                          <a:pt x="90" y="136"/>
                          <a:pt x="90" y="137"/>
                        </a:cubicBezTo>
                        <a:cubicBezTo>
                          <a:pt x="89" y="140"/>
                          <a:pt x="89" y="143"/>
                          <a:pt x="88" y="146"/>
                        </a:cubicBezTo>
                        <a:cubicBezTo>
                          <a:pt x="90" y="146"/>
                          <a:pt x="91" y="147"/>
                          <a:pt x="92" y="148"/>
                        </a:cubicBezTo>
                        <a:cubicBezTo>
                          <a:pt x="92" y="146"/>
                          <a:pt x="92" y="145"/>
                          <a:pt x="92" y="145"/>
                        </a:cubicBezTo>
                        <a:close/>
                        <a:moveTo>
                          <a:pt x="34" y="24"/>
                        </a:moveTo>
                        <a:cubicBezTo>
                          <a:pt x="27" y="30"/>
                          <a:pt x="20" y="37"/>
                          <a:pt x="14" y="45"/>
                        </a:cubicBezTo>
                        <a:cubicBezTo>
                          <a:pt x="13" y="46"/>
                          <a:pt x="12" y="47"/>
                          <a:pt x="13" y="49"/>
                        </a:cubicBezTo>
                        <a:cubicBezTo>
                          <a:pt x="13" y="50"/>
                          <a:pt x="13" y="50"/>
                          <a:pt x="13" y="50"/>
                        </a:cubicBezTo>
                        <a:cubicBezTo>
                          <a:pt x="21" y="41"/>
                          <a:pt x="28" y="32"/>
                          <a:pt x="37" y="24"/>
                        </a:cubicBezTo>
                        <a:cubicBezTo>
                          <a:pt x="36" y="24"/>
                          <a:pt x="34" y="23"/>
                          <a:pt x="34" y="24"/>
                        </a:cubicBezTo>
                        <a:close/>
                        <a:moveTo>
                          <a:pt x="103" y="54"/>
                        </a:moveTo>
                        <a:cubicBezTo>
                          <a:pt x="102" y="53"/>
                          <a:pt x="101" y="53"/>
                          <a:pt x="101" y="53"/>
                        </a:cubicBezTo>
                        <a:cubicBezTo>
                          <a:pt x="101" y="48"/>
                          <a:pt x="101" y="43"/>
                          <a:pt x="101" y="38"/>
                        </a:cubicBezTo>
                        <a:cubicBezTo>
                          <a:pt x="97" y="42"/>
                          <a:pt x="94" y="46"/>
                          <a:pt x="91" y="50"/>
                        </a:cubicBezTo>
                        <a:cubicBezTo>
                          <a:pt x="92" y="52"/>
                          <a:pt x="92" y="55"/>
                          <a:pt x="93" y="59"/>
                        </a:cubicBezTo>
                        <a:cubicBezTo>
                          <a:pt x="93" y="59"/>
                          <a:pt x="94" y="59"/>
                          <a:pt x="94" y="59"/>
                        </a:cubicBezTo>
                        <a:cubicBezTo>
                          <a:pt x="96" y="50"/>
                          <a:pt x="96" y="50"/>
                          <a:pt x="96" y="50"/>
                        </a:cubicBezTo>
                        <a:cubicBezTo>
                          <a:pt x="96" y="49"/>
                          <a:pt x="96" y="49"/>
                          <a:pt x="97" y="48"/>
                        </a:cubicBezTo>
                        <a:cubicBezTo>
                          <a:pt x="96" y="59"/>
                          <a:pt x="96" y="59"/>
                          <a:pt x="96" y="59"/>
                        </a:cubicBezTo>
                        <a:cubicBezTo>
                          <a:pt x="96" y="60"/>
                          <a:pt x="95" y="60"/>
                          <a:pt x="94" y="60"/>
                        </a:cubicBezTo>
                        <a:cubicBezTo>
                          <a:pt x="93" y="60"/>
                          <a:pt x="93" y="60"/>
                          <a:pt x="92" y="59"/>
                        </a:cubicBezTo>
                        <a:cubicBezTo>
                          <a:pt x="91" y="56"/>
                          <a:pt x="91" y="53"/>
                          <a:pt x="90" y="50"/>
                        </a:cubicBezTo>
                        <a:cubicBezTo>
                          <a:pt x="90" y="56"/>
                          <a:pt x="90" y="60"/>
                          <a:pt x="90" y="66"/>
                        </a:cubicBezTo>
                        <a:cubicBezTo>
                          <a:pt x="95" y="62"/>
                          <a:pt x="98" y="58"/>
                          <a:pt x="103" y="54"/>
                        </a:cubicBezTo>
                        <a:close/>
                        <a:moveTo>
                          <a:pt x="73" y="136"/>
                        </a:moveTo>
                        <a:cubicBezTo>
                          <a:pt x="73" y="137"/>
                          <a:pt x="74" y="137"/>
                          <a:pt x="74" y="138"/>
                        </a:cubicBezTo>
                        <a:cubicBezTo>
                          <a:pt x="74" y="135"/>
                          <a:pt x="74" y="132"/>
                          <a:pt x="75" y="130"/>
                        </a:cubicBezTo>
                        <a:cubicBezTo>
                          <a:pt x="75" y="129"/>
                          <a:pt x="76" y="130"/>
                          <a:pt x="76" y="130"/>
                        </a:cubicBezTo>
                        <a:cubicBezTo>
                          <a:pt x="77" y="137"/>
                          <a:pt x="77" y="137"/>
                          <a:pt x="77" y="137"/>
                        </a:cubicBezTo>
                        <a:cubicBezTo>
                          <a:pt x="78" y="136"/>
                          <a:pt x="78" y="133"/>
                          <a:pt x="79" y="131"/>
                        </a:cubicBezTo>
                        <a:cubicBezTo>
                          <a:pt x="80" y="131"/>
                          <a:pt x="80" y="130"/>
                          <a:pt x="81" y="131"/>
                        </a:cubicBezTo>
                        <a:cubicBezTo>
                          <a:pt x="73" y="126"/>
                          <a:pt x="67" y="121"/>
                          <a:pt x="60" y="115"/>
                        </a:cubicBezTo>
                        <a:cubicBezTo>
                          <a:pt x="60" y="115"/>
                          <a:pt x="59" y="115"/>
                          <a:pt x="60" y="115"/>
                        </a:cubicBezTo>
                        <a:cubicBezTo>
                          <a:pt x="60" y="114"/>
                          <a:pt x="60" y="115"/>
                          <a:pt x="59" y="114"/>
                        </a:cubicBezTo>
                        <a:cubicBezTo>
                          <a:pt x="58" y="114"/>
                          <a:pt x="58" y="113"/>
                          <a:pt x="57" y="112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0" y="111"/>
                          <a:pt x="51" y="116"/>
                          <a:pt x="52" y="121"/>
                        </a:cubicBezTo>
                        <a:cubicBezTo>
                          <a:pt x="58" y="127"/>
                          <a:pt x="65" y="132"/>
                          <a:pt x="73" y="137"/>
                        </a:cubicBezTo>
                        <a:cubicBezTo>
                          <a:pt x="72" y="137"/>
                          <a:pt x="72" y="136"/>
                          <a:pt x="73" y="136"/>
                        </a:cubicBezTo>
                        <a:close/>
                        <a:moveTo>
                          <a:pt x="33" y="51"/>
                        </a:move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31" y="53"/>
                          <a:pt x="30" y="54"/>
                          <a:pt x="28" y="56"/>
                        </a:cubicBezTo>
                        <a:cubicBezTo>
                          <a:pt x="25" y="58"/>
                          <a:pt x="23" y="61"/>
                          <a:pt x="20" y="63"/>
                        </a:cubicBezTo>
                        <a:cubicBezTo>
                          <a:pt x="19" y="64"/>
                          <a:pt x="18" y="62"/>
                          <a:pt x="18" y="62"/>
                        </a:cubicBezTo>
                        <a:cubicBezTo>
                          <a:pt x="20" y="59"/>
                          <a:pt x="22" y="57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4" y="54"/>
                          <a:pt x="24" y="54"/>
                        </a:cubicBezTo>
                        <a:cubicBezTo>
                          <a:pt x="24" y="54"/>
                          <a:pt x="23" y="54"/>
                          <a:pt x="23" y="54"/>
                        </a:cubicBezTo>
                        <a:cubicBezTo>
                          <a:pt x="21" y="56"/>
                          <a:pt x="19" y="59"/>
                          <a:pt x="17" y="61"/>
                        </a:cubicBezTo>
                        <a:cubicBezTo>
                          <a:pt x="16" y="61"/>
                          <a:pt x="15" y="62"/>
                          <a:pt x="14" y="61"/>
                        </a:cubicBezTo>
                        <a:cubicBezTo>
                          <a:pt x="13" y="61"/>
                          <a:pt x="13" y="60"/>
                          <a:pt x="14" y="59"/>
                        </a:cubicBezTo>
                        <a:cubicBezTo>
                          <a:pt x="16" y="54"/>
                          <a:pt x="19" y="50"/>
                          <a:pt x="23" y="46"/>
                        </a:cubicBezTo>
                        <a:cubicBezTo>
                          <a:pt x="28" y="39"/>
                          <a:pt x="35" y="34"/>
                          <a:pt x="42" y="27"/>
                        </a:cubicBezTo>
                        <a:cubicBezTo>
                          <a:pt x="39" y="29"/>
                          <a:pt x="37" y="30"/>
                          <a:pt x="35" y="32"/>
                        </a:cubicBezTo>
                        <a:cubicBezTo>
                          <a:pt x="27" y="39"/>
                          <a:pt x="20" y="48"/>
                          <a:pt x="13" y="56"/>
                        </a:cubicBezTo>
                        <a:cubicBezTo>
                          <a:pt x="13" y="66"/>
                          <a:pt x="12" y="78"/>
                          <a:pt x="13" y="88"/>
                        </a:cubicBezTo>
                        <a:cubicBezTo>
                          <a:pt x="13" y="93"/>
                          <a:pt x="13" y="97"/>
                          <a:pt x="14" y="101"/>
                        </a:cubicBezTo>
                        <a:cubicBezTo>
                          <a:pt x="14" y="101"/>
                          <a:pt x="14" y="102"/>
                          <a:pt x="13" y="102"/>
                        </a:cubicBezTo>
                        <a:cubicBezTo>
                          <a:pt x="14" y="109"/>
                          <a:pt x="14" y="116"/>
                          <a:pt x="16" y="121"/>
                        </a:cubicBezTo>
                        <a:cubicBezTo>
                          <a:pt x="16" y="122"/>
                          <a:pt x="17" y="122"/>
                          <a:pt x="17" y="122"/>
                        </a:cubicBezTo>
                        <a:cubicBezTo>
                          <a:pt x="18" y="122"/>
                          <a:pt x="19" y="121"/>
                          <a:pt x="19" y="120"/>
                        </a:cubicBezTo>
                        <a:cubicBezTo>
                          <a:pt x="21" y="119"/>
                          <a:pt x="23" y="117"/>
                          <a:pt x="24" y="115"/>
                        </a:cubicBezTo>
                        <a:cubicBezTo>
                          <a:pt x="24" y="115"/>
                          <a:pt x="25" y="115"/>
                          <a:pt x="25" y="115"/>
                        </a:cubicBezTo>
                        <a:cubicBezTo>
                          <a:pt x="25" y="114"/>
                          <a:pt x="25" y="113"/>
                          <a:pt x="26" y="112"/>
                        </a:cubicBezTo>
                        <a:cubicBezTo>
                          <a:pt x="26" y="112"/>
                          <a:pt x="26" y="113"/>
                          <a:pt x="27" y="114"/>
                        </a:cubicBezTo>
                        <a:cubicBezTo>
                          <a:pt x="33" y="108"/>
                          <a:pt x="38" y="103"/>
                          <a:pt x="45" y="99"/>
                        </a:cubicBezTo>
                        <a:cubicBezTo>
                          <a:pt x="45" y="97"/>
                          <a:pt x="46" y="97"/>
                          <a:pt x="47" y="97"/>
                        </a:cubicBezTo>
                        <a:cubicBezTo>
                          <a:pt x="48" y="98"/>
                          <a:pt x="48" y="99"/>
                          <a:pt x="49" y="100"/>
                        </a:cubicBezTo>
                        <a:cubicBezTo>
                          <a:pt x="49" y="100"/>
                          <a:pt x="50" y="100"/>
                          <a:pt x="51" y="100"/>
                        </a:cubicBezTo>
                        <a:cubicBezTo>
                          <a:pt x="60" y="107"/>
                          <a:pt x="68" y="113"/>
                          <a:pt x="77" y="120"/>
                        </a:cubicBezTo>
                        <a:cubicBezTo>
                          <a:pt x="81" y="122"/>
                          <a:pt x="85" y="125"/>
                          <a:pt x="89" y="127"/>
                        </a:cubicBezTo>
                        <a:cubicBezTo>
                          <a:pt x="98" y="132"/>
                          <a:pt x="107" y="136"/>
                          <a:pt x="117" y="140"/>
                        </a:cubicBezTo>
                        <a:cubicBezTo>
                          <a:pt x="123" y="142"/>
                          <a:pt x="129" y="143"/>
                          <a:pt x="135" y="144"/>
                        </a:cubicBezTo>
                        <a:cubicBezTo>
                          <a:pt x="141" y="146"/>
                          <a:pt x="146" y="146"/>
                          <a:pt x="152" y="147"/>
                        </a:cubicBezTo>
                        <a:cubicBezTo>
                          <a:pt x="153" y="146"/>
                          <a:pt x="153" y="147"/>
                          <a:pt x="153" y="147"/>
                        </a:cubicBezTo>
                        <a:cubicBezTo>
                          <a:pt x="154" y="147"/>
                          <a:pt x="155" y="147"/>
                          <a:pt x="155" y="146"/>
                        </a:cubicBezTo>
                        <a:cubicBezTo>
                          <a:pt x="155" y="147"/>
                          <a:pt x="155" y="147"/>
                          <a:pt x="155" y="147"/>
                        </a:cubicBezTo>
                        <a:cubicBezTo>
                          <a:pt x="155" y="148"/>
                          <a:pt x="156" y="148"/>
                          <a:pt x="156" y="148"/>
                        </a:cubicBezTo>
                        <a:cubicBezTo>
                          <a:pt x="177" y="150"/>
                          <a:pt x="196" y="148"/>
                          <a:pt x="215" y="146"/>
                        </a:cubicBezTo>
                        <a:cubicBezTo>
                          <a:pt x="212" y="134"/>
                          <a:pt x="212" y="134"/>
                          <a:pt x="212" y="134"/>
                        </a:cubicBezTo>
                        <a:cubicBezTo>
                          <a:pt x="211" y="130"/>
                          <a:pt x="209" y="127"/>
                          <a:pt x="208" y="123"/>
                        </a:cubicBezTo>
                        <a:cubicBezTo>
                          <a:pt x="209" y="127"/>
                          <a:pt x="210" y="131"/>
                          <a:pt x="211" y="134"/>
                        </a:cubicBezTo>
                        <a:cubicBezTo>
                          <a:pt x="211" y="134"/>
                          <a:pt x="211" y="134"/>
                          <a:pt x="212" y="134"/>
                        </a:cubicBezTo>
                        <a:cubicBezTo>
                          <a:pt x="212" y="135"/>
                          <a:pt x="212" y="135"/>
                          <a:pt x="211" y="136"/>
                        </a:cubicBezTo>
                        <a:cubicBezTo>
                          <a:pt x="210" y="136"/>
                          <a:pt x="210" y="135"/>
                          <a:pt x="210" y="135"/>
                        </a:cubicBezTo>
                        <a:cubicBezTo>
                          <a:pt x="207" y="126"/>
                          <a:pt x="205" y="116"/>
                          <a:pt x="201" y="106"/>
                        </a:cubicBezTo>
                        <a:cubicBezTo>
                          <a:pt x="203" y="114"/>
                          <a:pt x="203" y="122"/>
                          <a:pt x="206" y="129"/>
                        </a:cubicBezTo>
                        <a:cubicBezTo>
                          <a:pt x="206" y="130"/>
                          <a:pt x="205" y="130"/>
                          <a:pt x="205" y="130"/>
                        </a:cubicBezTo>
                        <a:cubicBezTo>
                          <a:pt x="205" y="130"/>
                          <a:pt x="204" y="130"/>
                          <a:pt x="204" y="129"/>
                        </a:cubicBezTo>
                        <a:cubicBezTo>
                          <a:pt x="202" y="123"/>
                          <a:pt x="201" y="117"/>
                          <a:pt x="199" y="111"/>
                        </a:cubicBezTo>
                        <a:cubicBezTo>
                          <a:pt x="198" y="110"/>
                          <a:pt x="198" y="109"/>
                          <a:pt x="198" y="109"/>
                        </a:cubicBezTo>
                        <a:cubicBezTo>
                          <a:pt x="198" y="110"/>
                          <a:pt x="198" y="110"/>
                          <a:pt x="198" y="111"/>
                        </a:cubicBezTo>
                        <a:cubicBezTo>
                          <a:pt x="198" y="111"/>
                          <a:pt x="198" y="111"/>
                          <a:pt x="199" y="111"/>
                        </a:cubicBezTo>
                        <a:cubicBezTo>
                          <a:pt x="198" y="111"/>
                          <a:pt x="198" y="111"/>
                          <a:pt x="198" y="111"/>
                        </a:cubicBezTo>
                        <a:cubicBezTo>
                          <a:pt x="199" y="119"/>
                          <a:pt x="200" y="126"/>
                          <a:pt x="201" y="134"/>
                        </a:cubicBezTo>
                        <a:cubicBezTo>
                          <a:pt x="201" y="134"/>
                          <a:pt x="200" y="134"/>
                          <a:pt x="200" y="134"/>
                        </a:cubicBezTo>
                        <a:cubicBezTo>
                          <a:pt x="198" y="126"/>
                          <a:pt x="195" y="118"/>
                          <a:pt x="193" y="110"/>
                        </a:cubicBezTo>
                        <a:cubicBezTo>
                          <a:pt x="193" y="117"/>
                          <a:pt x="194" y="124"/>
                          <a:pt x="194" y="131"/>
                        </a:cubicBezTo>
                        <a:cubicBezTo>
                          <a:pt x="194" y="132"/>
                          <a:pt x="193" y="132"/>
                          <a:pt x="193" y="131"/>
                        </a:cubicBezTo>
                        <a:cubicBezTo>
                          <a:pt x="191" y="125"/>
                          <a:pt x="190" y="119"/>
                          <a:pt x="188" y="113"/>
                        </a:cubicBezTo>
                        <a:cubicBezTo>
                          <a:pt x="188" y="120"/>
                          <a:pt x="188" y="120"/>
                          <a:pt x="188" y="120"/>
                        </a:cubicBezTo>
                        <a:cubicBezTo>
                          <a:pt x="188" y="124"/>
                          <a:pt x="188" y="128"/>
                          <a:pt x="187" y="133"/>
                        </a:cubicBezTo>
                        <a:cubicBezTo>
                          <a:pt x="187" y="132"/>
                          <a:pt x="186" y="133"/>
                          <a:pt x="186" y="132"/>
                        </a:cubicBezTo>
                        <a:cubicBezTo>
                          <a:pt x="185" y="127"/>
                          <a:pt x="183" y="121"/>
                          <a:pt x="182" y="115"/>
                        </a:cubicBezTo>
                        <a:cubicBezTo>
                          <a:pt x="180" y="128"/>
                          <a:pt x="180" y="128"/>
                          <a:pt x="180" y="128"/>
                        </a:cubicBezTo>
                        <a:cubicBezTo>
                          <a:pt x="180" y="128"/>
                          <a:pt x="179" y="128"/>
                          <a:pt x="179" y="128"/>
                        </a:cubicBezTo>
                        <a:cubicBezTo>
                          <a:pt x="178" y="124"/>
                          <a:pt x="178" y="120"/>
                          <a:pt x="177" y="116"/>
                        </a:cubicBezTo>
                        <a:cubicBezTo>
                          <a:pt x="176" y="120"/>
                          <a:pt x="175" y="123"/>
                          <a:pt x="175" y="126"/>
                        </a:cubicBezTo>
                        <a:cubicBezTo>
                          <a:pt x="174" y="127"/>
                          <a:pt x="173" y="126"/>
                          <a:pt x="173" y="126"/>
                        </a:cubicBezTo>
                        <a:cubicBezTo>
                          <a:pt x="171" y="124"/>
                          <a:pt x="171" y="121"/>
                          <a:pt x="170" y="119"/>
                        </a:cubicBezTo>
                        <a:cubicBezTo>
                          <a:pt x="170" y="118"/>
                          <a:pt x="169" y="118"/>
                          <a:pt x="168" y="118"/>
                        </a:cubicBezTo>
                        <a:cubicBezTo>
                          <a:pt x="166" y="121"/>
                          <a:pt x="164" y="123"/>
                          <a:pt x="162" y="126"/>
                        </a:cubicBezTo>
                        <a:cubicBezTo>
                          <a:pt x="161" y="127"/>
                          <a:pt x="160" y="128"/>
                          <a:pt x="158" y="128"/>
                        </a:cubicBezTo>
                        <a:cubicBezTo>
                          <a:pt x="155" y="127"/>
                          <a:pt x="154" y="125"/>
                          <a:pt x="153" y="123"/>
                        </a:cubicBezTo>
                        <a:cubicBezTo>
                          <a:pt x="155" y="125"/>
                          <a:pt x="156" y="127"/>
                          <a:pt x="159" y="127"/>
                        </a:cubicBezTo>
                        <a:cubicBezTo>
                          <a:pt x="161" y="125"/>
                          <a:pt x="162" y="124"/>
                          <a:pt x="164" y="122"/>
                        </a:cubicBezTo>
                        <a:cubicBezTo>
                          <a:pt x="165" y="120"/>
                          <a:pt x="166" y="118"/>
                          <a:pt x="168" y="117"/>
                        </a:cubicBezTo>
                        <a:cubicBezTo>
                          <a:pt x="169" y="117"/>
                          <a:pt x="170" y="117"/>
                          <a:pt x="170" y="118"/>
                        </a:cubicBezTo>
                        <a:cubicBezTo>
                          <a:pt x="172" y="119"/>
                          <a:pt x="172" y="122"/>
                          <a:pt x="174" y="125"/>
                        </a:cubicBezTo>
                        <a:cubicBezTo>
                          <a:pt x="176" y="115"/>
                          <a:pt x="176" y="115"/>
                          <a:pt x="176" y="115"/>
                        </a:cubicBezTo>
                        <a:cubicBezTo>
                          <a:pt x="176" y="114"/>
                          <a:pt x="177" y="114"/>
                          <a:pt x="177" y="115"/>
                        </a:cubicBezTo>
                        <a:cubicBezTo>
                          <a:pt x="178" y="117"/>
                          <a:pt x="179" y="120"/>
                          <a:pt x="179" y="123"/>
                        </a:cubicBezTo>
                        <a:cubicBezTo>
                          <a:pt x="180" y="121"/>
                          <a:pt x="180" y="118"/>
                          <a:pt x="181" y="114"/>
                        </a:cubicBezTo>
                        <a:cubicBezTo>
                          <a:pt x="181" y="113"/>
                          <a:pt x="183" y="114"/>
                          <a:pt x="183" y="115"/>
                        </a:cubicBezTo>
                        <a:cubicBezTo>
                          <a:pt x="185" y="119"/>
                          <a:pt x="185" y="124"/>
                          <a:pt x="186" y="128"/>
                        </a:cubicBezTo>
                        <a:cubicBezTo>
                          <a:pt x="187" y="123"/>
                          <a:pt x="187" y="119"/>
                          <a:pt x="187" y="114"/>
                        </a:cubicBezTo>
                        <a:cubicBezTo>
                          <a:pt x="187" y="113"/>
                          <a:pt x="186" y="111"/>
                          <a:pt x="187" y="110"/>
                        </a:cubicBezTo>
                        <a:cubicBezTo>
                          <a:pt x="188" y="110"/>
                          <a:pt x="188" y="110"/>
                          <a:pt x="189" y="111"/>
                        </a:cubicBezTo>
                        <a:cubicBezTo>
                          <a:pt x="190" y="113"/>
                          <a:pt x="191" y="117"/>
                          <a:pt x="192" y="120"/>
                        </a:cubicBezTo>
                        <a:cubicBezTo>
                          <a:pt x="191" y="112"/>
                          <a:pt x="191" y="112"/>
                          <a:pt x="191" y="112"/>
                        </a:cubicBezTo>
                        <a:cubicBezTo>
                          <a:pt x="191" y="111"/>
                          <a:pt x="191" y="109"/>
                          <a:pt x="192" y="108"/>
                        </a:cubicBezTo>
                        <a:cubicBezTo>
                          <a:pt x="192" y="108"/>
                          <a:pt x="193" y="108"/>
                          <a:pt x="193" y="109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8" y="122"/>
                          <a:pt x="198" y="122"/>
                          <a:pt x="198" y="122"/>
                        </a:cubicBezTo>
                        <a:cubicBezTo>
                          <a:pt x="198" y="121"/>
                          <a:pt x="198" y="121"/>
                          <a:pt x="198" y="121"/>
                        </a:cubicBezTo>
                        <a:cubicBezTo>
                          <a:pt x="196" y="107"/>
                          <a:pt x="196" y="107"/>
                          <a:pt x="196" y="107"/>
                        </a:cubicBezTo>
                        <a:cubicBezTo>
                          <a:pt x="196" y="106"/>
                          <a:pt x="195" y="104"/>
                          <a:pt x="196" y="102"/>
                        </a:cubicBezTo>
                        <a:cubicBezTo>
                          <a:pt x="196" y="102"/>
                          <a:pt x="197" y="103"/>
                          <a:pt x="197" y="103"/>
                        </a:cubicBezTo>
                        <a:cubicBezTo>
                          <a:pt x="199" y="106"/>
                          <a:pt x="200" y="108"/>
                          <a:pt x="200" y="111"/>
                        </a:cubicBezTo>
                        <a:cubicBezTo>
                          <a:pt x="200" y="107"/>
                          <a:pt x="199" y="102"/>
                          <a:pt x="198" y="98"/>
                        </a:cubicBezTo>
                        <a:cubicBezTo>
                          <a:pt x="198" y="97"/>
                          <a:pt x="198" y="96"/>
                          <a:pt x="199" y="95"/>
                        </a:cubicBezTo>
                        <a:cubicBezTo>
                          <a:pt x="198" y="92"/>
                          <a:pt x="197" y="89"/>
                          <a:pt x="196" y="86"/>
                        </a:cubicBezTo>
                        <a:cubicBezTo>
                          <a:pt x="182" y="91"/>
                          <a:pt x="168" y="94"/>
                          <a:pt x="153" y="96"/>
                        </a:cubicBezTo>
                        <a:cubicBezTo>
                          <a:pt x="133" y="98"/>
                          <a:pt x="105" y="94"/>
                          <a:pt x="87" y="85"/>
                        </a:cubicBezTo>
                        <a:cubicBezTo>
                          <a:pt x="77" y="80"/>
                          <a:pt x="69" y="74"/>
                          <a:pt x="64" y="66"/>
                        </a:cubicBezTo>
                        <a:cubicBezTo>
                          <a:pt x="62" y="61"/>
                          <a:pt x="62" y="61"/>
                          <a:pt x="62" y="61"/>
                        </a:cubicBezTo>
                        <a:cubicBezTo>
                          <a:pt x="61" y="61"/>
                          <a:pt x="63" y="59"/>
                          <a:pt x="64" y="60"/>
                        </a:cubicBezTo>
                        <a:cubicBezTo>
                          <a:pt x="68" y="63"/>
                          <a:pt x="68" y="63"/>
                          <a:pt x="68" y="63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85" y="49"/>
                          <a:pt x="93" y="43"/>
                          <a:pt x="99" y="35"/>
                        </a:cubicBezTo>
                        <a:cubicBezTo>
                          <a:pt x="94" y="35"/>
                          <a:pt x="90" y="35"/>
                          <a:pt x="85" y="34"/>
                        </a:cubicBezTo>
                        <a:cubicBezTo>
                          <a:pt x="75" y="32"/>
                          <a:pt x="66" y="31"/>
                          <a:pt x="58" y="29"/>
                        </a:cubicBezTo>
                        <a:cubicBezTo>
                          <a:pt x="53" y="27"/>
                          <a:pt x="49" y="27"/>
                          <a:pt x="44" y="26"/>
                        </a:cubicBezTo>
                        <a:cubicBezTo>
                          <a:pt x="43" y="29"/>
                          <a:pt x="40" y="30"/>
                          <a:pt x="38" y="32"/>
                        </a:cubicBezTo>
                        <a:cubicBezTo>
                          <a:pt x="30" y="41"/>
                          <a:pt x="22" y="48"/>
                          <a:pt x="15" y="59"/>
                        </a:cubicBezTo>
                        <a:cubicBezTo>
                          <a:pt x="16" y="59"/>
                          <a:pt x="14" y="60"/>
                          <a:pt x="15" y="60"/>
                        </a:cubicBezTo>
                        <a:cubicBezTo>
                          <a:pt x="16" y="60"/>
                          <a:pt x="17" y="58"/>
                          <a:pt x="18" y="58"/>
                        </a:cubicBezTo>
                        <a:cubicBezTo>
                          <a:pt x="22" y="53"/>
                          <a:pt x="27" y="49"/>
                          <a:pt x="32" y="44"/>
                        </a:cubicBezTo>
                        <a:cubicBezTo>
                          <a:pt x="36" y="39"/>
                          <a:pt x="41" y="35"/>
                          <a:pt x="47" y="31"/>
                        </a:cubicBezTo>
                        <a:cubicBezTo>
                          <a:pt x="47" y="30"/>
                          <a:pt x="48" y="31"/>
                          <a:pt x="48" y="32"/>
                        </a:cubicBezTo>
                        <a:cubicBezTo>
                          <a:pt x="46" y="34"/>
                          <a:pt x="45" y="35"/>
                          <a:pt x="43" y="37"/>
                        </a:cubicBezTo>
                        <a:cubicBezTo>
                          <a:pt x="36" y="44"/>
                          <a:pt x="28" y="51"/>
                          <a:pt x="22" y="60"/>
                        </a:cubicBezTo>
                        <a:cubicBezTo>
                          <a:pt x="21" y="60"/>
                          <a:pt x="21" y="60"/>
                          <a:pt x="21" y="61"/>
                        </a:cubicBezTo>
                        <a:cubicBezTo>
                          <a:pt x="21" y="60"/>
                          <a:pt x="22" y="60"/>
                          <a:pt x="22" y="60"/>
                        </a:cubicBezTo>
                        <a:cubicBezTo>
                          <a:pt x="22" y="60"/>
                          <a:pt x="22" y="60"/>
                          <a:pt x="22" y="60"/>
                        </a:cubicBezTo>
                        <a:cubicBezTo>
                          <a:pt x="24" y="58"/>
                          <a:pt x="25" y="57"/>
                          <a:pt x="26" y="55"/>
                        </a:cubicBezTo>
                        <a:cubicBezTo>
                          <a:pt x="32" y="51"/>
                          <a:pt x="36" y="46"/>
                          <a:pt x="41" y="43"/>
                        </a:cubicBezTo>
                        <a:cubicBezTo>
                          <a:pt x="42" y="42"/>
                          <a:pt x="42" y="44"/>
                          <a:pt x="42" y="44"/>
                        </a:cubicBezTo>
                        <a:cubicBezTo>
                          <a:pt x="37" y="49"/>
                          <a:pt x="33" y="54"/>
                          <a:pt x="29" y="60"/>
                        </a:cubicBezTo>
                        <a:cubicBezTo>
                          <a:pt x="43" y="50"/>
                          <a:pt x="43" y="50"/>
                          <a:pt x="43" y="50"/>
                        </a:cubicBezTo>
                        <a:cubicBezTo>
                          <a:pt x="44" y="49"/>
                          <a:pt x="44" y="51"/>
                          <a:pt x="44" y="51"/>
                        </a:cubicBezTo>
                        <a:cubicBezTo>
                          <a:pt x="42" y="55"/>
                          <a:pt x="39" y="58"/>
                          <a:pt x="36" y="62"/>
                        </a:cubicBezTo>
                        <a:cubicBezTo>
                          <a:pt x="38" y="61"/>
                          <a:pt x="39" y="60"/>
                          <a:pt x="40" y="59"/>
                        </a:cubicBezTo>
                        <a:cubicBezTo>
                          <a:pt x="41" y="59"/>
                          <a:pt x="42" y="59"/>
                          <a:pt x="42" y="60"/>
                        </a:cubicBezTo>
                        <a:cubicBezTo>
                          <a:pt x="42" y="62"/>
                          <a:pt x="41" y="64"/>
                          <a:pt x="41" y="66"/>
                        </a:cubicBezTo>
                        <a:cubicBezTo>
                          <a:pt x="41" y="66"/>
                          <a:pt x="41" y="67"/>
                          <a:pt x="42" y="67"/>
                        </a:cubicBezTo>
                        <a:cubicBezTo>
                          <a:pt x="43" y="67"/>
                          <a:pt x="45" y="67"/>
                          <a:pt x="46" y="67"/>
                        </a:cubicBezTo>
                        <a:cubicBezTo>
                          <a:pt x="46" y="67"/>
                          <a:pt x="46" y="68"/>
                          <a:pt x="45" y="68"/>
                        </a:cubicBezTo>
                        <a:cubicBezTo>
                          <a:pt x="45" y="68"/>
                          <a:pt x="44" y="68"/>
                          <a:pt x="43" y="69"/>
                        </a:cubicBezTo>
                        <a:cubicBezTo>
                          <a:pt x="41" y="69"/>
                          <a:pt x="40" y="68"/>
                          <a:pt x="39" y="66"/>
                        </a:cubicBezTo>
                        <a:cubicBezTo>
                          <a:pt x="39" y="65"/>
                          <a:pt x="39" y="63"/>
                          <a:pt x="40" y="61"/>
                        </a:cubicBezTo>
                        <a:cubicBezTo>
                          <a:pt x="39" y="62"/>
                          <a:pt x="38" y="62"/>
                          <a:pt x="37" y="63"/>
                        </a:cubicBezTo>
                        <a:cubicBezTo>
                          <a:pt x="37" y="64"/>
                          <a:pt x="36" y="64"/>
                          <a:pt x="35" y="63"/>
                        </a:cubicBezTo>
                        <a:cubicBezTo>
                          <a:pt x="34" y="62"/>
                          <a:pt x="35" y="61"/>
                          <a:pt x="36" y="60"/>
                        </a:cubicBezTo>
                        <a:cubicBezTo>
                          <a:pt x="41" y="53"/>
                          <a:pt x="41" y="53"/>
                          <a:pt x="41" y="53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1" y="61"/>
                          <a:pt x="30" y="62"/>
                          <a:pt x="28" y="61"/>
                        </a:cubicBezTo>
                        <a:cubicBezTo>
                          <a:pt x="28" y="61"/>
                          <a:pt x="27" y="60"/>
                          <a:pt x="28" y="59"/>
                        </a:cubicBezTo>
                        <a:cubicBezTo>
                          <a:pt x="29" y="56"/>
                          <a:pt x="31" y="54"/>
                          <a:pt x="33" y="51"/>
                        </a:cubicBezTo>
                        <a:close/>
                        <a:moveTo>
                          <a:pt x="232" y="140"/>
                        </a:moveTo>
                        <a:cubicBezTo>
                          <a:pt x="230" y="143"/>
                          <a:pt x="228" y="146"/>
                          <a:pt x="226" y="148"/>
                        </a:cubicBezTo>
                        <a:cubicBezTo>
                          <a:pt x="228" y="154"/>
                          <a:pt x="228" y="154"/>
                          <a:pt x="228" y="154"/>
                        </a:cubicBezTo>
                        <a:cubicBezTo>
                          <a:pt x="228" y="154"/>
                          <a:pt x="227" y="155"/>
                          <a:pt x="228" y="156"/>
                        </a:cubicBezTo>
                        <a:cubicBezTo>
                          <a:pt x="227" y="156"/>
                          <a:pt x="225" y="156"/>
                          <a:pt x="224" y="156"/>
                        </a:cubicBezTo>
                        <a:cubicBezTo>
                          <a:pt x="223" y="156"/>
                          <a:pt x="222" y="154"/>
                          <a:pt x="222" y="153"/>
                        </a:cubicBezTo>
                        <a:cubicBezTo>
                          <a:pt x="216" y="158"/>
                          <a:pt x="211" y="163"/>
                          <a:pt x="206" y="169"/>
                        </a:cubicBezTo>
                        <a:cubicBezTo>
                          <a:pt x="206" y="169"/>
                          <a:pt x="206" y="170"/>
                          <a:pt x="205" y="170"/>
                        </a:cubicBezTo>
                        <a:cubicBezTo>
                          <a:pt x="207" y="170"/>
                          <a:pt x="207" y="170"/>
                          <a:pt x="207" y="170"/>
                        </a:cubicBezTo>
                        <a:cubicBezTo>
                          <a:pt x="207" y="170"/>
                          <a:pt x="207" y="169"/>
                          <a:pt x="207" y="169"/>
                        </a:cubicBezTo>
                        <a:cubicBezTo>
                          <a:pt x="207" y="169"/>
                          <a:pt x="209" y="169"/>
                          <a:pt x="209" y="170"/>
                        </a:cubicBezTo>
                        <a:cubicBezTo>
                          <a:pt x="210" y="170"/>
                          <a:pt x="210" y="172"/>
                          <a:pt x="209" y="172"/>
                        </a:cubicBezTo>
                        <a:cubicBezTo>
                          <a:pt x="208" y="173"/>
                          <a:pt x="207" y="174"/>
                          <a:pt x="206" y="174"/>
                        </a:cubicBezTo>
                        <a:cubicBezTo>
                          <a:pt x="207" y="176"/>
                          <a:pt x="207" y="178"/>
                          <a:pt x="208" y="180"/>
                        </a:cubicBezTo>
                        <a:cubicBezTo>
                          <a:pt x="209" y="181"/>
                          <a:pt x="209" y="181"/>
                          <a:pt x="209" y="182"/>
                        </a:cubicBezTo>
                        <a:cubicBezTo>
                          <a:pt x="208" y="183"/>
                          <a:pt x="207" y="184"/>
                          <a:pt x="205" y="183"/>
                        </a:cubicBezTo>
                        <a:cubicBezTo>
                          <a:pt x="205" y="183"/>
                          <a:pt x="205" y="183"/>
                          <a:pt x="205" y="182"/>
                        </a:cubicBezTo>
                        <a:cubicBezTo>
                          <a:pt x="205" y="182"/>
                          <a:pt x="204" y="183"/>
                          <a:pt x="204" y="182"/>
                        </a:cubicBezTo>
                        <a:cubicBezTo>
                          <a:pt x="203" y="180"/>
                          <a:pt x="203" y="177"/>
                          <a:pt x="202" y="175"/>
                        </a:cubicBezTo>
                        <a:cubicBezTo>
                          <a:pt x="198" y="175"/>
                          <a:pt x="195" y="177"/>
                          <a:pt x="193" y="180"/>
                        </a:cubicBezTo>
                        <a:cubicBezTo>
                          <a:pt x="193" y="181"/>
                          <a:pt x="192" y="182"/>
                          <a:pt x="191" y="182"/>
                        </a:cubicBezTo>
                        <a:cubicBezTo>
                          <a:pt x="191" y="183"/>
                          <a:pt x="190" y="183"/>
                          <a:pt x="190" y="183"/>
                        </a:cubicBezTo>
                        <a:cubicBezTo>
                          <a:pt x="189" y="182"/>
                          <a:pt x="189" y="182"/>
                          <a:pt x="189" y="181"/>
                        </a:cubicBezTo>
                        <a:cubicBezTo>
                          <a:pt x="189" y="181"/>
                          <a:pt x="189" y="180"/>
                          <a:pt x="188" y="181"/>
                        </a:cubicBezTo>
                        <a:cubicBezTo>
                          <a:pt x="187" y="179"/>
                          <a:pt x="187" y="177"/>
                          <a:pt x="189" y="176"/>
                        </a:cubicBezTo>
                        <a:cubicBezTo>
                          <a:pt x="180" y="175"/>
                          <a:pt x="172" y="177"/>
                          <a:pt x="162" y="176"/>
                        </a:cubicBezTo>
                        <a:cubicBezTo>
                          <a:pt x="162" y="176"/>
                          <a:pt x="161" y="177"/>
                          <a:pt x="161" y="176"/>
                        </a:cubicBezTo>
                        <a:cubicBezTo>
                          <a:pt x="161" y="175"/>
                          <a:pt x="159" y="175"/>
                          <a:pt x="159" y="175"/>
                        </a:cubicBezTo>
                        <a:cubicBezTo>
                          <a:pt x="153" y="175"/>
                          <a:pt x="150" y="174"/>
                          <a:pt x="145" y="173"/>
                        </a:cubicBezTo>
                        <a:cubicBezTo>
                          <a:pt x="145" y="173"/>
                          <a:pt x="145" y="174"/>
                          <a:pt x="144" y="174"/>
                        </a:cubicBezTo>
                        <a:cubicBezTo>
                          <a:pt x="143" y="174"/>
                          <a:pt x="143" y="173"/>
                          <a:pt x="143" y="173"/>
                        </a:cubicBezTo>
                        <a:cubicBezTo>
                          <a:pt x="129" y="170"/>
                          <a:pt x="113" y="168"/>
                          <a:pt x="102" y="162"/>
                        </a:cubicBezTo>
                        <a:cubicBezTo>
                          <a:pt x="94" y="159"/>
                          <a:pt x="87" y="155"/>
                          <a:pt x="80" y="151"/>
                        </a:cubicBezTo>
                        <a:cubicBezTo>
                          <a:pt x="71" y="146"/>
                          <a:pt x="62" y="139"/>
                          <a:pt x="55" y="133"/>
                        </a:cubicBezTo>
                        <a:cubicBezTo>
                          <a:pt x="54" y="132"/>
                          <a:pt x="53" y="131"/>
                          <a:pt x="52" y="130"/>
                        </a:cubicBezTo>
                        <a:cubicBezTo>
                          <a:pt x="51" y="129"/>
                          <a:pt x="52" y="130"/>
                          <a:pt x="52" y="130"/>
                        </a:cubicBezTo>
                        <a:cubicBezTo>
                          <a:pt x="51" y="132"/>
                          <a:pt x="52" y="133"/>
                          <a:pt x="52" y="135"/>
                        </a:cubicBezTo>
                        <a:cubicBezTo>
                          <a:pt x="52" y="136"/>
                          <a:pt x="51" y="136"/>
                          <a:pt x="51" y="136"/>
                        </a:cubicBezTo>
                        <a:cubicBezTo>
                          <a:pt x="50" y="136"/>
                          <a:pt x="48" y="137"/>
                          <a:pt x="48" y="136"/>
                        </a:cubicBezTo>
                        <a:cubicBezTo>
                          <a:pt x="47" y="132"/>
                          <a:pt x="47" y="129"/>
                          <a:pt x="47" y="126"/>
                        </a:cubicBezTo>
                        <a:cubicBezTo>
                          <a:pt x="46" y="126"/>
                          <a:pt x="44" y="127"/>
                          <a:pt x="43" y="127"/>
                        </a:cubicBezTo>
                        <a:cubicBezTo>
                          <a:pt x="36" y="131"/>
                          <a:pt x="31" y="136"/>
                          <a:pt x="26" y="142"/>
                        </a:cubicBezTo>
                        <a:cubicBezTo>
                          <a:pt x="25" y="143"/>
                          <a:pt x="24" y="144"/>
                          <a:pt x="23" y="144"/>
                        </a:cubicBezTo>
                        <a:cubicBezTo>
                          <a:pt x="23" y="144"/>
                          <a:pt x="22" y="143"/>
                          <a:pt x="21" y="142"/>
                        </a:cubicBezTo>
                        <a:cubicBezTo>
                          <a:pt x="22" y="145"/>
                          <a:pt x="24" y="147"/>
                          <a:pt x="24" y="149"/>
                        </a:cubicBezTo>
                        <a:cubicBezTo>
                          <a:pt x="24" y="150"/>
                          <a:pt x="24" y="152"/>
                          <a:pt x="24" y="152"/>
                        </a:cubicBezTo>
                        <a:cubicBezTo>
                          <a:pt x="23" y="151"/>
                          <a:pt x="21" y="153"/>
                          <a:pt x="21" y="152"/>
                        </a:cubicBezTo>
                        <a:cubicBezTo>
                          <a:pt x="19" y="146"/>
                          <a:pt x="17" y="139"/>
                          <a:pt x="15" y="133"/>
                        </a:cubicBezTo>
                        <a:cubicBezTo>
                          <a:pt x="14" y="133"/>
                          <a:pt x="14" y="133"/>
                          <a:pt x="14" y="133"/>
                        </a:cubicBezTo>
                        <a:cubicBezTo>
                          <a:pt x="14" y="134"/>
                          <a:pt x="15" y="135"/>
                          <a:pt x="14" y="136"/>
                        </a:cubicBezTo>
                        <a:cubicBezTo>
                          <a:pt x="14" y="136"/>
                          <a:pt x="12" y="136"/>
                          <a:pt x="11" y="136"/>
                        </a:cubicBezTo>
                        <a:cubicBezTo>
                          <a:pt x="11" y="135"/>
                          <a:pt x="10" y="133"/>
                          <a:pt x="10" y="133"/>
                        </a:cubicBezTo>
                        <a:cubicBezTo>
                          <a:pt x="8" y="119"/>
                          <a:pt x="7" y="105"/>
                          <a:pt x="7" y="90"/>
                        </a:cubicBezTo>
                        <a:cubicBezTo>
                          <a:pt x="7" y="85"/>
                          <a:pt x="7" y="79"/>
                          <a:pt x="6" y="74"/>
                        </a:cubicBezTo>
                        <a:cubicBezTo>
                          <a:pt x="6" y="70"/>
                          <a:pt x="5" y="65"/>
                          <a:pt x="5" y="60"/>
                        </a:cubicBezTo>
                        <a:cubicBezTo>
                          <a:pt x="4" y="60"/>
                          <a:pt x="4" y="60"/>
                          <a:pt x="4" y="59"/>
                        </a:cubicBezTo>
                        <a:cubicBezTo>
                          <a:pt x="5" y="60"/>
                          <a:pt x="5" y="59"/>
                          <a:pt x="5" y="59"/>
                        </a:cubicBezTo>
                        <a:cubicBezTo>
                          <a:pt x="4" y="59"/>
                          <a:pt x="4" y="58"/>
                          <a:pt x="4" y="58"/>
                        </a:cubicBezTo>
                        <a:cubicBezTo>
                          <a:pt x="5" y="57"/>
                          <a:pt x="4" y="56"/>
                          <a:pt x="4" y="54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4" y="58"/>
                          <a:pt x="4" y="60"/>
                          <a:pt x="4" y="61"/>
                        </a:cubicBezTo>
                        <a:cubicBezTo>
                          <a:pt x="4" y="60"/>
                          <a:pt x="5" y="61"/>
                          <a:pt x="4" y="62"/>
                        </a:cubicBezTo>
                        <a:cubicBezTo>
                          <a:pt x="4" y="62"/>
                          <a:pt x="4" y="61"/>
                          <a:pt x="4" y="61"/>
                        </a:cubicBezTo>
                        <a:cubicBezTo>
                          <a:pt x="4" y="62"/>
                          <a:pt x="4" y="64"/>
                          <a:pt x="4" y="65"/>
                        </a:cubicBezTo>
                        <a:cubicBezTo>
                          <a:pt x="4" y="66"/>
                          <a:pt x="5" y="66"/>
                          <a:pt x="4" y="66"/>
                        </a:cubicBezTo>
                        <a:cubicBezTo>
                          <a:pt x="3" y="70"/>
                          <a:pt x="4" y="75"/>
                          <a:pt x="4" y="79"/>
                        </a:cubicBezTo>
                        <a:cubicBezTo>
                          <a:pt x="4" y="79"/>
                          <a:pt x="5" y="80"/>
                          <a:pt x="4" y="81"/>
                        </a:cubicBezTo>
                        <a:cubicBezTo>
                          <a:pt x="3" y="81"/>
                          <a:pt x="4" y="81"/>
                          <a:pt x="4" y="81"/>
                        </a:cubicBezTo>
                        <a:cubicBezTo>
                          <a:pt x="4" y="82"/>
                          <a:pt x="4" y="84"/>
                          <a:pt x="5" y="85"/>
                        </a:cubicBezTo>
                        <a:cubicBezTo>
                          <a:pt x="5" y="85"/>
                          <a:pt x="5" y="85"/>
                          <a:pt x="4" y="85"/>
                        </a:cubicBezTo>
                        <a:cubicBezTo>
                          <a:pt x="5" y="86"/>
                          <a:pt x="5" y="87"/>
                          <a:pt x="4" y="87"/>
                        </a:cubicBezTo>
                        <a:cubicBezTo>
                          <a:pt x="4" y="87"/>
                          <a:pt x="4" y="86"/>
                          <a:pt x="4" y="86"/>
                        </a:cubicBezTo>
                        <a:cubicBezTo>
                          <a:pt x="5" y="98"/>
                          <a:pt x="5" y="98"/>
                          <a:pt x="5" y="98"/>
                        </a:cubicBezTo>
                        <a:cubicBezTo>
                          <a:pt x="5" y="98"/>
                          <a:pt x="5" y="99"/>
                          <a:pt x="5" y="100"/>
                        </a:cubicBezTo>
                        <a:cubicBezTo>
                          <a:pt x="4" y="96"/>
                          <a:pt x="4" y="93"/>
                          <a:pt x="3" y="90"/>
                        </a:cubicBezTo>
                        <a:cubicBezTo>
                          <a:pt x="3" y="87"/>
                          <a:pt x="3" y="84"/>
                          <a:pt x="2" y="81"/>
                        </a:cubicBezTo>
                        <a:cubicBezTo>
                          <a:pt x="2" y="80"/>
                          <a:pt x="2" y="80"/>
                          <a:pt x="3" y="80"/>
                        </a:cubicBezTo>
                        <a:cubicBezTo>
                          <a:pt x="3" y="80"/>
                          <a:pt x="2" y="79"/>
                          <a:pt x="2" y="79"/>
                        </a:cubicBezTo>
                        <a:cubicBezTo>
                          <a:pt x="2" y="76"/>
                          <a:pt x="2" y="73"/>
                          <a:pt x="2" y="70"/>
                        </a:cubicBezTo>
                        <a:cubicBezTo>
                          <a:pt x="2" y="70"/>
                          <a:pt x="2" y="70"/>
                          <a:pt x="2" y="69"/>
                        </a:cubicBezTo>
                        <a:cubicBezTo>
                          <a:pt x="2" y="69"/>
                          <a:pt x="2" y="68"/>
                          <a:pt x="2" y="68"/>
                        </a:cubicBezTo>
                        <a:cubicBezTo>
                          <a:pt x="1" y="58"/>
                          <a:pt x="2" y="48"/>
                          <a:pt x="2" y="38"/>
                        </a:cubicBezTo>
                        <a:cubicBezTo>
                          <a:pt x="2" y="36"/>
                          <a:pt x="3" y="35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7"/>
                          <a:pt x="2" y="16"/>
                          <a:pt x="3" y="15"/>
                        </a:cubicBezTo>
                        <a:cubicBezTo>
                          <a:pt x="3" y="16"/>
                          <a:pt x="4" y="15"/>
                          <a:pt x="3" y="15"/>
                        </a:cubicBezTo>
                        <a:cubicBezTo>
                          <a:pt x="3" y="15"/>
                          <a:pt x="2" y="15"/>
                          <a:pt x="2" y="14"/>
                        </a:cubicBezTo>
                        <a:cubicBezTo>
                          <a:pt x="3" y="15"/>
                          <a:pt x="4" y="14"/>
                          <a:pt x="3" y="14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2"/>
                          <a:pt x="0" y="11"/>
                          <a:pt x="0" y="11"/>
                        </a:cubicBezTo>
                        <a:cubicBezTo>
                          <a:pt x="1" y="9"/>
                          <a:pt x="1" y="8"/>
                          <a:pt x="2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5" y="0"/>
                          <a:pt x="6" y="0"/>
                          <a:pt x="7" y="0"/>
                        </a:cubicBez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7" y="6"/>
                          <a:pt x="8" y="7"/>
                          <a:pt x="8" y="8"/>
                        </a:cubicBezTo>
                        <a:cubicBezTo>
                          <a:pt x="8" y="8"/>
                          <a:pt x="8" y="9"/>
                          <a:pt x="8" y="9"/>
                        </a:cubicBezTo>
                        <a:cubicBezTo>
                          <a:pt x="9" y="9"/>
                          <a:pt x="10" y="8"/>
                          <a:pt x="11" y="9"/>
                        </a:cubicBezTo>
                        <a:cubicBezTo>
                          <a:pt x="11" y="10"/>
                          <a:pt x="11" y="11"/>
                          <a:pt x="12" y="11"/>
                        </a:cubicBezTo>
                        <a:cubicBezTo>
                          <a:pt x="17" y="11"/>
                          <a:pt x="21" y="12"/>
                          <a:pt x="26" y="13"/>
                        </a:cubicBezTo>
                        <a:cubicBezTo>
                          <a:pt x="27" y="13"/>
                          <a:pt x="28" y="13"/>
                          <a:pt x="28" y="13"/>
                        </a:cubicBezTo>
                        <a:cubicBezTo>
                          <a:pt x="29" y="13"/>
                          <a:pt x="31" y="14"/>
                          <a:pt x="32" y="14"/>
                        </a:cubicBezTo>
                        <a:cubicBezTo>
                          <a:pt x="32" y="14"/>
                          <a:pt x="33" y="15"/>
                          <a:pt x="33" y="15"/>
                        </a:cubicBezTo>
                        <a:cubicBezTo>
                          <a:pt x="52" y="17"/>
                          <a:pt x="72" y="21"/>
                          <a:pt x="90" y="26"/>
                        </a:cubicBezTo>
                        <a:cubicBezTo>
                          <a:pt x="93" y="27"/>
                          <a:pt x="97" y="27"/>
                          <a:pt x="100" y="28"/>
                        </a:cubicBezTo>
                        <a:cubicBezTo>
                          <a:pt x="100" y="27"/>
                          <a:pt x="99" y="27"/>
                          <a:pt x="100" y="26"/>
                        </a:cubicBezTo>
                        <a:cubicBezTo>
                          <a:pt x="101" y="26"/>
                          <a:pt x="102" y="25"/>
                          <a:pt x="103" y="25"/>
                        </a:cubicBezTo>
                        <a:cubicBezTo>
                          <a:pt x="104" y="26"/>
                          <a:pt x="103" y="26"/>
                          <a:pt x="103" y="27"/>
                        </a:cubicBezTo>
                        <a:cubicBezTo>
                          <a:pt x="103" y="28"/>
                          <a:pt x="104" y="30"/>
                          <a:pt x="104" y="31"/>
                        </a:cubicBezTo>
                        <a:cubicBezTo>
                          <a:pt x="104" y="31"/>
                          <a:pt x="105" y="31"/>
                          <a:pt x="105" y="31"/>
                        </a:cubicBezTo>
                        <a:cubicBezTo>
                          <a:pt x="105" y="32"/>
                          <a:pt x="105" y="33"/>
                          <a:pt x="106" y="33"/>
                        </a:cubicBezTo>
                        <a:cubicBezTo>
                          <a:pt x="106" y="34"/>
                          <a:pt x="104" y="35"/>
                          <a:pt x="104" y="36"/>
                        </a:cubicBezTo>
                        <a:cubicBezTo>
                          <a:pt x="105" y="42"/>
                          <a:pt x="107" y="47"/>
                          <a:pt x="108" y="53"/>
                        </a:cubicBezTo>
                        <a:cubicBezTo>
                          <a:pt x="110" y="59"/>
                          <a:pt x="110" y="59"/>
                          <a:pt x="110" y="59"/>
                        </a:cubicBezTo>
                        <a:cubicBezTo>
                          <a:pt x="110" y="60"/>
                          <a:pt x="108" y="60"/>
                          <a:pt x="107" y="61"/>
                        </a:cubicBezTo>
                        <a:cubicBezTo>
                          <a:pt x="108" y="63"/>
                          <a:pt x="108" y="64"/>
                          <a:pt x="109" y="65"/>
                        </a:cubicBezTo>
                        <a:cubicBezTo>
                          <a:pt x="109" y="65"/>
                          <a:pt x="109" y="67"/>
                          <a:pt x="108" y="67"/>
                        </a:cubicBezTo>
                        <a:cubicBezTo>
                          <a:pt x="107" y="67"/>
                          <a:pt x="106" y="67"/>
                          <a:pt x="105" y="66"/>
                        </a:cubicBezTo>
                        <a:cubicBezTo>
                          <a:pt x="104" y="64"/>
                          <a:pt x="104" y="61"/>
                          <a:pt x="104" y="58"/>
                        </a:cubicBezTo>
                        <a:cubicBezTo>
                          <a:pt x="95" y="67"/>
                          <a:pt x="95" y="67"/>
                          <a:pt x="95" y="67"/>
                        </a:cubicBezTo>
                        <a:cubicBezTo>
                          <a:pt x="92" y="69"/>
                          <a:pt x="88" y="71"/>
                          <a:pt x="85" y="74"/>
                        </a:cubicBezTo>
                        <a:cubicBezTo>
                          <a:pt x="104" y="83"/>
                          <a:pt x="133" y="91"/>
                          <a:pt x="155" y="89"/>
                        </a:cubicBezTo>
                        <a:cubicBezTo>
                          <a:pt x="167" y="89"/>
                          <a:pt x="176" y="85"/>
                          <a:pt x="186" y="83"/>
                        </a:cubicBezTo>
                        <a:cubicBezTo>
                          <a:pt x="188" y="82"/>
                          <a:pt x="191" y="81"/>
                          <a:pt x="193" y="81"/>
                        </a:cubicBezTo>
                        <a:cubicBezTo>
                          <a:pt x="194" y="81"/>
                          <a:pt x="194" y="81"/>
                          <a:pt x="194" y="80"/>
                        </a:cubicBezTo>
                        <a:cubicBezTo>
                          <a:pt x="193" y="78"/>
                          <a:pt x="193" y="76"/>
                          <a:pt x="193" y="74"/>
                        </a:cubicBezTo>
                        <a:cubicBezTo>
                          <a:pt x="193" y="73"/>
                          <a:pt x="193" y="73"/>
                          <a:pt x="193" y="72"/>
                        </a:cubicBezTo>
                        <a:cubicBezTo>
                          <a:pt x="194" y="72"/>
                          <a:pt x="195" y="72"/>
                          <a:pt x="196" y="72"/>
                        </a:cubicBezTo>
                        <a:cubicBezTo>
                          <a:pt x="196" y="75"/>
                          <a:pt x="197" y="77"/>
                          <a:pt x="198" y="79"/>
                        </a:cubicBezTo>
                        <a:cubicBezTo>
                          <a:pt x="198" y="80"/>
                          <a:pt x="199" y="79"/>
                          <a:pt x="199" y="79"/>
                        </a:cubicBezTo>
                        <a:cubicBezTo>
                          <a:pt x="198" y="77"/>
                          <a:pt x="197" y="76"/>
                          <a:pt x="197" y="74"/>
                        </a:cubicBezTo>
                        <a:cubicBezTo>
                          <a:pt x="197" y="73"/>
                          <a:pt x="197" y="73"/>
                          <a:pt x="198" y="73"/>
                        </a:cubicBezTo>
                        <a:cubicBezTo>
                          <a:pt x="198" y="73"/>
                          <a:pt x="199" y="72"/>
                          <a:pt x="200" y="72"/>
                        </a:cubicBezTo>
                        <a:cubicBezTo>
                          <a:pt x="200" y="72"/>
                          <a:pt x="201" y="73"/>
                          <a:pt x="201" y="74"/>
                        </a:cubicBezTo>
                        <a:cubicBezTo>
                          <a:pt x="207" y="96"/>
                          <a:pt x="215" y="117"/>
                          <a:pt x="222" y="138"/>
                        </a:cubicBezTo>
                        <a:cubicBezTo>
                          <a:pt x="222" y="139"/>
                          <a:pt x="223" y="140"/>
                          <a:pt x="224" y="141"/>
                        </a:cubicBezTo>
                        <a:cubicBezTo>
                          <a:pt x="224" y="141"/>
                          <a:pt x="224" y="140"/>
                          <a:pt x="224" y="140"/>
                        </a:cubicBezTo>
                        <a:cubicBezTo>
                          <a:pt x="225" y="140"/>
                          <a:pt x="226" y="140"/>
                          <a:pt x="226" y="140"/>
                        </a:cubicBezTo>
                        <a:cubicBezTo>
                          <a:pt x="226" y="141"/>
                          <a:pt x="227" y="142"/>
                          <a:pt x="226" y="142"/>
                        </a:cubicBezTo>
                        <a:cubicBezTo>
                          <a:pt x="227" y="143"/>
                          <a:pt x="227" y="142"/>
                          <a:pt x="227" y="142"/>
                        </a:cubicBezTo>
                        <a:cubicBezTo>
                          <a:pt x="229" y="138"/>
                          <a:pt x="229" y="138"/>
                          <a:pt x="229" y="138"/>
                        </a:cubicBezTo>
                        <a:cubicBezTo>
                          <a:pt x="230" y="138"/>
                          <a:pt x="231" y="138"/>
                          <a:pt x="232" y="139"/>
                        </a:cubicBezTo>
                        <a:cubicBezTo>
                          <a:pt x="232" y="139"/>
                          <a:pt x="232" y="140"/>
                          <a:pt x="232" y="140"/>
                        </a:cubicBezTo>
                        <a:close/>
                      </a:path>
                    </a:pathLst>
                  </a:custGeom>
                  <a:solidFill>
                    <a:srgbClr val="172B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/>
                  <a:p>
                    <a:pPr algn="ctr" defTabSz="1218865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5" name="KSO_Shape"/>
                <p:cNvSpPr>
                  <a:spLocks/>
                </p:cNvSpPr>
                <p:nvPr/>
              </p:nvSpPr>
              <p:spPr bwMode="auto">
                <a:xfrm>
                  <a:off x="4970975" y="1784162"/>
                  <a:ext cx="320697" cy="347325"/>
                </a:xfrm>
                <a:custGeom>
                  <a:avLst/>
                  <a:gdLst>
                    <a:gd name="T0" fmla="*/ 1028700 w 2100263"/>
                    <a:gd name="T1" fmla="*/ 612775 h 2273300"/>
                    <a:gd name="T2" fmla="*/ 1028700 w 2100263"/>
                    <a:gd name="T3" fmla="*/ 604837 h 2273300"/>
                    <a:gd name="T4" fmla="*/ 1052513 w 2100263"/>
                    <a:gd name="T5" fmla="*/ 587375 h 2273300"/>
                    <a:gd name="T6" fmla="*/ 1052513 w 2100263"/>
                    <a:gd name="T7" fmla="*/ 561975 h 2273300"/>
                    <a:gd name="T8" fmla="*/ 1028700 w 2100263"/>
                    <a:gd name="T9" fmla="*/ 546100 h 2273300"/>
                    <a:gd name="T10" fmla="*/ 1028700 w 2100263"/>
                    <a:gd name="T11" fmla="*/ 512762 h 2273300"/>
                    <a:gd name="T12" fmla="*/ 1028700 w 2100263"/>
                    <a:gd name="T13" fmla="*/ 503238 h 2273300"/>
                    <a:gd name="T14" fmla="*/ 1052513 w 2100263"/>
                    <a:gd name="T15" fmla="*/ 487363 h 2273300"/>
                    <a:gd name="T16" fmla="*/ 1052513 w 2100263"/>
                    <a:gd name="T17" fmla="*/ 461962 h 2273300"/>
                    <a:gd name="T18" fmla="*/ 1028700 w 2100263"/>
                    <a:gd name="T19" fmla="*/ 444500 h 2273300"/>
                    <a:gd name="T20" fmla="*/ 1028700 w 2100263"/>
                    <a:gd name="T21" fmla="*/ 411162 h 2273300"/>
                    <a:gd name="T22" fmla="*/ 1028700 w 2100263"/>
                    <a:gd name="T23" fmla="*/ 403225 h 2273300"/>
                    <a:gd name="T24" fmla="*/ 1052513 w 2100263"/>
                    <a:gd name="T25" fmla="*/ 387350 h 2273300"/>
                    <a:gd name="T26" fmla="*/ 1052513 w 2100263"/>
                    <a:gd name="T27" fmla="*/ 361950 h 2273300"/>
                    <a:gd name="T28" fmla="*/ 1028700 w 2100263"/>
                    <a:gd name="T29" fmla="*/ 344487 h 2273300"/>
                    <a:gd name="T30" fmla="*/ 1070429 w 2100263"/>
                    <a:gd name="T31" fmla="*/ 0 h 2273300"/>
                    <a:gd name="T32" fmla="*/ 1155474 w 2100263"/>
                    <a:gd name="T33" fmla="*/ 4728 h 2273300"/>
                    <a:gd name="T34" fmla="*/ 1203780 w 2100263"/>
                    <a:gd name="T35" fmla="*/ 13959 h 2273300"/>
                    <a:gd name="T36" fmla="*/ 1247776 w 2100263"/>
                    <a:gd name="T37" fmla="*/ 29270 h 2273300"/>
                    <a:gd name="T38" fmla="*/ 1201744 w 2100263"/>
                    <a:gd name="T39" fmla="*/ 124106 h 2273300"/>
                    <a:gd name="T40" fmla="*/ 1149887 w 2100263"/>
                    <a:gd name="T41" fmla="*/ 208293 h 2273300"/>
                    <a:gd name="T42" fmla="*/ 1095073 w 2100263"/>
                    <a:gd name="T43" fmla="*/ 277730 h 2273300"/>
                    <a:gd name="T44" fmla="*/ 1054133 w 2100263"/>
                    <a:gd name="T45" fmla="*/ 316986 h 2273300"/>
                    <a:gd name="T46" fmla="*/ 1043898 w 2100263"/>
                    <a:gd name="T47" fmla="*/ 319256 h 2273300"/>
                    <a:gd name="T48" fmla="*/ 1065505 w 2100263"/>
                    <a:gd name="T49" fmla="*/ 333778 h 2273300"/>
                    <a:gd name="T50" fmla="*/ 1123958 w 2100263"/>
                    <a:gd name="T51" fmla="*/ 380977 h 2273300"/>
                    <a:gd name="T52" fmla="*/ 1148750 w 2100263"/>
                    <a:gd name="T53" fmla="*/ 407981 h 2273300"/>
                    <a:gd name="T54" fmla="*/ 1160577 w 2100263"/>
                    <a:gd name="T55" fmla="*/ 420688 h 2273300"/>
                    <a:gd name="T56" fmla="*/ 1171494 w 2100263"/>
                    <a:gd name="T57" fmla="*/ 412292 h 2273300"/>
                    <a:gd name="T58" fmla="*/ 1195148 w 2100263"/>
                    <a:gd name="T59" fmla="*/ 369405 h 2273300"/>
                    <a:gd name="T60" fmla="*/ 1226308 w 2100263"/>
                    <a:gd name="T61" fmla="*/ 288849 h 2273300"/>
                    <a:gd name="T62" fmla="*/ 1277938 w 2100263"/>
                    <a:gd name="T63" fmla="*/ 127963 h 2273300"/>
                    <a:gd name="T64" fmla="*/ 1780517 w 2100263"/>
                    <a:gd name="T65" fmla="*/ 265047 h 2273300"/>
                    <a:gd name="T66" fmla="*/ 1776270 w 2100263"/>
                    <a:gd name="T67" fmla="*/ 272356 h 2273300"/>
                    <a:gd name="T68" fmla="*/ 2100263 w 2100263"/>
                    <a:gd name="T69" fmla="*/ 628907 h 2273300"/>
                    <a:gd name="T70" fmla="*/ 1731560 w 2100263"/>
                    <a:gd name="T71" fmla="*/ 945423 h 2273300"/>
                    <a:gd name="T72" fmla="*/ 332709 w 2100263"/>
                    <a:gd name="T73" fmla="*/ 254983 h 2273300"/>
                    <a:gd name="T74" fmla="*/ 812112 w 2100263"/>
                    <a:gd name="T75" fmla="*/ 142259 h 2273300"/>
                    <a:gd name="T76" fmla="*/ 864398 w 2100263"/>
                    <a:gd name="T77" fmla="*/ 303371 h 2273300"/>
                    <a:gd name="T78" fmla="*/ 895408 w 2100263"/>
                    <a:gd name="T79" fmla="*/ 380297 h 2273300"/>
                    <a:gd name="T80" fmla="*/ 915553 w 2100263"/>
                    <a:gd name="T81" fmla="*/ 414788 h 2273300"/>
                    <a:gd name="T82" fmla="*/ 926417 w 2100263"/>
                    <a:gd name="T83" fmla="*/ 420234 h 2273300"/>
                    <a:gd name="T84" fmla="*/ 939772 w 2100263"/>
                    <a:gd name="T85" fmla="*/ 403442 h 2273300"/>
                    <a:gd name="T86" fmla="*/ 971007 w 2100263"/>
                    <a:gd name="T87" fmla="*/ 371901 h 2273300"/>
                    <a:gd name="T88" fmla="*/ 1033253 w 2100263"/>
                    <a:gd name="T89" fmla="*/ 324248 h 2273300"/>
                    <a:gd name="T90" fmla="*/ 1038911 w 2100263"/>
                    <a:gd name="T91" fmla="*/ 320390 h 2273300"/>
                    <a:gd name="T92" fmla="*/ 1025557 w 2100263"/>
                    <a:gd name="T93" fmla="*/ 313129 h 2273300"/>
                    <a:gd name="T94" fmla="*/ 981193 w 2100263"/>
                    <a:gd name="T95" fmla="*/ 267972 h 2273300"/>
                    <a:gd name="T96" fmla="*/ 926191 w 2100263"/>
                    <a:gd name="T97" fmla="*/ 194904 h 2273300"/>
                    <a:gd name="T98" fmla="*/ 876395 w 2100263"/>
                    <a:gd name="T99" fmla="*/ 110718 h 2273300"/>
                    <a:gd name="T100" fmla="*/ 848406 w 2100263"/>
                    <a:gd name="T101" fmla="*/ 26343 h 2273300"/>
                    <a:gd name="T102" fmla="*/ 942069 w 2100263"/>
                    <a:gd name="T103" fmla="*/ 9681 h 2273300"/>
                    <a:gd name="T104" fmla="*/ 1036412 w 2100263"/>
                    <a:gd name="T105" fmla="*/ 901 h 2273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00263" h="2273300">
                      <a:moveTo>
                        <a:pt x="1028700" y="628650"/>
                      </a:moveTo>
                      <a:lnTo>
                        <a:pt x="1028700" y="638175"/>
                      </a:lnTo>
                      <a:lnTo>
                        <a:pt x="1052513" y="638175"/>
                      </a:lnTo>
                      <a:lnTo>
                        <a:pt x="1052513" y="628650"/>
                      </a:lnTo>
                      <a:lnTo>
                        <a:pt x="1028700" y="628650"/>
                      </a:lnTo>
                      <a:close/>
                      <a:moveTo>
                        <a:pt x="1028700" y="612775"/>
                      </a:moveTo>
                      <a:lnTo>
                        <a:pt x="1028700" y="620713"/>
                      </a:lnTo>
                      <a:lnTo>
                        <a:pt x="1052513" y="620713"/>
                      </a:lnTo>
                      <a:lnTo>
                        <a:pt x="1052513" y="612775"/>
                      </a:lnTo>
                      <a:lnTo>
                        <a:pt x="1028700" y="612775"/>
                      </a:lnTo>
                      <a:close/>
                      <a:moveTo>
                        <a:pt x="1028700" y="595312"/>
                      </a:moveTo>
                      <a:lnTo>
                        <a:pt x="1028700" y="604837"/>
                      </a:lnTo>
                      <a:lnTo>
                        <a:pt x="1052513" y="604837"/>
                      </a:lnTo>
                      <a:lnTo>
                        <a:pt x="1052513" y="595312"/>
                      </a:lnTo>
                      <a:lnTo>
                        <a:pt x="1028700" y="595312"/>
                      </a:lnTo>
                      <a:close/>
                      <a:moveTo>
                        <a:pt x="1028700" y="579437"/>
                      </a:moveTo>
                      <a:lnTo>
                        <a:pt x="1028700" y="587375"/>
                      </a:lnTo>
                      <a:lnTo>
                        <a:pt x="1052513" y="587375"/>
                      </a:lnTo>
                      <a:lnTo>
                        <a:pt x="1052513" y="579437"/>
                      </a:lnTo>
                      <a:lnTo>
                        <a:pt x="1028700" y="579437"/>
                      </a:lnTo>
                      <a:close/>
                      <a:moveTo>
                        <a:pt x="1028700" y="561975"/>
                      </a:moveTo>
                      <a:lnTo>
                        <a:pt x="1028700" y="569913"/>
                      </a:lnTo>
                      <a:lnTo>
                        <a:pt x="1052513" y="569913"/>
                      </a:lnTo>
                      <a:lnTo>
                        <a:pt x="1052513" y="561975"/>
                      </a:lnTo>
                      <a:lnTo>
                        <a:pt x="1028700" y="561975"/>
                      </a:lnTo>
                      <a:close/>
                      <a:moveTo>
                        <a:pt x="1028700" y="546100"/>
                      </a:moveTo>
                      <a:lnTo>
                        <a:pt x="1028700" y="554038"/>
                      </a:lnTo>
                      <a:lnTo>
                        <a:pt x="1052513" y="554038"/>
                      </a:lnTo>
                      <a:lnTo>
                        <a:pt x="1052513" y="546100"/>
                      </a:lnTo>
                      <a:lnTo>
                        <a:pt x="1028700" y="546100"/>
                      </a:lnTo>
                      <a:close/>
                      <a:moveTo>
                        <a:pt x="1028700" y="528637"/>
                      </a:moveTo>
                      <a:lnTo>
                        <a:pt x="1028700" y="536575"/>
                      </a:lnTo>
                      <a:lnTo>
                        <a:pt x="1052513" y="536575"/>
                      </a:lnTo>
                      <a:lnTo>
                        <a:pt x="1052513" y="528637"/>
                      </a:lnTo>
                      <a:lnTo>
                        <a:pt x="1028700" y="528637"/>
                      </a:lnTo>
                      <a:close/>
                      <a:moveTo>
                        <a:pt x="1028700" y="512762"/>
                      </a:moveTo>
                      <a:lnTo>
                        <a:pt x="1028700" y="520700"/>
                      </a:lnTo>
                      <a:lnTo>
                        <a:pt x="1052513" y="520700"/>
                      </a:lnTo>
                      <a:lnTo>
                        <a:pt x="1052513" y="512762"/>
                      </a:lnTo>
                      <a:lnTo>
                        <a:pt x="1028700" y="512762"/>
                      </a:lnTo>
                      <a:close/>
                      <a:moveTo>
                        <a:pt x="1028700" y="495300"/>
                      </a:moveTo>
                      <a:lnTo>
                        <a:pt x="1028700" y="503238"/>
                      </a:lnTo>
                      <a:lnTo>
                        <a:pt x="1052513" y="503238"/>
                      </a:lnTo>
                      <a:lnTo>
                        <a:pt x="1052513" y="495300"/>
                      </a:lnTo>
                      <a:lnTo>
                        <a:pt x="1028700" y="495300"/>
                      </a:lnTo>
                      <a:close/>
                      <a:moveTo>
                        <a:pt x="1028700" y="479425"/>
                      </a:moveTo>
                      <a:lnTo>
                        <a:pt x="1028700" y="487363"/>
                      </a:lnTo>
                      <a:lnTo>
                        <a:pt x="1052513" y="487363"/>
                      </a:lnTo>
                      <a:lnTo>
                        <a:pt x="1052513" y="479425"/>
                      </a:lnTo>
                      <a:lnTo>
                        <a:pt x="1028700" y="479425"/>
                      </a:lnTo>
                      <a:close/>
                      <a:moveTo>
                        <a:pt x="1028700" y="461962"/>
                      </a:moveTo>
                      <a:lnTo>
                        <a:pt x="1028700" y="469900"/>
                      </a:lnTo>
                      <a:lnTo>
                        <a:pt x="1052513" y="469900"/>
                      </a:lnTo>
                      <a:lnTo>
                        <a:pt x="1052513" y="461962"/>
                      </a:lnTo>
                      <a:lnTo>
                        <a:pt x="1028700" y="461962"/>
                      </a:lnTo>
                      <a:close/>
                      <a:moveTo>
                        <a:pt x="1028700" y="444500"/>
                      </a:moveTo>
                      <a:lnTo>
                        <a:pt x="1028700" y="454025"/>
                      </a:lnTo>
                      <a:lnTo>
                        <a:pt x="1052513" y="454025"/>
                      </a:lnTo>
                      <a:lnTo>
                        <a:pt x="1052513" y="444500"/>
                      </a:lnTo>
                      <a:lnTo>
                        <a:pt x="1028700" y="444500"/>
                      </a:lnTo>
                      <a:close/>
                      <a:moveTo>
                        <a:pt x="1028700" y="428625"/>
                      </a:moveTo>
                      <a:lnTo>
                        <a:pt x="1028700" y="436563"/>
                      </a:lnTo>
                      <a:lnTo>
                        <a:pt x="1052513" y="436563"/>
                      </a:lnTo>
                      <a:lnTo>
                        <a:pt x="1052513" y="428625"/>
                      </a:lnTo>
                      <a:lnTo>
                        <a:pt x="1028700" y="428625"/>
                      </a:lnTo>
                      <a:close/>
                      <a:moveTo>
                        <a:pt x="1028700" y="411162"/>
                      </a:moveTo>
                      <a:lnTo>
                        <a:pt x="1028700" y="420687"/>
                      </a:lnTo>
                      <a:lnTo>
                        <a:pt x="1052513" y="420687"/>
                      </a:lnTo>
                      <a:lnTo>
                        <a:pt x="1052513" y="411162"/>
                      </a:lnTo>
                      <a:lnTo>
                        <a:pt x="1028700" y="411162"/>
                      </a:lnTo>
                      <a:close/>
                      <a:moveTo>
                        <a:pt x="1028700" y="395287"/>
                      </a:moveTo>
                      <a:lnTo>
                        <a:pt x="1028700" y="403225"/>
                      </a:lnTo>
                      <a:lnTo>
                        <a:pt x="1052513" y="403225"/>
                      </a:lnTo>
                      <a:lnTo>
                        <a:pt x="1052513" y="395287"/>
                      </a:lnTo>
                      <a:lnTo>
                        <a:pt x="1028700" y="395287"/>
                      </a:lnTo>
                      <a:close/>
                      <a:moveTo>
                        <a:pt x="1028700" y="377825"/>
                      </a:moveTo>
                      <a:lnTo>
                        <a:pt x="1028700" y="387350"/>
                      </a:lnTo>
                      <a:lnTo>
                        <a:pt x="1052513" y="387350"/>
                      </a:lnTo>
                      <a:lnTo>
                        <a:pt x="1052513" y="377825"/>
                      </a:lnTo>
                      <a:lnTo>
                        <a:pt x="1028700" y="377825"/>
                      </a:lnTo>
                      <a:close/>
                      <a:moveTo>
                        <a:pt x="1028700" y="361950"/>
                      </a:moveTo>
                      <a:lnTo>
                        <a:pt x="1028700" y="369888"/>
                      </a:lnTo>
                      <a:lnTo>
                        <a:pt x="1052513" y="369888"/>
                      </a:lnTo>
                      <a:lnTo>
                        <a:pt x="1052513" y="361950"/>
                      </a:lnTo>
                      <a:lnTo>
                        <a:pt x="1028700" y="361950"/>
                      </a:lnTo>
                      <a:close/>
                      <a:moveTo>
                        <a:pt x="1028700" y="344487"/>
                      </a:moveTo>
                      <a:lnTo>
                        <a:pt x="1028700" y="352425"/>
                      </a:lnTo>
                      <a:lnTo>
                        <a:pt x="1052513" y="352425"/>
                      </a:lnTo>
                      <a:lnTo>
                        <a:pt x="1052513" y="344487"/>
                      </a:lnTo>
                      <a:lnTo>
                        <a:pt x="1028700" y="344487"/>
                      </a:lnTo>
                      <a:close/>
                      <a:moveTo>
                        <a:pt x="1028700" y="328612"/>
                      </a:moveTo>
                      <a:lnTo>
                        <a:pt x="1028700" y="336550"/>
                      </a:lnTo>
                      <a:lnTo>
                        <a:pt x="1052513" y="336550"/>
                      </a:lnTo>
                      <a:lnTo>
                        <a:pt x="1052513" y="328612"/>
                      </a:lnTo>
                      <a:lnTo>
                        <a:pt x="1028700" y="328612"/>
                      </a:lnTo>
                      <a:close/>
                      <a:moveTo>
                        <a:pt x="1070429" y="0"/>
                      </a:moveTo>
                      <a:lnTo>
                        <a:pt x="1087438" y="0"/>
                      </a:lnTo>
                      <a:lnTo>
                        <a:pt x="1104674" y="450"/>
                      </a:lnTo>
                      <a:lnTo>
                        <a:pt x="1121910" y="1351"/>
                      </a:lnTo>
                      <a:lnTo>
                        <a:pt x="1138692" y="2702"/>
                      </a:lnTo>
                      <a:lnTo>
                        <a:pt x="1147310" y="3602"/>
                      </a:lnTo>
                      <a:lnTo>
                        <a:pt x="1155474" y="4728"/>
                      </a:lnTo>
                      <a:lnTo>
                        <a:pt x="1163865" y="5854"/>
                      </a:lnTo>
                      <a:lnTo>
                        <a:pt x="1171803" y="7205"/>
                      </a:lnTo>
                      <a:lnTo>
                        <a:pt x="1179967" y="8556"/>
                      </a:lnTo>
                      <a:lnTo>
                        <a:pt x="1188131" y="10132"/>
                      </a:lnTo>
                      <a:lnTo>
                        <a:pt x="1195842" y="11933"/>
                      </a:lnTo>
                      <a:lnTo>
                        <a:pt x="1203780" y="13959"/>
                      </a:lnTo>
                      <a:lnTo>
                        <a:pt x="1211490" y="15986"/>
                      </a:lnTo>
                      <a:lnTo>
                        <a:pt x="1218974" y="18237"/>
                      </a:lnTo>
                      <a:lnTo>
                        <a:pt x="1226231" y="20714"/>
                      </a:lnTo>
                      <a:lnTo>
                        <a:pt x="1233715" y="23416"/>
                      </a:lnTo>
                      <a:lnTo>
                        <a:pt x="1240746" y="26118"/>
                      </a:lnTo>
                      <a:lnTo>
                        <a:pt x="1247776" y="29270"/>
                      </a:lnTo>
                      <a:lnTo>
                        <a:pt x="1220972" y="82283"/>
                      </a:lnTo>
                      <a:lnTo>
                        <a:pt x="1223516" y="83429"/>
                      </a:lnTo>
                      <a:lnTo>
                        <a:pt x="1222442" y="85530"/>
                      </a:lnTo>
                      <a:lnTo>
                        <a:pt x="1216073" y="97783"/>
                      </a:lnTo>
                      <a:lnTo>
                        <a:pt x="1209250" y="110718"/>
                      </a:lnTo>
                      <a:lnTo>
                        <a:pt x="1201744" y="124106"/>
                      </a:lnTo>
                      <a:lnTo>
                        <a:pt x="1194011" y="137948"/>
                      </a:lnTo>
                      <a:lnTo>
                        <a:pt x="1185823" y="152244"/>
                      </a:lnTo>
                      <a:lnTo>
                        <a:pt x="1177180" y="166540"/>
                      </a:lnTo>
                      <a:lnTo>
                        <a:pt x="1168310" y="180835"/>
                      </a:lnTo>
                      <a:lnTo>
                        <a:pt x="1158985" y="194904"/>
                      </a:lnTo>
                      <a:lnTo>
                        <a:pt x="1149887" y="208293"/>
                      </a:lnTo>
                      <a:lnTo>
                        <a:pt x="1140562" y="221454"/>
                      </a:lnTo>
                      <a:lnTo>
                        <a:pt x="1131009" y="233934"/>
                      </a:lnTo>
                      <a:lnTo>
                        <a:pt x="1121911" y="245961"/>
                      </a:lnTo>
                      <a:lnTo>
                        <a:pt x="1112586" y="257307"/>
                      </a:lnTo>
                      <a:lnTo>
                        <a:pt x="1103716" y="267972"/>
                      </a:lnTo>
                      <a:lnTo>
                        <a:pt x="1095073" y="277730"/>
                      </a:lnTo>
                      <a:lnTo>
                        <a:pt x="1086657" y="286806"/>
                      </a:lnTo>
                      <a:lnTo>
                        <a:pt x="1078924" y="295202"/>
                      </a:lnTo>
                      <a:lnTo>
                        <a:pt x="1071419" y="302237"/>
                      </a:lnTo>
                      <a:lnTo>
                        <a:pt x="1065050" y="308364"/>
                      </a:lnTo>
                      <a:lnTo>
                        <a:pt x="1058909" y="313129"/>
                      </a:lnTo>
                      <a:lnTo>
                        <a:pt x="1054133" y="316986"/>
                      </a:lnTo>
                      <a:lnTo>
                        <a:pt x="1051858" y="318348"/>
                      </a:lnTo>
                      <a:lnTo>
                        <a:pt x="1050039" y="319256"/>
                      </a:lnTo>
                      <a:lnTo>
                        <a:pt x="1048447" y="319936"/>
                      </a:lnTo>
                      <a:lnTo>
                        <a:pt x="1046855" y="320390"/>
                      </a:lnTo>
                      <a:lnTo>
                        <a:pt x="1045655" y="320390"/>
                      </a:lnTo>
                      <a:lnTo>
                        <a:pt x="1043898" y="319256"/>
                      </a:lnTo>
                      <a:lnTo>
                        <a:pt x="1042988" y="318802"/>
                      </a:lnTo>
                      <a:lnTo>
                        <a:pt x="1044808" y="320163"/>
                      </a:lnTo>
                      <a:lnTo>
                        <a:pt x="1045490" y="320390"/>
                      </a:lnTo>
                      <a:lnTo>
                        <a:pt x="1045655" y="320390"/>
                      </a:lnTo>
                      <a:lnTo>
                        <a:pt x="1051631" y="324248"/>
                      </a:lnTo>
                      <a:lnTo>
                        <a:pt x="1065505" y="333778"/>
                      </a:lnTo>
                      <a:lnTo>
                        <a:pt x="1074148" y="340359"/>
                      </a:lnTo>
                      <a:lnTo>
                        <a:pt x="1083701" y="347167"/>
                      </a:lnTo>
                      <a:lnTo>
                        <a:pt x="1093708" y="355109"/>
                      </a:lnTo>
                      <a:lnTo>
                        <a:pt x="1103943" y="363278"/>
                      </a:lnTo>
                      <a:lnTo>
                        <a:pt x="1113951" y="371901"/>
                      </a:lnTo>
                      <a:lnTo>
                        <a:pt x="1123958" y="380977"/>
                      </a:lnTo>
                      <a:lnTo>
                        <a:pt x="1128507" y="385516"/>
                      </a:lnTo>
                      <a:lnTo>
                        <a:pt x="1133284" y="389827"/>
                      </a:lnTo>
                      <a:lnTo>
                        <a:pt x="1137378" y="394592"/>
                      </a:lnTo>
                      <a:lnTo>
                        <a:pt x="1141472" y="398904"/>
                      </a:lnTo>
                      <a:lnTo>
                        <a:pt x="1145111" y="403442"/>
                      </a:lnTo>
                      <a:lnTo>
                        <a:pt x="1148750" y="407981"/>
                      </a:lnTo>
                      <a:lnTo>
                        <a:pt x="1151934" y="412065"/>
                      </a:lnTo>
                      <a:lnTo>
                        <a:pt x="1154663" y="416377"/>
                      </a:lnTo>
                      <a:lnTo>
                        <a:pt x="1155801" y="418192"/>
                      </a:lnTo>
                      <a:lnTo>
                        <a:pt x="1157165" y="419327"/>
                      </a:lnTo>
                      <a:lnTo>
                        <a:pt x="1158757" y="420234"/>
                      </a:lnTo>
                      <a:lnTo>
                        <a:pt x="1160577" y="420688"/>
                      </a:lnTo>
                      <a:lnTo>
                        <a:pt x="1162169" y="420234"/>
                      </a:lnTo>
                      <a:lnTo>
                        <a:pt x="1163989" y="419553"/>
                      </a:lnTo>
                      <a:lnTo>
                        <a:pt x="1165808" y="418419"/>
                      </a:lnTo>
                      <a:lnTo>
                        <a:pt x="1167628" y="416830"/>
                      </a:lnTo>
                      <a:lnTo>
                        <a:pt x="1169675" y="414788"/>
                      </a:lnTo>
                      <a:lnTo>
                        <a:pt x="1171494" y="412292"/>
                      </a:lnTo>
                      <a:lnTo>
                        <a:pt x="1173769" y="409569"/>
                      </a:lnTo>
                      <a:lnTo>
                        <a:pt x="1176043" y="406165"/>
                      </a:lnTo>
                      <a:lnTo>
                        <a:pt x="1180592" y="398904"/>
                      </a:lnTo>
                      <a:lnTo>
                        <a:pt x="1185141" y="390054"/>
                      </a:lnTo>
                      <a:lnTo>
                        <a:pt x="1190145" y="380297"/>
                      </a:lnTo>
                      <a:lnTo>
                        <a:pt x="1195148" y="369405"/>
                      </a:lnTo>
                      <a:lnTo>
                        <a:pt x="1200152" y="357378"/>
                      </a:lnTo>
                      <a:lnTo>
                        <a:pt x="1205611" y="344670"/>
                      </a:lnTo>
                      <a:lnTo>
                        <a:pt x="1210615" y="331509"/>
                      </a:lnTo>
                      <a:lnTo>
                        <a:pt x="1215846" y="317667"/>
                      </a:lnTo>
                      <a:lnTo>
                        <a:pt x="1221077" y="303371"/>
                      </a:lnTo>
                      <a:lnTo>
                        <a:pt x="1226308" y="288849"/>
                      </a:lnTo>
                      <a:lnTo>
                        <a:pt x="1236543" y="259576"/>
                      </a:lnTo>
                      <a:lnTo>
                        <a:pt x="1246096" y="230984"/>
                      </a:lnTo>
                      <a:lnTo>
                        <a:pt x="1254739" y="203754"/>
                      </a:lnTo>
                      <a:lnTo>
                        <a:pt x="1262472" y="179247"/>
                      </a:lnTo>
                      <a:lnTo>
                        <a:pt x="1273844" y="142259"/>
                      </a:lnTo>
                      <a:lnTo>
                        <a:pt x="1277938" y="127963"/>
                      </a:lnTo>
                      <a:lnTo>
                        <a:pt x="1270926" y="104790"/>
                      </a:lnTo>
                      <a:lnTo>
                        <a:pt x="1281425" y="109520"/>
                      </a:lnTo>
                      <a:lnTo>
                        <a:pt x="1785050" y="260286"/>
                      </a:lnTo>
                      <a:lnTo>
                        <a:pt x="1783690" y="261646"/>
                      </a:lnTo>
                      <a:lnTo>
                        <a:pt x="1781877" y="263233"/>
                      </a:lnTo>
                      <a:lnTo>
                        <a:pt x="1780517" y="265047"/>
                      </a:lnTo>
                      <a:lnTo>
                        <a:pt x="1778930" y="267314"/>
                      </a:lnTo>
                      <a:lnTo>
                        <a:pt x="1776210" y="271848"/>
                      </a:lnTo>
                      <a:lnTo>
                        <a:pt x="1773717" y="277063"/>
                      </a:lnTo>
                      <a:lnTo>
                        <a:pt x="1772233" y="280841"/>
                      </a:lnTo>
                      <a:lnTo>
                        <a:pt x="1773544" y="277793"/>
                      </a:lnTo>
                      <a:lnTo>
                        <a:pt x="1776270" y="272356"/>
                      </a:lnTo>
                      <a:lnTo>
                        <a:pt x="1778997" y="267599"/>
                      </a:lnTo>
                      <a:lnTo>
                        <a:pt x="1780587" y="265334"/>
                      </a:lnTo>
                      <a:lnTo>
                        <a:pt x="1782178" y="263521"/>
                      </a:lnTo>
                      <a:lnTo>
                        <a:pt x="1783768" y="261936"/>
                      </a:lnTo>
                      <a:lnTo>
                        <a:pt x="1785358" y="260350"/>
                      </a:lnTo>
                      <a:lnTo>
                        <a:pt x="2100263" y="628907"/>
                      </a:lnTo>
                      <a:lnTo>
                        <a:pt x="1883965" y="1049338"/>
                      </a:lnTo>
                      <a:lnTo>
                        <a:pt x="1731738" y="944910"/>
                      </a:lnTo>
                      <a:lnTo>
                        <a:pt x="1731284" y="917953"/>
                      </a:lnTo>
                      <a:lnTo>
                        <a:pt x="1730929" y="893723"/>
                      </a:lnTo>
                      <a:lnTo>
                        <a:pt x="1731106" y="918217"/>
                      </a:lnTo>
                      <a:lnTo>
                        <a:pt x="1731560" y="945423"/>
                      </a:lnTo>
                      <a:lnTo>
                        <a:pt x="1817688" y="2273300"/>
                      </a:lnTo>
                      <a:lnTo>
                        <a:pt x="255588" y="2273300"/>
                      </a:lnTo>
                      <a:lnTo>
                        <a:pt x="408717" y="963441"/>
                      </a:lnTo>
                      <a:lnTo>
                        <a:pt x="266185" y="1082675"/>
                      </a:lnTo>
                      <a:lnTo>
                        <a:pt x="0" y="691122"/>
                      </a:lnTo>
                      <a:lnTo>
                        <a:pt x="332709" y="254983"/>
                      </a:lnTo>
                      <a:lnTo>
                        <a:pt x="332197" y="253484"/>
                      </a:lnTo>
                      <a:lnTo>
                        <a:pt x="331064" y="250084"/>
                      </a:lnTo>
                      <a:lnTo>
                        <a:pt x="804771" y="104532"/>
                      </a:lnTo>
                      <a:lnTo>
                        <a:pt x="816455" y="100014"/>
                      </a:lnTo>
                      <a:lnTo>
                        <a:pt x="808038" y="127963"/>
                      </a:lnTo>
                      <a:lnTo>
                        <a:pt x="812112" y="142259"/>
                      </a:lnTo>
                      <a:lnTo>
                        <a:pt x="823430" y="179247"/>
                      </a:lnTo>
                      <a:lnTo>
                        <a:pt x="830899" y="203754"/>
                      </a:lnTo>
                      <a:lnTo>
                        <a:pt x="839727" y="230984"/>
                      </a:lnTo>
                      <a:lnTo>
                        <a:pt x="849233" y="259576"/>
                      </a:lnTo>
                      <a:lnTo>
                        <a:pt x="859192" y="288849"/>
                      </a:lnTo>
                      <a:lnTo>
                        <a:pt x="864398" y="303371"/>
                      </a:lnTo>
                      <a:lnTo>
                        <a:pt x="869604" y="317667"/>
                      </a:lnTo>
                      <a:lnTo>
                        <a:pt x="874810" y="331509"/>
                      </a:lnTo>
                      <a:lnTo>
                        <a:pt x="880016" y="344670"/>
                      </a:lnTo>
                      <a:lnTo>
                        <a:pt x="885222" y="357378"/>
                      </a:lnTo>
                      <a:lnTo>
                        <a:pt x="890428" y="369405"/>
                      </a:lnTo>
                      <a:lnTo>
                        <a:pt x="895408" y="380297"/>
                      </a:lnTo>
                      <a:lnTo>
                        <a:pt x="900161" y="390054"/>
                      </a:lnTo>
                      <a:lnTo>
                        <a:pt x="904914" y="398904"/>
                      </a:lnTo>
                      <a:lnTo>
                        <a:pt x="909441" y="406165"/>
                      </a:lnTo>
                      <a:lnTo>
                        <a:pt x="911478" y="409569"/>
                      </a:lnTo>
                      <a:lnTo>
                        <a:pt x="913515" y="412292"/>
                      </a:lnTo>
                      <a:lnTo>
                        <a:pt x="915553" y="414788"/>
                      </a:lnTo>
                      <a:lnTo>
                        <a:pt x="917590" y="416830"/>
                      </a:lnTo>
                      <a:lnTo>
                        <a:pt x="919627" y="418419"/>
                      </a:lnTo>
                      <a:lnTo>
                        <a:pt x="921438" y="419553"/>
                      </a:lnTo>
                      <a:lnTo>
                        <a:pt x="923248" y="420234"/>
                      </a:lnTo>
                      <a:lnTo>
                        <a:pt x="924833" y="420688"/>
                      </a:lnTo>
                      <a:lnTo>
                        <a:pt x="926417" y="420234"/>
                      </a:lnTo>
                      <a:lnTo>
                        <a:pt x="927775" y="419327"/>
                      </a:lnTo>
                      <a:lnTo>
                        <a:pt x="929133" y="418192"/>
                      </a:lnTo>
                      <a:lnTo>
                        <a:pt x="930491" y="416377"/>
                      </a:lnTo>
                      <a:lnTo>
                        <a:pt x="933434" y="412065"/>
                      </a:lnTo>
                      <a:lnTo>
                        <a:pt x="936376" y="407981"/>
                      </a:lnTo>
                      <a:lnTo>
                        <a:pt x="939772" y="403442"/>
                      </a:lnTo>
                      <a:lnTo>
                        <a:pt x="943620" y="398904"/>
                      </a:lnTo>
                      <a:lnTo>
                        <a:pt x="947694" y="394592"/>
                      </a:lnTo>
                      <a:lnTo>
                        <a:pt x="951994" y="389827"/>
                      </a:lnTo>
                      <a:lnTo>
                        <a:pt x="956521" y="385516"/>
                      </a:lnTo>
                      <a:lnTo>
                        <a:pt x="961275" y="380977"/>
                      </a:lnTo>
                      <a:lnTo>
                        <a:pt x="971007" y="371901"/>
                      </a:lnTo>
                      <a:lnTo>
                        <a:pt x="980967" y="363278"/>
                      </a:lnTo>
                      <a:lnTo>
                        <a:pt x="991379" y="355109"/>
                      </a:lnTo>
                      <a:lnTo>
                        <a:pt x="1001111" y="347167"/>
                      </a:lnTo>
                      <a:lnTo>
                        <a:pt x="1010618" y="340359"/>
                      </a:lnTo>
                      <a:lnTo>
                        <a:pt x="1019219" y="333778"/>
                      </a:lnTo>
                      <a:lnTo>
                        <a:pt x="1033253" y="324248"/>
                      </a:lnTo>
                      <a:lnTo>
                        <a:pt x="1039092" y="320345"/>
                      </a:lnTo>
                      <a:lnTo>
                        <a:pt x="1039817" y="320163"/>
                      </a:lnTo>
                      <a:lnTo>
                        <a:pt x="1041401" y="318802"/>
                      </a:lnTo>
                      <a:lnTo>
                        <a:pt x="1040722" y="319256"/>
                      </a:lnTo>
                      <a:lnTo>
                        <a:pt x="1039092" y="320345"/>
                      </a:lnTo>
                      <a:lnTo>
                        <a:pt x="1038911" y="320390"/>
                      </a:lnTo>
                      <a:lnTo>
                        <a:pt x="1037780" y="320390"/>
                      </a:lnTo>
                      <a:lnTo>
                        <a:pt x="1036422" y="319936"/>
                      </a:lnTo>
                      <a:lnTo>
                        <a:pt x="1034837" y="319256"/>
                      </a:lnTo>
                      <a:lnTo>
                        <a:pt x="1033026" y="318348"/>
                      </a:lnTo>
                      <a:lnTo>
                        <a:pt x="1030537" y="316986"/>
                      </a:lnTo>
                      <a:lnTo>
                        <a:pt x="1025557" y="313129"/>
                      </a:lnTo>
                      <a:lnTo>
                        <a:pt x="1019898" y="308364"/>
                      </a:lnTo>
                      <a:lnTo>
                        <a:pt x="1013108" y="302237"/>
                      </a:lnTo>
                      <a:lnTo>
                        <a:pt x="1006091" y="295202"/>
                      </a:lnTo>
                      <a:lnTo>
                        <a:pt x="998169" y="286806"/>
                      </a:lnTo>
                      <a:lnTo>
                        <a:pt x="990021" y="277730"/>
                      </a:lnTo>
                      <a:lnTo>
                        <a:pt x="981193" y="267972"/>
                      </a:lnTo>
                      <a:lnTo>
                        <a:pt x="972366" y="257307"/>
                      </a:lnTo>
                      <a:lnTo>
                        <a:pt x="963312" y="245961"/>
                      </a:lnTo>
                      <a:lnTo>
                        <a:pt x="953805" y="233934"/>
                      </a:lnTo>
                      <a:lnTo>
                        <a:pt x="944525" y="221454"/>
                      </a:lnTo>
                      <a:lnTo>
                        <a:pt x="935245" y="208293"/>
                      </a:lnTo>
                      <a:lnTo>
                        <a:pt x="926191" y="194904"/>
                      </a:lnTo>
                      <a:lnTo>
                        <a:pt x="916911" y="180835"/>
                      </a:lnTo>
                      <a:lnTo>
                        <a:pt x="908083" y="166540"/>
                      </a:lnTo>
                      <a:lnTo>
                        <a:pt x="899482" y="152244"/>
                      </a:lnTo>
                      <a:lnTo>
                        <a:pt x="891560" y="137948"/>
                      </a:lnTo>
                      <a:lnTo>
                        <a:pt x="883638" y="124106"/>
                      </a:lnTo>
                      <a:lnTo>
                        <a:pt x="876395" y="110718"/>
                      </a:lnTo>
                      <a:lnTo>
                        <a:pt x="869378" y="97783"/>
                      </a:lnTo>
                      <a:lnTo>
                        <a:pt x="863040" y="85530"/>
                      </a:lnTo>
                      <a:lnTo>
                        <a:pt x="861564" y="82569"/>
                      </a:lnTo>
                      <a:lnTo>
                        <a:pt x="863303" y="81897"/>
                      </a:lnTo>
                      <a:lnTo>
                        <a:pt x="836613" y="29270"/>
                      </a:lnTo>
                      <a:lnTo>
                        <a:pt x="848406" y="26343"/>
                      </a:lnTo>
                      <a:lnTo>
                        <a:pt x="862013" y="23416"/>
                      </a:lnTo>
                      <a:lnTo>
                        <a:pt x="880156" y="19813"/>
                      </a:lnTo>
                      <a:lnTo>
                        <a:pt x="902381" y="15986"/>
                      </a:lnTo>
                      <a:lnTo>
                        <a:pt x="914854" y="13959"/>
                      </a:lnTo>
                      <a:lnTo>
                        <a:pt x="928008" y="11708"/>
                      </a:lnTo>
                      <a:lnTo>
                        <a:pt x="942069" y="9681"/>
                      </a:lnTo>
                      <a:lnTo>
                        <a:pt x="956583" y="7880"/>
                      </a:lnTo>
                      <a:lnTo>
                        <a:pt x="971551" y="6079"/>
                      </a:lnTo>
                      <a:lnTo>
                        <a:pt x="987199" y="4503"/>
                      </a:lnTo>
                      <a:lnTo>
                        <a:pt x="1003528" y="2927"/>
                      </a:lnTo>
                      <a:lnTo>
                        <a:pt x="1019856" y="1801"/>
                      </a:lnTo>
                      <a:lnTo>
                        <a:pt x="1036412" y="901"/>
                      </a:lnTo>
                      <a:lnTo>
                        <a:pt x="1053421" y="225"/>
                      </a:lnTo>
                      <a:lnTo>
                        <a:pt x="1070429" y="0"/>
                      </a:lnTo>
                      <a:close/>
                    </a:path>
                  </a:pathLst>
                </a:custGeom>
                <a:solidFill>
                  <a:srgbClr val="172B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defTabSz="1218865"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KSO_Shape"/>
                <p:cNvSpPr>
                  <a:spLocks/>
                </p:cNvSpPr>
                <p:nvPr/>
              </p:nvSpPr>
              <p:spPr bwMode="auto">
                <a:xfrm>
                  <a:off x="5524338" y="2705235"/>
                  <a:ext cx="267656" cy="327777"/>
                </a:xfrm>
                <a:custGeom>
                  <a:avLst/>
                  <a:gdLst>
                    <a:gd name="T0" fmla="*/ 1466906 w 2750"/>
                    <a:gd name="T1" fmla="*/ 749765 h 3369"/>
                    <a:gd name="T2" fmla="*/ 1173525 w 2750"/>
                    <a:gd name="T3" fmla="*/ 1221641 h 3369"/>
                    <a:gd name="T4" fmla="*/ 1173525 w 2750"/>
                    <a:gd name="T5" fmla="*/ 1656109 h 3369"/>
                    <a:gd name="T6" fmla="*/ 1404382 w 2750"/>
                    <a:gd name="T7" fmla="*/ 1784899 h 3369"/>
                    <a:gd name="T8" fmla="*/ 1402779 w 2750"/>
                    <a:gd name="T9" fmla="*/ 1800397 h 3369"/>
                    <a:gd name="T10" fmla="*/ 887091 w 2750"/>
                    <a:gd name="T11" fmla="*/ 1800397 h 3369"/>
                    <a:gd name="T12" fmla="*/ 885488 w 2750"/>
                    <a:gd name="T13" fmla="*/ 1784899 h 3369"/>
                    <a:gd name="T14" fmla="*/ 1100313 w 2750"/>
                    <a:gd name="T15" fmla="*/ 1657178 h 3369"/>
                    <a:gd name="T16" fmla="*/ 1100313 w 2750"/>
                    <a:gd name="T17" fmla="*/ 1218969 h 3369"/>
                    <a:gd name="T18" fmla="*/ 807466 w 2750"/>
                    <a:gd name="T19" fmla="*/ 749765 h 3369"/>
                    <a:gd name="T20" fmla="*/ 807466 w 2750"/>
                    <a:gd name="T21" fmla="*/ 734801 h 3369"/>
                    <a:gd name="T22" fmla="*/ 806932 w 2750"/>
                    <a:gd name="T23" fmla="*/ 734801 h 3369"/>
                    <a:gd name="T24" fmla="*/ 806932 w 2750"/>
                    <a:gd name="T25" fmla="*/ 404542 h 3369"/>
                    <a:gd name="T26" fmla="*/ 1466906 w 2750"/>
                    <a:gd name="T27" fmla="*/ 404542 h 3369"/>
                    <a:gd name="T28" fmla="*/ 1466906 w 2750"/>
                    <a:gd name="T29" fmla="*/ 697928 h 3369"/>
                    <a:gd name="T30" fmla="*/ 1467975 w 2750"/>
                    <a:gd name="T31" fmla="*/ 697928 h 3369"/>
                    <a:gd name="T32" fmla="*/ 1466906 w 2750"/>
                    <a:gd name="T33" fmla="*/ 749765 h 3369"/>
                    <a:gd name="T34" fmla="*/ 881747 w 2750"/>
                    <a:gd name="T35" fmla="*/ 587307 h 3369"/>
                    <a:gd name="T36" fmla="*/ 882281 w 2750"/>
                    <a:gd name="T37" fmla="*/ 637006 h 3369"/>
                    <a:gd name="T38" fmla="*/ 1143064 w 2750"/>
                    <a:gd name="T39" fmla="*/ 1127586 h 3369"/>
                    <a:gd name="T40" fmla="*/ 1345599 w 2750"/>
                    <a:gd name="T41" fmla="*/ 975816 h 3369"/>
                    <a:gd name="T42" fmla="*/ 881747 w 2750"/>
                    <a:gd name="T43" fmla="*/ 587307 h 3369"/>
                    <a:gd name="T44" fmla="*/ 476678 w 2750"/>
                    <a:gd name="T45" fmla="*/ 1798259 h 3369"/>
                    <a:gd name="T46" fmla="*/ 330254 w 2750"/>
                    <a:gd name="T47" fmla="*/ 1798259 h 3369"/>
                    <a:gd name="T48" fmla="*/ 183831 w 2750"/>
                    <a:gd name="T49" fmla="*/ 1798259 h 3369"/>
                    <a:gd name="T50" fmla="*/ 0 w 2750"/>
                    <a:gd name="T51" fmla="*/ 1614960 h 3369"/>
                    <a:gd name="T52" fmla="*/ 0 w 2750"/>
                    <a:gd name="T53" fmla="*/ 1083231 h 3369"/>
                    <a:gd name="T54" fmla="*/ 1069 w 2750"/>
                    <a:gd name="T55" fmla="*/ 1011087 h 3369"/>
                    <a:gd name="T56" fmla="*/ 220170 w 2750"/>
                    <a:gd name="T57" fmla="*/ 547761 h 3369"/>
                    <a:gd name="T58" fmla="*/ 220170 w 2750"/>
                    <a:gd name="T59" fmla="*/ 184368 h 3369"/>
                    <a:gd name="T60" fmla="*/ 440339 w 2750"/>
                    <a:gd name="T61" fmla="*/ 184368 h 3369"/>
                    <a:gd name="T62" fmla="*/ 440339 w 2750"/>
                    <a:gd name="T63" fmla="*/ 547761 h 3369"/>
                    <a:gd name="T64" fmla="*/ 659440 w 2750"/>
                    <a:gd name="T65" fmla="*/ 1011087 h 3369"/>
                    <a:gd name="T66" fmla="*/ 659974 w 2750"/>
                    <a:gd name="T67" fmla="*/ 1083231 h 3369"/>
                    <a:gd name="T68" fmla="*/ 659974 w 2750"/>
                    <a:gd name="T69" fmla="*/ 1614960 h 3369"/>
                    <a:gd name="T70" fmla="*/ 476678 w 2750"/>
                    <a:gd name="T71" fmla="*/ 1798259 h 3369"/>
                    <a:gd name="T72" fmla="*/ 550424 w 2750"/>
                    <a:gd name="T73" fmla="*/ 1101400 h 3369"/>
                    <a:gd name="T74" fmla="*/ 476678 w 2750"/>
                    <a:gd name="T75" fmla="*/ 1028188 h 3369"/>
                    <a:gd name="T76" fmla="*/ 293381 w 2750"/>
                    <a:gd name="T77" fmla="*/ 1028188 h 3369"/>
                    <a:gd name="T78" fmla="*/ 220170 w 2750"/>
                    <a:gd name="T79" fmla="*/ 1101400 h 3369"/>
                    <a:gd name="T80" fmla="*/ 220170 w 2750"/>
                    <a:gd name="T81" fmla="*/ 1578086 h 3369"/>
                    <a:gd name="T82" fmla="*/ 293381 w 2750"/>
                    <a:gd name="T83" fmla="*/ 1651299 h 3369"/>
                    <a:gd name="T84" fmla="*/ 476678 w 2750"/>
                    <a:gd name="T85" fmla="*/ 1651299 h 3369"/>
                    <a:gd name="T86" fmla="*/ 550424 w 2750"/>
                    <a:gd name="T87" fmla="*/ 1578086 h 3369"/>
                    <a:gd name="T88" fmla="*/ 550424 w 2750"/>
                    <a:gd name="T89" fmla="*/ 1101400 h 3369"/>
                    <a:gd name="T90" fmla="*/ 220170 w 2750"/>
                    <a:gd name="T91" fmla="*/ 146426 h 3369"/>
                    <a:gd name="T92" fmla="*/ 220170 w 2750"/>
                    <a:gd name="T93" fmla="*/ 73213 h 3369"/>
                    <a:gd name="T94" fmla="*/ 293381 w 2750"/>
                    <a:gd name="T95" fmla="*/ 0 h 3369"/>
                    <a:gd name="T96" fmla="*/ 366593 w 2750"/>
                    <a:gd name="T97" fmla="*/ 0 h 3369"/>
                    <a:gd name="T98" fmla="*/ 440339 w 2750"/>
                    <a:gd name="T99" fmla="*/ 73213 h 3369"/>
                    <a:gd name="T100" fmla="*/ 440339 w 2750"/>
                    <a:gd name="T101" fmla="*/ 146426 h 3369"/>
                    <a:gd name="T102" fmla="*/ 220170 w 2750"/>
                    <a:gd name="T103" fmla="*/ 146426 h 3369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750" h="3369">
                      <a:moveTo>
                        <a:pt x="2745" y="1403"/>
                      </a:moveTo>
                      <a:cubicBezTo>
                        <a:pt x="2745" y="1867"/>
                        <a:pt x="2522" y="2247"/>
                        <a:pt x="2196" y="2286"/>
                      </a:cubicBezTo>
                      <a:cubicBezTo>
                        <a:pt x="2196" y="3099"/>
                        <a:pt x="2196" y="3099"/>
                        <a:pt x="2196" y="3099"/>
                      </a:cubicBezTo>
                      <a:cubicBezTo>
                        <a:pt x="2439" y="3111"/>
                        <a:pt x="2628" y="3203"/>
                        <a:pt x="2628" y="3340"/>
                      </a:cubicBezTo>
                      <a:cubicBezTo>
                        <a:pt x="2628" y="3350"/>
                        <a:pt x="2627" y="3360"/>
                        <a:pt x="2625" y="3369"/>
                      </a:cubicBezTo>
                      <a:cubicBezTo>
                        <a:pt x="1660" y="3369"/>
                        <a:pt x="1660" y="3369"/>
                        <a:pt x="1660" y="3369"/>
                      </a:cubicBezTo>
                      <a:cubicBezTo>
                        <a:pt x="1658" y="3360"/>
                        <a:pt x="1657" y="3350"/>
                        <a:pt x="1657" y="3340"/>
                      </a:cubicBezTo>
                      <a:cubicBezTo>
                        <a:pt x="1657" y="3208"/>
                        <a:pt x="1831" y="3119"/>
                        <a:pt x="2059" y="3101"/>
                      </a:cubicBezTo>
                      <a:cubicBezTo>
                        <a:pt x="2059" y="2281"/>
                        <a:pt x="2059" y="2281"/>
                        <a:pt x="2059" y="2281"/>
                      </a:cubicBezTo>
                      <a:cubicBezTo>
                        <a:pt x="1745" y="2225"/>
                        <a:pt x="1511" y="1854"/>
                        <a:pt x="1511" y="1403"/>
                      </a:cubicBezTo>
                      <a:cubicBezTo>
                        <a:pt x="1511" y="1394"/>
                        <a:pt x="1511" y="1384"/>
                        <a:pt x="1511" y="1375"/>
                      </a:cubicBezTo>
                      <a:cubicBezTo>
                        <a:pt x="1510" y="1375"/>
                        <a:pt x="1510" y="1375"/>
                        <a:pt x="1510" y="1375"/>
                      </a:cubicBezTo>
                      <a:cubicBezTo>
                        <a:pt x="1510" y="757"/>
                        <a:pt x="1510" y="757"/>
                        <a:pt x="1510" y="757"/>
                      </a:cubicBezTo>
                      <a:cubicBezTo>
                        <a:pt x="2745" y="757"/>
                        <a:pt x="2745" y="757"/>
                        <a:pt x="2745" y="757"/>
                      </a:cubicBezTo>
                      <a:cubicBezTo>
                        <a:pt x="2745" y="1306"/>
                        <a:pt x="2745" y="1306"/>
                        <a:pt x="2745" y="1306"/>
                      </a:cubicBezTo>
                      <a:cubicBezTo>
                        <a:pt x="2747" y="1306"/>
                        <a:pt x="2747" y="1306"/>
                        <a:pt x="2747" y="1306"/>
                      </a:cubicBezTo>
                      <a:cubicBezTo>
                        <a:pt x="2750" y="1338"/>
                        <a:pt x="2745" y="1370"/>
                        <a:pt x="2745" y="1403"/>
                      </a:cubicBezTo>
                      <a:close/>
                      <a:moveTo>
                        <a:pt x="1650" y="1099"/>
                      </a:moveTo>
                      <a:cubicBezTo>
                        <a:pt x="1646" y="1074"/>
                        <a:pt x="1651" y="1167"/>
                        <a:pt x="1651" y="1192"/>
                      </a:cubicBezTo>
                      <a:cubicBezTo>
                        <a:pt x="1651" y="1571"/>
                        <a:pt x="1722" y="2110"/>
                        <a:pt x="2139" y="2110"/>
                      </a:cubicBezTo>
                      <a:cubicBezTo>
                        <a:pt x="2331" y="2110"/>
                        <a:pt x="2450" y="1991"/>
                        <a:pt x="2518" y="1826"/>
                      </a:cubicBezTo>
                      <a:cubicBezTo>
                        <a:pt x="2588" y="1388"/>
                        <a:pt x="1920" y="2172"/>
                        <a:pt x="1650" y="1099"/>
                      </a:cubicBezTo>
                      <a:close/>
                      <a:moveTo>
                        <a:pt x="892" y="3365"/>
                      </a:moveTo>
                      <a:cubicBezTo>
                        <a:pt x="618" y="3365"/>
                        <a:pt x="618" y="3365"/>
                        <a:pt x="618" y="3365"/>
                      </a:cubicBezTo>
                      <a:cubicBezTo>
                        <a:pt x="344" y="3365"/>
                        <a:pt x="344" y="3365"/>
                        <a:pt x="344" y="3365"/>
                      </a:cubicBezTo>
                      <a:cubicBezTo>
                        <a:pt x="154" y="3365"/>
                        <a:pt x="0" y="3211"/>
                        <a:pt x="0" y="3022"/>
                      </a:cubicBezTo>
                      <a:cubicBezTo>
                        <a:pt x="0" y="2027"/>
                        <a:pt x="0" y="2027"/>
                        <a:pt x="0" y="2027"/>
                      </a:cubicBezTo>
                      <a:cubicBezTo>
                        <a:pt x="0" y="1979"/>
                        <a:pt x="2" y="1966"/>
                        <a:pt x="2" y="1892"/>
                      </a:cubicBezTo>
                      <a:cubicBezTo>
                        <a:pt x="82" y="1190"/>
                        <a:pt x="342" y="1320"/>
                        <a:pt x="412" y="1025"/>
                      </a:cubicBezTo>
                      <a:cubicBezTo>
                        <a:pt x="412" y="345"/>
                        <a:pt x="412" y="345"/>
                        <a:pt x="412" y="345"/>
                      </a:cubicBezTo>
                      <a:cubicBezTo>
                        <a:pt x="824" y="345"/>
                        <a:pt x="824" y="345"/>
                        <a:pt x="824" y="345"/>
                      </a:cubicBezTo>
                      <a:cubicBezTo>
                        <a:pt x="824" y="1025"/>
                        <a:pt x="824" y="1025"/>
                        <a:pt x="824" y="1025"/>
                      </a:cubicBezTo>
                      <a:cubicBezTo>
                        <a:pt x="894" y="1320"/>
                        <a:pt x="1153" y="1190"/>
                        <a:pt x="1234" y="1892"/>
                      </a:cubicBezTo>
                      <a:cubicBezTo>
                        <a:pt x="1234" y="1946"/>
                        <a:pt x="1235" y="1979"/>
                        <a:pt x="1235" y="2027"/>
                      </a:cubicBezTo>
                      <a:cubicBezTo>
                        <a:pt x="1235" y="3022"/>
                        <a:pt x="1235" y="3022"/>
                        <a:pt x="1235" y="3022"/>
                      </a:cubicBezTo>
                      <a:cubicBezTo>
                        <a:pt x="1235" y="3211"/>
                        <a:pt x="1082" y="3365"/>
                        <a:pt x="892" y="3365"/>
                      </a:cubicBezTo>
                      <a:close/>
                      <a:moveTo>
                        <a:pt x="1030" y="2061"/>
                      </a:moveTo>
                      <a:cubicBezTo>
                        <a:pt x="1030" y="1985"/>
                        <a:pt x="968" y="1924"/>
                        <a:pt x="892" y="1924"/>
                      </a:cubicBezTo>
                      <a:cubicBezTo>
                        <a:pt x="549" y="1924"/>
                        <a:pt x="549" y="1924"/>
                        <a:pt x="549" y="1924"/>
                      </a:cubicBezTo>
                      <a:cubicBezTo>
                        <a:pt x="473" y="1924"/>
                        <a:pt x="412" y="1985"/>
                        <a:pt x="412" y="2061"/>
                      </a:cubicBezTo>
                      <a:cubicBezTo>
                        <a:pt x="412" y="2953"/>
                        <a:pt x="412" y="2953"/>
                        <a:pt x="412" y="2953"/>
                      </a:cubicBezTo>
                      <a:cubicBezTo>
                        <a:pt x="412" y="3029"/>
                        <a:pt x="473" y="3090"/>
                        <a:pt x="549" y="3090"/>
                      </a:cubicBezTo>
                      <a:cubicBezTo>
                        <a:pt x="892" y="3090"/>
                        <a:pt x="892" y="3090"/>
                        <a:pt x="892" y="3090"/>
                      </a:cubicBezTo>
                      <a:cubicBezTo>
                        <a:pt x="968" y="3090"/>
                        <a:pt x="1030" y="3029"/>
                        <a:pt x="1030" y="2953"/>
                      </a:cubicBezTo>
                      <a:lnTo>
                        <a:pt x="1030" y="2061"/>
                      </a:lnTo>
                      <a:close/>
                      <a:moveTo>
                        <a:pt x="412" y="274"/>
                      </a:moveTo>
                      <a:cubicBezTo>
                        <a:pt x="412" y="137"/>
                        <a:pt x="412" y="137"/>
                        <a:pt x="412" y="137"/>
                      </a:cubicBezTo>
                      <a:cubicBezTo>
                        <a:pt x="412" y="61"/>
                        <a:pt x="473" y="0"/>
                        <a:pt x="549" y="0"/>
                      </a:cubicBezTo>
                      <a:cubicBezTo>
                        <a:pt x="686" y="0"/>
                        <a:pt x="686" y="0"/>
                        <a:pt x="686" y="0"/>
                      </a:cubicBezTo>
                      <a:cubicBezTo>
                        <a:pt x="762" y="0"/>
                        <a:pt x="824" y="61"/>
                        <a:pt x="824" y="137"/>
                      </a:cubicBezTo>
                      <a:cubicBezTo>
                        <a:pt x="824" y="274"/>
                        <a:pt x="824" y="274"/>
                        <a:pt x="824" y="274"/>
                      </a:cubicBezTo>
                      <a:cubicBezTo>
                        <a:pt x="635" y="274"/>
                        <a:pt x="594" y="274"/>
                        <a:pt x="412" y="274"/>
                      </a:cubicBezTo>
                      <a:close/>
                    </a:path>
                  </a:pathLst>
                </a:custGeom>
                <a:solidFill>
                  <a:srgbClr val="172B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defTabSz="1218865">
                    <a:defRPr/>
                  </a:pPr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KSO_Shape"/>
                <p:cNvSpPr>
                  <a:spLocks/>
                </p:cNvSpPr>
                <p:nvPr/>
              </p:nvSpPr>
              <p:spPr bwMode="auto">
                <a:xfrm>
                  <a:off x="4980214" y="3678887"/>
                  <a:ext cx="302218" cy="302218"/>
                </a:xfrm>
                <a:custGeom>
                  <a:avLst/>
                  <a:gdLst>
                    <a:gd name="T0" fmla="*/ 779318 w 419100"/>
                    <a:gd name="T1" fmla="*/ 1212273 h 419100"/>
                    <a:gd name="T2" fmla="*/ 1125682 w 419100"/>
                    <a:gd name="T3" fmla="*/ 1212273 h 419100"/>
                    <a:gd name="T4" fmla="*/ 1125682 w 419100"/>
                    <a:gd name="T5" fmla="*/ 1905000 h 419100"/>
                    <a:gd name="T6" fmla="*/ 779318 w 419100"/>
                    <a:gd name="T7" fmla="*/ 1905000 h 419100"/>
                    <a:gd name="T8" fmla="*/ 952500 w 419100"/>
                    <a:gd name="T9" fmla="*/ 0 h 419100"/>
                    <a:gd name="T10" fmla="*/ 1298864 w 419100"/>
                    <a:gd name="T11" fmla="*/ 346364 h 419100"/>
                    <a:gd name="T12" fmla="*/ 1298864 w 419100"/>
                    <a:gd name="T13" fmla="*/ 86591 h 419100"/>
                    <a:gd name="T14" fmla="*/ 1645227 w 419100"/>
                    <a:gd name="T15" fmla="*/ 86591 h 419100"/>
                    <a:gd name="T16" fmla="*/ 1645227 w 419100"/>
                    <a:gd name="T17" fmla="*/ 692727 h 419100"/>
                    <a:gd name="T18" fmla="*/ 1905000 w 419100"/>
                    <a:gd name="T19" fmla="*/ 952500 h 419100"/>
                    <a:gd name="T20" fmla="*/ 1731818 w 419100"/>
                    <a:gd name="T21" fmla="*/ 952500 h 419100"/>
                    <a:gd name="T22" fmla="*/ 1731818 w 419100"/>
                    <a:gd name="T23" fmla="*/ 1905000 h 419100"/>
                    <a:gd name="T24" fmla="*/ 1212273 w 419100"/>
                    <a:gd name="T25" fmla="*/ 1905000 h 419100"/>
                    <a:gd name="T26" fmla="*/ 1212273 w 419100"/>
                    <a:gd name="T27" fmla="*/ 1125682 h 419100"/>
                    <a:gd name="T28" fmla="*/ 692727 w 419100"/>
                    <a:gd name="T29" fmla="*/ 1125682 h 419100"/>
                    <a:gd name="T30" fmla="*/ 692727 w 419100"/>
                    <a:gd name="T31" fmla="*/ 1905000 h 419100"/>
                    <a:gd name="T32" fmla="*/ 173182 w 419100"/>
                    <a:gd name="T33" fmla="*/ 1905000 h 419100"/>
                    <a:gd name="T34" fmla="*/ 173182 w 419100"/>
                    <a:gd name="T35" fmla="*/ 952500 h 419100"/>
                    <a:gd name="T36" fmla="*/ 0 w 419100"/>
                    <a:gd name="T37" fmla="*/ 952500 h 4191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19100" h="419100">
                      <a:moveTo>
                        <a:pt x="171450" y="266700"/>
                      </a:moveTo>
                      <a:lnTo>
                        <a:pt x="247650" y="266700"/>
                      </a:lnTo>
                      <a:lnTo>
                        <a:pt x="247650" y="419100"/>
                      </a:lnTo>
                      <a:lnTo>
                        <a:pt x="171450" y="419100"/>
                      </a:lnTo>
                      <a:lnTo>
                        <a:pt x="171450" y="266700"/>
                      </a:lnTo>
                      <a:close/>
                      <a:moveTo>
                        <a:pt x="209550" y="0"/>
                      </a:moveTo>
                      <a:lnTo>
                        <a:pt x="285750" y="76200"/>
                      </a:lnTo>
                      <a:lnTo>
                        <a:pt x="285750" y="19050"/>
                      </a:lnTo>
                      <a:lnTo>
                        <a:pt x="361950" y="19050"/>
                      </a:lnTo>
                      <a:lnTo>
                        <a:pt x="361950" y="152400"/>
                      </a:lnTo>
                      <a:lnTo>
                        <a:pt x="419100" y="209550"/>
                      </a:lnTo>
                      <a:lnTo>
                        <a:pt x="381000" y="209550"/>
                      </a:lnTo>
                      <a:lnTo>
                        <a:pt x="381000" y="419100"/>
                      </a:lnTo>
                      <a:lnTo>
                        <a:pt x="266700" y="419100"/>
                      </a:lnTo>
                      <a:lnTo>
                        <a:pt x="266700" y="247650"/>
                      </a:lnTo>
                      <a:lnTo>
                        <a:pt x="152400" y="247650"/>
                      </a:lnTo>
                      <a:lnTo>
                        <a:pt x="152400" y="419100"/>
                      </a:lnTo>
                      <a:lnTo>
                        <a:pt x="38100" y="419100"/>
                      </a:lnTo>
                      <a:lnTo>
                        <a:pt x="38100" y="209550"/>
                      </a:lnTo>
                      <a:lnTo>
                        <a:pt x="0" y="209550"/>
                      </a:lnTo>
                      <a:lnTo>
                        <a:pt x="209550" y="0"/>
                      </a:lnTo>
                      <a:close/>
                    </a:path>
                  </a:pathLst>
                </a:custGeom>
                <a:solidFill>
                  <a:srgbClr val="172B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defTabSz="1218865"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KSO_Shape"/>
                <p:cNvSpPr>
                  <a:spLocks/>
                </p:cNvSpPr>
                <p:nvPr/>
              </p:nvSpPr>
              <p:spPr bwMode="auto">
                <a:xfrm>
                  <a:off x="3854615" y="3758007"/>
                  <a:ext cx="416719" cy="177800"/>
                </a:xfrm>
                <a:custGeom>
                  <a:avLst/>
                  <a:gdLst>
                    <a:gd name="T0" fmla="*/ 2147483646 w 373"/>
                    <a:gd name="T1" fmla="*/ 2147483646 h 159"/>
                    <a:gd name="T2" fmla="*/ 2147483646 w 373"/>
                    <a:gd name="T3" fmla="*/ 0 h 159"/>
                    <a:gd name="T4" fmla="*/ 0 w 373"/>
                    <a:gd name="T5" fmla="*/ 2147483646 h 159"/>
                    <a:gd name="T6" fmla="*/ 2147483646 w 373"/>
                    <a:gd name="T7" fmla="*/ 2147483646 h 159"/>
                    <a:gd name="T8" fmla="*/ 2147483646 w 373"/>
                    <a:gd name="T9" fmla="*/ 2147483646 h 159"/>
                    <a:gd name="T10" fmla="*/ 2147483646 w 373"/>
                    <a:gd name="T11" fmla="*/ 2147483646 h 159"/>
                    <a:gd name="T12" fmla="*/ 2147483646 w 373"/>
                    <a:gd name="T13" fmla="*/ 2147483646 h 159"/>
                    <a:gd name="T14" fmla="*/ 2147483646 w 373"/>
                    <a:gd name="T15" fmla="*/ 2147483646 h 159"/>
                    <a:gd name="T16" fmla="*/ 2147483646 w 373"/>
                    <a:gd name="T17" fmla="*/ 2147483646 h 159"/>
                    <a:gd name="T18" fmla="*/ 2147483646 w 373"/>
                    <a:gd name="T19" fmla="*/ 2147483646 h 159"/>
                    <a:gd name="T20" fmla="*/ 2147483646 w 373"/>
                    <a:gd name="T21" fmla="*/ 2147483646 h 159"/>
                    <a:gd name="T22" fmla="*/ 2147483646 w 373"/>
                    <a:gd name="T23" fmla="*/ 2147483646 h 159"/>
                    <a:gd name="T24" fmla="*/ 2147483646 w 373"/>
                    <a:gd name="T25" fmla="*/ 2147483646 h 159"/>
                    <a:gd name="T26" fmla="*/ 2147483646 w 373"/>
                    <a:gd name="T27" fmla="*/ 2147483646 h 159"/>
                    <a:gd name="T28" fmla="*/ 2147483646 w 373"/>
                    <a:gd name="T29" fmla="*/ 2147483646 h 159"/>
                    <a:gd name="T30" fmla="*/ 2147483646 w 373"/>
                    <a:gd name="T31" fmla="*/ 2147483646 h 159"/>
                    <a:gd name="T32" fmla="*/ 2147483646 w 373"/>
                    <a:gd name="T33" fmla="*/ 2147483646 h 159"/>
                    <a:gd name="T34" fmla="*/ 2147483646 w 373"/>
                    <a:gd name="T35" fmla="*/ 2147483646 h 159"/>
                    <a:gd name="T36" fmla="*/ 2147483646 w 373"/>
                    <a:gd name="T37" fmla="*/ 2147483646 h 159"/>
                    <a:gd name="T38" fmla="*/ 2147483646 w 373"/>
                    <a:gd name="T39" fmla="*/ 2147483646 h 159"/>
                    <a:gd name="T40" fmla="*/ 2147483646 w 373"/>
                    <a:gd name="T41" fmla="*/ 2147483646 h 159"/>
                    <a:gd name="T42" fmla="*/ 2147483646 w 373"/>
                    <a:gd name="T43" fmla="*/ 2147483646 h 159"/>
                    <a:gd name="T44" fmla="*/ 2147483646 w 373"/>
                    <a:gd name="T45" fmla="*/ 2147483646 h 159"/>
                    <a:gd name="T46" fmla="*/ 2147483646 w 373"/>
                    <a:gd name="T47" fmla="*/ 2147483646 h 159"/>
                    <a:gd name="T48" fmla="*/ 2147483646 w 373"/>
                    <a:gd name="T49" fmla="*/ 2147483646 h 159"/>
                    <a:gd name="T50" fmla="*/ 2147483646 w 373"/>
                    <a:gd name="T51" fmla="*/ 2147483646 h 159"/>
                    <a:gd name="T52" fmla="*/ 2147483646 w 373"/>
                    <a:gd name="T53" fmla="*/ 2147483646 h 159"/>
                    <a:gd name="T54" fmla="*/ 2147483646 w 373"/>
                    <a:gd name="T55" fmla="*/ 2147483646 h 159"/>
                    <a:gd name="T56" fmla="*/ 2147483646 w 373"/>
                    <a:gd name="T57" fmla="*/ 2147483646 h 159"/>
                    <a:gd name="T58" fmla="*/ 2147483646 w 373"/>
                    <a:gd name="T59" fmla="*/ 2147483646 h 159"/>
                    <a:gd name="T60" fmla="*/ 2147483646 w 373"/>
                    <a:gd name="T61" fmla="*/ 2147483646 h 159"/>
                    <a:gd name="T62" fmla="*/ 2147483646 w 373"/>
                    <a:gd name="T63" fmla="*/ 2147483646 h 159"/>
                    <a:gd name="T64" fmla="*/ 2147483646 w 373"/>
                    <a:gd name="T65" fmla="*/ 2147483646 h 159"/>
                    <a:gd name="T66" fmla="*/ 2147483646 w 373"/>
                    <a:gd name="T67" fmla="*/ 2147483646 h 159"/>
                    <a:gd name="T68" fmla="*/ 2147483646 w 373"/>
                    <a:gd name="T69" fmla="*/ 2147483646 h 159"/>
                    <a:gd name="T70" fmla="*/ 2147483646 w 373"/>
                    <a:gd name="T71" fmla="*/ 2147483646 h 159"/>
                    <a:gd name="T72" fmla="*/ 2147483646 w 373"/>
                    <a:gd name="T73" fmla="*/ 2147483646 h 159"/>
                    <a:gd name="T74" fmla="*/ 2147483646 w 373"/>
                    <a:gd name="T75" fmla="*/ 2147483646 h 159"/>
                    <a:gd name="T76" fmla="*/ 2147483646 w 373"/>
                    <a:gd name="T77" fmla="*/ 2147483646 h 159"/>
                    <a:gd name="T78" fmla="*/ 2147483646 w 373"/>
                    <a:gd name="T79" fmla="*/ 2147483646 h 159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373" h="159">
                      <a:moveTo>
                        <a:pt x="371" y="40"/>
                      </a:moveTo>
                      <a:cubicBezTo>
                        <a:pt x="363" y="28"/>
                        <a:pt x="354" y="16"/>
                        <a:pt x="338" y="16"/>
                      </a:cubicBezTo>
                      <a:cubicBezTo>
                        <a:pt x="318" y="16"/>
                        <a:pt x="318" y="16"/>
                        <a:pt x="318" y="16"/>
                      </a:cubicBezTo>
                      <a:cubicBezTo>
                        <a:pt x="307" y="6"/>
                        <a:pt x="295" y="0"/>
                        <a:pt x="28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9" y="0"/>
                        <a:pt x="6" y="30"/>
                        <a:pt x="0" y="5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30"/>
                        <a:pt x="11" y="141"/>
                        <a:pt x="24" y="141"/>
                      </a:cubicBezTo>
                      <a:cubicBezTo>
                        <a:pt x="24" y="140"/>
                        <a:pt x="24" y="139"/>
                        <a:pt x="24" y="139"/>
                      </a:cubicBezTo>
                      <a:cubicBezTo>
                        <a:pt x="24" y="121"/>
                        <a:pt x="39" y="106"/>
                        <a:pt x="57" y="106"/>
                      </a:cubicBezTo>
                      <a:cubicBezTo>
                        <a:pt x="74" y="106"/>
                        <a:pt x="89" y="121"/>
                        <a:pt x="89" y="139"/>
                      </a:cubicBezTo>
                      <a:cubicBezTo>
                        <a:pt x="89" y="139"/>
                        <a:pt x="89" y="140"/>
                        <a:pt x="89" y="141"/>
                      </a:cubicBezTo>
                      <a:cubicBezTo>
                        <a:pt x="95" y="141"/>
                        <a:pt x="95" y="141"/>
                        <a:pt x="95" y="141"/>
                      </a:cubicBezTo>
                      <a:cubicBezTo>
                        <a:pt x="95" y="140"/>
                        <a:pt x="95" y="139"/>
                        <a:pt x="95" y="139"/>
                      </a:cubicBezTo>
                      <a:cubicBezTo>
                        <a:pt x="95" y="121"/>
                        <a:pt x="109" y="106"/>
                        <a:pt x="127" y="106"/>
                      </a:cubicBezTo>
                      <a:cubicBezTo>
                        <a:pt x="145" y="106"/>
                        <a:pt x="159" y="121"/>
                        <a:pt x="159" y="139"/>
                      </a:cubicBezTo>
                      <a:cubicBezTo>
                        <a:pt x="159" y="139"/>
                        <a:pt x="159" y="140"/>
                        <a:pt x="159" y="141"/>
                      </a:cubicBezTo>
                      <a:cubicBezTo>
                        <a:pt x="249" y="141"/>
                        <a:pt x="249" y="141"/>
                        <a:pt x="249" y="141"/>
                      </a:cubicBezTo>
                      <a:cubicBezTo>
                        <a:pt x="249" y="140"/>
                        <a:pt x="249" y="139"/>
                        <a:pt x="249" y="139"/>
                      </a:cubicBezTo>
                      <a:cubicBezTo>
                        <a:pt x="249" y="121"/>
                        <a:pt x="263" y="106"/>
                        <a:pt x="281" y="106"/>
                      </a:cubicBezTo>
                      <a:cubicBezTo>
                        <a:pt x="299" y="106"/>
                        <a:pt x="313" y="121"/>
                        <a:pt x="313" y="139"/>
                      </a:cubicBezTo>
                      <a:cubicBezTo>
                        <a:pt x="313" y="139"/>
                        <a:pt x="313" y="140"/>
                        <a:pt x="313" y="141"/>
                      </a:cubicBezTo>
                      <a:cubicBezTo>
                        <a:pt x="336" y="141"/>
                        <a:pt x="336" y="141"/>
                        <a:pt x="336" y="141"/>
                      </a:cubicBezTo>
                      <a:cubicBezTo>
                        <a:pt x="350" y="141"/>
                        <a:pt x="361" y="130"/>
                        <a:pt x="361" y="116"/>
                      </a:cubicBezTo>
                      <a:cubicBezTo>
                        <a:pt x="361" y="90"/>
                        <a:pt x="361" y="90"/>
                        <a:pt x="361" y="90"/>
                      </a:cubicBezTo>
                      <a:cubicBezTo>
                        <a:pt x="356" y="66"/>
                        <a:pt x="344" y="44"/>
                        <a:pt x="330" y="28"/>
                      </a:cubicBezTo>
                      <a:cubicBezTo>
                        <a:pt x="338" y="28"/>
                        <a:pt x="338" y="28"/>
                        <a:pt x="338" y="28"/>
                      </a:cubicBezTo>
                      <a:cubicBezTo>
                        <a:pt x="347" y="28"/>
                        <a:pt x="353" y="35"/>
                        <a:pt x="361" y="47"/>
                      </a:cubicBezTo>
                      <a:cubicBezTo>
                        <a:pt x="362" y="48"/>
                        <a:pt x="364" y="49"/>
                        <a:pt x="366" y="49"/>
                      </a:cubicBezTo>
                      <a:cubicBezTo>
                        <a:pt x="367" y="49"/>
                        <a:pt x="368" y="49"/>
                        <a:pt x="369" y="48"/>
                      </a:cubicBezTo>
                      <a:cubicBezTo>
                        <a:pt x="372" y="47"/>
                        <a:pt x="373" y="43"/>
                        <a:pt x="371" y="40"/>
                      </a:cubicBezTo>
                      <a:close/>
                      <a:moveTo>
                        <a:pt x="234" y="64"/>
                      </a:moveTo>
                      <a:cubicBezTo>
                        <a:pt x="16" y="64"/>
                        <a:pt x="16" y="64"/>
                        <a:pt x="16" y="64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7" y="53"/>
                        <a:pt x="18" y="49"/>
                        <a:pt x="18" y="45"/>
                      </a:cubicBezTo>
                      <a:cubicBezTo>
                        <a:pt x="20" y="36"/>
                        <a:pt x="23" y="20"/>
                        <a:pt x="27" y="16"/>
                      </a:cubicBezTo>
                      <a:cubicBezTo>
                        <a:pt x="234" y="16"/>
                        <a:pt x="234" y="16"/>
                        <a:pt x="234" y="16"/>
                      </a:cubicBezTo>
                      <a:lnTo>
                        <a:pt x="234" y="64"/>
                      </a:lnTo>
                      <a:close/>
                      <a:moveTo>
                        <a:pt x="347" y="116"/>
                      </a:moveTo>
                      <a:cubicBezTo>
                        <a:pt x="347" y="118"/>
                        <a:pt x="346" y="119"/>
                        <a:pt x="346" y="120"/>
                      </a:cubicBezTo>
                      <a:cubicBezTo>
                        <a:pt x="337" y="120"/>
                        <a:pt x="329" y="120"/>
                        <a:pt x="329" y="116"/>
                      </a:cubicBezTo>
                      <a:cubicBezTo>
                        <a:pt x="329" y="113"/>
                        <a:pt x="336" y="107"/>
                        <a:pt x="347" y="106"/>
                      </a:cubicBezTo>
                      <a:lnTo>
                        <a:pt x="347" y="116"/>
                      </a:lnTo>
                      <a:close/>
                      <a:moveTo>
                        <a:pt x="345" y="92"/>
                      </a:moveTo>
                      <a:cubicBezTo>
                        <a:pt x="345" y="95"/>
                        <a:pt x="345" y="95"/>
                        <a:pt x="345" y="95"/>
                      </a:cubicBezTo>
                      <a:cubicBezTo>
                        <a:pt x="316" y="87"/>
                        <a:pt x="280" y="64"/>
                        <a:pt x="248" y="64"/>
                      </a:cubicBezTo>
                      <a:cubicBezTo>
                        <a:pt x="246" y="64"/>
                        <a:pt x="246" y="64"/>
                        <a:pt x="246" y="64"/>
                      </a:cubicBezTo>
                      <a:cubicBezTo>
                        <a:pt x="246" y="16"/>
                        <a:pt x="246" y="16"/>
                        <a:pt x="246" y="16"/>
                      </a:cubicBezTo>
                      <a:cubicBezTo>
                        <a:pt x="285" y="16"/>
                        <a:pt x="285" y="16"/>
                        <a:pt x="285" y="16"/>
                      </a:cubicBezTo>
                      <a:cubicBezTo>
                        <a:pt x="303" y="16"/>
                        <a:pt x="336" y="48"/>
                        <a:pt x="345" y="92"/>
                      </a:cubicBezTo>
                      <a:close/>
                      <a:moveTo>
                        <a:pt x="57" y="118"/>
                      </a:moveTo>
                      <a:cubicBezTo>
                        <a:pt x="45" y="118"/>
                        <a:pt x="36" y="127"/>
                        <a:pt x="36" y="139"/>
                      </a:cubicBezTo>
                      <a:cubicBezTo>
                        <a:pt x="36" y="150"/>
                        <a:pt x="45" y="159"/>
                        <a:pt x="57" y="159"/>
                      </a:cubicBezTo>
                      <a:cubicBezTo>
                        <a:pt x="68" y="159"/>
                        <a:pt x="77" y="150"/>
                        <a:pt x="77" y="139"/>
                      </a:cubicBezTo>
                      <a:cubicBezTo>
                        <a:pt x="77" y="127"/>
                        <a:pt x="68" y="118"/>
                        <a:pt x="57" y="118"/>
                      </a:cubicBezTo>
                      <a:close/>
                      <a:moveTo>
                        <a:pt x="57" y="151"/>
                      </a:moveTo>
                      <a:cubicBezTo>
                        <a:pt x="50" y="151"/>
                        <a:pt x="45" y="145"/>
                        <a:pt x="45" y="139"/>
                      </a:cubicBezTo>
                      <a:cubicBezTo>
                        <a:pt x="45" y="132"/>
                        <a:pt x="50" y="126"/>
                        <a:pt x="57" y="126"/>
                      </a:cubicBezTo>
                      <a:cubicBezTo>
                        <a:pt x="63" y="126"/>
                        <a:pt x="69" y="132"/>
                        <a:pt x="69" y="139"/>
                      </a:cubicBezTo>
                      <a:cubicBezTo>
                        <a:pt x="69" y="145"/>
                        <a:pt x="63" y="151"/>
                        <a:pt x="57" y="151"/>
                      </a:cubicBezTo>
                      <a:close/>
                      <a:moveTo>
                        <a:pt x="127" y="118"/>
                      </a:moveTo>
                      <a:cubicBezTo>
                        <a:pt x="116" y="118"/>
                        <a:pt x="106" y="127"/>
                        <a:pt x="106" y="139"/>
                      </a:cubicBezTo>
                      <a:cubicBezTo>
                        <a:pt x="106" y="150"/>
                        <a:pt x="116" y="159"/>
                        <a:pt x="127" y="159"/>
                      </a:cubicBezTo>
                      <a:cubicBezTo>
                        <a:pt x="139" y="159"/>
                        <a:pt x="148" y="150"/>
                        <a:pt x="148" y="139"/>
                      </a:cubicBezTo>
                      <a:cubicBezTo>
                        <a:pt x="148" y="127"/>
                        <a:pt x="139" y="118"/>
                        <a:pt x="127" y="118"/>
                      </a:cubicBezTo>
                      <a:close/>
                      <a:moveTo>
                        <a:pt x="127" y="151"/>
                      </a:moveTo>
                      <a:cubicBezTo>
                        <a:pt x="120" y="151"/>
                        <a:pt x="115" y="145"/>
                        <a:pt x="115" y="139"/>
                      </a:cubicBezTo>
                      <a:cubicBezTo>
                        <a:pt x="115" y="132"/>
                        <a:pt x="120" y="126"/>
                        <a:pt x="127" y="126"/>
                      </a:cubicBezTo>
                      <a:cubicBezTo>
                        <a:pt x="134" y="126"/>
                        <a:pt x="139" y="132"/>
                        <a:pt x="139" y="139"/>
                      </a:cubicBezTo>
                      <a:cubicBezTo>
                        <a:pt x="139" y="145"/>
                        <a:pt x="134" y="151"/>
                        <a:pt x="127" y="151"/>
                      </a:cubicBezTo>
                      <a:close/>
                      <a:moveTo>
                        <a:pt x="281" y="118"/>
                      </a:moveTo>
                      <a:cubicBezTo>
                        <a:pt x="269" y="118"/>
                        <a:pt x="260" y="127"/>
                        <a:pt x="260" y="139"/>
                      </a:cubicBezTo>
                      <a:cubicBezTo>
                        <a:pt x="260" y="150"/>
                        <a:pt x="269" y="159"/>
                        <a:pt x="281" y="159"/>
                      </a:cubicBezTo>
                      <a:cubicBezTo>
                        <a:pt x="292" y="159"/>
                        <a:pt x="301" y="150"/>
                        <a:pt x="301" y="139"/>
                      </a:cubicBezTo>
                      <a:cubicBezTo>
                        <a:pt x="301" y="127"/>
                        <a:pt x="292" y="118"/>
                        <a:pt x="281" y="118"/>
                      </a:cubicBezTo>
                      <a:close/>
                      <a:moveTo>
                        <a:pt x="281" y="151"/>
                      </a:moveTo>
                      <a:cubicBezTo>
                        <a:pt x="274" y="151"/>
                        <a:pt x="269" y="145"/>
                        <a:pt x="269" y="139"/>
                      </a:cubicBezTo>
                      <a:cubicBezTo>
                        <a:pt x="269" y="132"/>
                        <a:pt x="274" y="126"/>
                        <a:pt x="281" y="126"/>
                      </a:cubicBezTo>
                      <a:cubicBezTo>
                        <a:pt x="287" y="126"/>
                        <a:pt x="293" y="132"/>
                        <a:pt x="293" y="139"/>
                      </a:cubicBezTo>
                      <a:cubicBezTo>
                        <a:pt x="293" y="145"/>
                        <a:pt x="287" y="151"/>
                        <a:pt x="281" y="151"/>
                      </a:cubicBezTo>
                      <a:close/>
                    </a:path>
                  </a:pathLst>
                </a:custGeom>
                <a:solidFill>
                  <a:srgbClr val="172B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defTabSz="1218865">
                    <a:defRPr/>
                  </a:pPr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" name="KSO_Shape"/>
                <p:cNvSpPr>
                  <a:spLocks/>
                </p:cNvSpPr>
                <p:nvPr/>
              </p:nvSpPr>
              <p:spPr bwMode="auto">
                <a:xfrm>
                  <a:off x="3320325" y="2734424"/>
                  <a:ext cx="374253" cy="314996"/>
                </a:xfrm>
                <a:custGeom>
                  <a:avLst/>
                  <a:gdLst>
                    <a:gd name="T0" fmla="*/ 1134092 w 2300288"/>
                    <a:gd name="T1" fmla="*/ 968860 h 1936750"/>
                    <a:gd name="T2" fmla="*/ 1214775 w 2300288"/>
                    <a:gd name="T3" fmla="*/ 1049028 h 1936750"/>
                    <a:gd name="T4" fmla="*/ 1216884 w 2300288"/>
                    <a:gd name="T5" fmla="*/ 1064537 h 1936750"/>
                    <a:gd name="T6" fmla="*/ 1151230 w 2300288"/>
                    <a:gd name="T7" fmla="*/ 1136031 h 1936750"/>
                    <a:gd name="T8" fmla="*/ 1182871 w 2300288"/>
                    <a:gd name="T9" fmla="*/ 1247216 h 1936750"/>
                    <a:gd name="T10" fmla="*/ 1204228 w 2300288"/>
                    <a:gd name="T11" fmla="*/ 1413599 h 1936750"/>
                    <a:gd name="T12" fmla="*/ 1046025 w 2300288"/>
                    <a:gd name="T13" fmla="*/ 1361555 h 1936750"/>
                    <a:gd name="T14" fmla="*/ 1071074 w 2300288"/>
                    <a:gd name="T15" fmla="*/ 1209103 h 1936750"/>
                    <a:gd name="T16" fmla="*/ 1033632 w 2300288"/>
                    <a:gd name="T17" fmla="*/ 1075313 h 1936750"/>
                    <a:gd name="T18" fmla="*/ 1028095 w 2300288"/>
                    <a:gd name="T19" fmla="*/ 1060068 h 1936750"/>
                    <a:gd name="T20" fmla="*/ 1033632 w 2300288"/>
                    <a:gd name="T21" fmla="*/ 1045086 h 1936750"/>
                    <a:gd name="T22" fmla="*/ 1116162 w 2300288"/>
                    <a:gd name="T23" fmla="*/ 967020 h 1936750"/>
                    <a:gd name="T24" fmla="*/ 1415999 w 2300288"/>
                    <a:gd name="T25" fmla="*/ 862909 h 1936750"/>
                    <a:gd name="T26" fmla="*/ 1591713 w 2300288"/>
                    <a:gd name="T27" fmla="*/ 924102 h 1936750"/>
                    <a:gd name="T28" fmla="*/ 1763745 w 2300288"/>
                    <a:gd name="T29" fmla="*/ 983456 h 1936750"/>
                    <a:gd name="T30" fmla="*/ 1808726 w 2300288"/>
                    <a:gd name="T31" fmla="*/ 1009194 h 1936750"/>
                    <a:gd name="T32" fmla="*/ 1836345 w 2300288"/>
                    <a:gd name="T33" fmla="*/ 1041235 h 1936750"/>
                    <a:gd name="T34" fmla="*/ 1870541 w 2300288"/>
                    <a:gd name="T35" fmla="*/ 1114771 h 1936750"/>
                    <a:gd name="T36" fmla="*/ 1893952 w 2300288"/>
                    <a:gd name="T37" fmla="*/ 1212469 h 1936750"/>
                    <a:gd name="T38" fmla="*/ 1905000 w 2300288"/>
                    <a:gd name="T39" fmla="*/ 1335643 h 1936750"/>
                    <a:gd name="T40" fmla="*/ 1899740 w 2300288"/>
                    <a:gd name="T41" fmla="*/ 1362957 h 1936750"/>
                    <a:gd name="T42" fmla="*/ 1874487 w 2300288"/>
                    <a:gd name="T43" fmla="*/ 1383704 h 1936750"/>
                    <a:gd name="T44" fmla="*/ 1781895 w 2300288"/>
                    <a:gd name="T45" fmla="*/ 1418897 h 1936750"/>
                    <a:gd name="T46" fmla="*/ 1625909 w 2300288"/>
                    <a:gd name="T47" fmla="*/ 1447524 h 1936750"/>
                    <a:gd name="T48" fmla="*/ 1404950 w 2300288"/>
                    <a:gd name="T49" fmla="*/ 1464857 h 1936750"/>
                    <a:gd name="T50" fmla="*/ 948915 w 2300288"/>
                    <a:gd name="T51" fmla="*/ 1532887 h 1936750"/>
                    <a:gd name="T52" fmla="*/ 96732 w 2300288"/>
                    <a:gd name="T53" fmla="*/ 835367 h 1936750"/>
                    <a:gd name="T54" fmla="*/ 1152637 w 2300288"/>
                    <a:gd name="T55" fmla="*/ 1576 h 1936750"/>
                    <a:gd name="T56" fmla="*/ 1203190 w 2300288"/>
                    <a:gd name="T57" fmla="*/ 12613 h 1936750"/>
                    <a:gd name="T58" fmla="*/ 1249793 w 2300288"/>
                    <a:gd name="T59" fmla="*/ 32847 h 1936750"/>
                    <a:gd name="T60" fmla="*/ 1292446 w 2300288"/>
                    <a:gd name="T61" fmla="*/ 62015 h 1936750"/>
                    <a:gd name="T62" fmla="*/ 1357480 w 2300288"/>
                    <a:gd name="T63" fmla="*/ 134804 h 1936750"/>
                    <a:gd name="T64" fmla="*/ 1402767 w 2300288"/>
                    <a:gd name="T65" fmla="*/ 235972 h 1936750"/>
                    <a:gd name="T66" fmla="*/ 1414352 w 2300288"/>
                    <a:gd name="T67" fmla="*/ 301403 h 1936750"/>
                    <a:gd name="T68" fmla="*/ 1414615 w 2300288"/>
                    <a:gd name="T69" fmla="*/ 367360 h 1936750"/>
                    <a:gd name="T70" fmla="*/ 1402767 w 2300288"/>
                    <a:gd name="T71" fmla="*/ 444090 h 1936750"/>
                    <a:gd name="T72" fmla="*/ 1379596 w 2300288"/>
                    <a:gd name="T73" fmla="*/ 521346 h 1936750"/>
                    <a:gd name="T74" fmla="*/ 1346158 w 2300288"/>
                    <a:gd name="T75" fmla="*/ 595186 h 1936750"/>
                    <a:gd name="T76" fmla="*/ 1304295 w 2300288"/>
                    <a:gd name="T77" fmla="*/ 661143 h 1936750"/>
                    <a:gd name="T78" fmla="*/ 1223990 w 2300288"/>
                    <a:gd name="T79" fmla="*/ 866108 h 1936750"/>
                    <a:gd name="T80" fmla="*/ 1146318 w 2300288"/>
                    <a:gd name="T81" fmla="*/ 934430 h 1936750"/>
                    <a:gd name="T82" fmla="*/ 1120778 w 2300288"/>
                    <a:gd name="T83" fmla="*/ 944678 h 1936750"/>
                    <a:gd name="T84" fmla="*/ 1086550 w 2300288"/>
                    <a:gd name="T85" fmla="*/ 925758 h 1936750"/>
                    <a:gd name="T86" fmla="*/ 993607 w 2300288"/>
                    <a:gd name="T87" fmla="*/ 837202 h 1936750"/>
                    <a:gd name="T88" fmla="*/ 928310 w 2300288"/>
                    <a:gd name="T89" fmla="*/ 643274 h 1936750"/>
                    <a:gd name="T90" fmla="*/ 888553 w 2300288"/>
                    <a:gd name="T91" fmla="*/ 574427 h 1936750"/>
                    <a:gd name="T92" fmla="*/ 858011 w 2300288"/>
                    <a:gd name="T93" fmla="*/ 499273 h 1936750"/>
                    <a:gd name="T94" fmla="*/ 837737 w 2300288"/>
                    <a:gd name="T95" fmla="*/ 421754 h 1936750"/>
                    <a:gd name="T96" fmla="*/ 829575 w 2300288"/>
                    <a:gd name="T97" fmla="*/ 346075 h 1936750"/>
                    <a:gd name="T98" fmla="*/ 832734 w 2300288"/>
                    <a:gd name="T99" fmla="*/ 284848 h 1936750"/>
                    <a:gd name="T100" fmla="*/ 852482 w 2300288"/>
                    <a:gd name="T101" fmla="*/ 204965 h 1936750"/>
                    <a:gd name="T102" fmla="*/ 905667 w 2300288"/>
                    <a:gd name="T103" fmla="*/ 109840 h 1936750"/>
                    <a:gd name="T104" fmla="*/ 964645 w 2300288"/>
                    <a:gd name="T105" fmla="*/ 52818 h 1936750"/>
                    <a:gd name="T106" fmla="*/ 1008615 w 2300288"/>
                    <a:gd name="T107" fmla="*/ 26277 h 1936750"/>
                    <a:gd name="T108" fmla="*/ 1056535 w 2300288"/>
                    <a:gd name="T109" fmla="*/ 8671 h 1936750"/>
                    <a:gd name="T110" fmla="*/ 1107614 w 2300288"/>
                    <a:gd name="T111" fmla="*/ 262 h 1936750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2300288" h="1936750">
                      <a:moveTo>
                        <a:pt x="1352860" y="1166813"/>
                      </a:moveTo>
                      <a:lnTo>
                        <a:pt x="1355725" y="1166813"/>
                      </a:lnTo>
                      <a:lnTo>
                        <a:pt x="1358272" y="1166813"/>
                      </a:lnTo>
                      <a:lnTo>
                        <a:pt x="1361456" y="1167131"/>
                      </a:lnTo>
                      <a:lnTo>
                        <a:pt x="1364003" y="1168083"/>
                      </a:lnTo>
                      <a:lnTo>
                        <a:pt x="1366869" y="1168718"/>
                      </a:lnTo>
                      <a:lnTo>
                        <a:pt x="1369416" y="1170306"/>
                      </a:lnTo>
                      <a:lnTo>
                        <a:pt x="1371644" y="1171258"/>
                      </a:lnTo>
                      <a:lnTo>
                        <a:pt x="1374192" y="1173163"/>
                      </a:lnTo>
                      <a:lnTo>
                        <a:pt x="1376420" y="1175386"/>
                      </a:lnTo>
                      <a:lnTo>
                        <a:pt x="1461429" y="1260158"/>
                      </a:lnTo>
                      <a:lnTo>
                        <a:pt x="1463339" y="1262381"/>
                      </a:lnTo>
                      <a:lnTo>
                        <a:pt x="1465249" y="1264603"/>
                      </a:lnTo>
                      <a:lnTo>
                        <a:pt x="1466841" y="1267143"/>
                      </a:lnTo>
                      <a:lnTo>
                        <a:pt x="1467797" y="1269683"/>
                      </a:lnTo>
                      <a:lnTo>
                        <a:pt x="1469070" y="1272223"/>
                      </a:lnTo>
                      <a:lnTo>
                        <a:pt x="1469388" y="1275081"/>
                      </a:lnTo>
                      <a:lnTo>
                        <a:pt x="1469707" y="1277938"/>
                      </a:lnTo>
                      <a:lnTo>
                        <a:pt x="1470025" y="1280478"/>
                      </a:lnTo>
                      <a:lnTo>
                        <a:pt x="1469707" y="1283336"/>
                      </a:lnTo>
                      <a:lnTo>
                        <a:pt x="1469388" y="1285876"/>
                      </a:lnTo>
                      <a:lnTo>
                        <a:pt x="1469070" y="1289051"/>
                      </a:lnTo>
                      <a:lnTo>
                        <a:pt x="1467797" y="1291591"/>
                      </a:lnTo>
                      <a:lnTo>
                        <a:pt x="1466841" y="1294131"/>
                      </a:lnTo>
                      <a:lnTo>
                        <a:pt x="1465249" y="1296671"/>
                      </a:lnTo>
                      <a:lnTo>
                        <a:pt x="1463339" y="1298893"/>
                      </a:lnTo>
                      <a:lnTo>
                        <a:pt x="1461429" y="1301116"/>
                      </a:lnTo>
                      <a:lnTo>
                        <a:pt x="1390111" y="1372236"/>
                      </a:lnTo>
                      <a:lnTo>
                        <a:pt x="1396160" y="1386206"/>
                      </a:lnTo>
                      <a:lnTo>
                        <a:pt x="1401573" y="1402081"/>
                      </a:lnTo>
                      <a:lnTo>
                        <a:pt x="1407304" y="1420178"/>
                      </a:lnTo>
                      <a:lnTo>
                        <a:pt x="1412716" y="1439228"/>
                      </a:lnTo>
                      <a:lnTo>
                        <a:pt x="1418447" y="1460501"/>
                      </a:lnTo>
                      <a:lnTo>
                        <a:pt x="1423541" y="1483043"/>
                      </a:lnTo>
                      <a:lnTo>
                        <a:pt x="1428317" y="1506538"/>
                      </a:lnTo>
                      <a:lnTo>
                        <a:pt x="1433093" y="1531938"/>
                      </a:lnTo>
                      <a:lnTo>
                        <a:pt x="1437550" y="1558608"/>
                      </a:lnTo>
                      <a:lnTo>
                        <a:pt x="1441689" y="1586231"/>
                      </a:lnTo>
                      <a:lnTo>
                        <a:pt x="1445191" y="1614806"/>
                      </a:lnTo>
                      <a:lnTo>
                        <a:pt x="1448693" y="1644651"/>
                      </a:lnTo>
                      <a:lnTo>
                        <a:pt x="1451559" y="1675448"/>
                      </a:lnTo>
                      <a:lnTo>
                        <a:pt x="1454106" y="1707516"/>
                      </a:lnTo>
                      <a:lnTo>
                        <a:pt x="1456016" y="1739901"/>
                      </a:lnTo>
                      <a:lnTo>
                        <a:pt x="1457608" y="1773238"/>
                      </a:lnTo>
                      <a:lnTo>
                        <a:pt x="1254161" y="1773238"/>
                      </a:lnTo>
                      <a:lnTo>
                        <a:pt x="1255753" y="1739901"/>
                      </a:lnTo>
                      <a:lnTo>
                        <a:pt x="1257344" y="1707516"/>
                      </a:lnTo>
                      <a:lnTo>
                        <a:pt x="1260210" y="1675448"/>
                      </a:lnTo>
                      <a:lnTo>
                        <a:pt x="1263075" y="1644651"/>
                      </a:lnTo>
                      <a:lnTo>
                        <a:pt x="1266259" y="1614806"/>
                      </a:lnTo>
                      <a:lnTo>
                        <a:pt x="1270080" y="1586231"/>
                      </a:lnTo>
                      <a:lnTo>
                        <a:pt x="1274219" y="1558608"/>
                      </a:lnTo>
                      <a:lnTo>
                        <a:pt x="1278676" y="1531938"/>
                      </a:lnTo>
                      <a:lnTo>
                        <a:pt x="1283452" y="1506538"/>
                      </a:lnTo>
                      <a:lnTo>
                        <a:pt x="1288228" y="1483043"/>
                      </a:lnTo>
                      <a:lnTo>
                        <a:pt x="1293322" y="1460501"/>
                      </a:lnTo>
                      <a:lnTo>
                        <a:pt x="1298734" y="1439228"/>
                      </a:lnTo>
                      <a:lnTo>
                        <a:pt x="1304465" y="1419861"/>
                      </a:lnTo>
                      <a:lnTo>
                        <a:pt x="1309878" y="1402081"/>
                      </a:lnTo>
                      <a:lnTo>
                        <a:pt x="1315609" y="1386206"/>
                      </a:lnTo>
                      <a:lnTo>
                        <a:pt x="1321340" y="1371918"/>
                      </a:lnTo>
                      <a:lnTo>
                        <a:pt x="1250022" y="1301116"/>
                      </a:lnTo>
                      <a:lnTo>
                        <a:pt x="1248111" y="1298893"/>
                      </a:lnTo>
                      <a:lnTo>
                        <a:pt x="1246519" y="1296671"/>
                      </a:lnTo>
                      <a:lnTo>
                        <a:pt x="1244927" y="1294131"/>
                      </a:lnTo>
                      <a:lnTo>
                        <a:pt x="1243654" y="1291591"/>
                      </a:lnTo>
                      <a:lnTo>
                        <a:pt x="1242699" y="1289051"/>
                      </a:lnTo>
                      <a:lnTo>
                        <a:pt x="1242380" y="1285876"/>
                      </a:lnTo>
                      <a:lnTo>
                        <a:pt x="1242062" y="1283336"/>
                      </a:lnTo>
                      <a:lnTo>
                        <a:pt x="1241425" y="1280478"/>
                      </a:lnTo>
                      <a:lnTo>
                        <a:pt x="1242062" y="1277938"/>
                      </a:lnTo>
                      <a:lnTo>
                        <a:pt x="1242380" y="1275081"/>
                      </a:lnTo>
                      <a:lnTo>
                        <a:pt x="1243017" y="1272223"/>
                      </a:lnTo>
                      <a:lnTo>
                        <a:pt x="1243654" y="1269683"/>
                      </a:lnTo>
                      <a:lnTo>
                        <a:pt x="1244927" y="1267143"/>
                      </a:lnTo>
                      <a:lnTo>
                        <a:pt x="1246519" y="1264603"/>
                      </a:lnTo>
                      <a:lnTo>
                        <a:pt x="1248111" y="1262381"/>
                      </a:lnTo>
                      <a:lnTo>
                        <a:pt x="1250340" y="1260158"/>
                      </a:lnTo>
                      <a:lnTo>
                        <a:pt x="1335030" y="1175386"/>
                      </a:lnTo>
                      <a:lnTo>
                        <a:pt x="1337259" y="1173163"/>
                      </a:lnTo>
                      <a:lnTo>
                        <a:pt x="1339806" y="1171258"/>
                      </a:lnTo>
                      <a:lnTo>
                        <a:pt x="1342035" y="1170306"/>
                      </a:lnTo>
                      <a:lnTo>
                        <a:pt x="1344582" y="1168718"/>
                      </a:lnTo>
                      <a:lnTo>
                        <a:pt x="1347766" y="1168083"/>
                      </a:lnTo>
                      <a:lnTo>
                        <a:pt x="1350313" y="1167131"/>
                      </a:lnTo>
                      <a:lnTo>
                        <a:pt x="1352860" y="1166813"/>
                      </a:lnTo>
                      <a:close/>
                      <a:moveTo>
                        <a:pt x="1634223" y="1009650"/>
                      </a:moveTo>
                      <a:lnTo>
                        <a:pt x="1652963" y="1018533"/>
                      </a:lnTo>
                      <a:lnTo>
                        <a:pt x="1672339" y="1027098"/>
                      </a:lnTo>
                      <a:lnTo>
                        <a:pt x="1691079" y="1034712"/>
                      </a:lnTo>
                      <a:lnTo>
                        <a:pt x="1709819" y="1042326"/>
                      </a:lnTo>
                      <a:lnTo>
                        <a:pt x="1728241" y="1049939"/>
                      </a:lnTo>
                      <a:lnTo>
                        <a:pt x="1746663" y="1057236"/>
                      </a:lnTo>
                      <a:lnTo>
                        <a:pt x="1783191" y="1070560"/>
                      </a:lnTo>
                      <a:lnTo>
                        <a:pt x="1819083" y="1082932"/>
                      </a:lnTo>
                      <a:lnTo>
                        <a:pt x="1854022" y="1094670"/>
                      </a:lnTo>
                      <a:lnTo>
                        <a:pt x="1888325" y="1105773"/>
                      </a:lnTo>
                      <a:lnTo>
                        <a:pt x="1921994" y="1116242"/>
                      </a:lnTo>
                      <a:lnTo>
                        <a:pt x="1986155" y="1136545"/>
                      </a:lnTo>
                      <a:lnTo>
                        <a:pt x="2017282" y="1146379"/>
                      </a:lnTo>
                      <a:lnTo>
                        <a:pt x="2046821" y="1156213"/>
                      </a:lnTo>
                      <a:lnTo>
                        <a:pt x="2075408" y="1166682"/>
                      </a:lnTo>
                      <a:lnTo>
                        <a:pt x="2103042" y="1176834"/>
                      </a:lnTo>
                      <a:lnTo>
                        <a:pt x="2116700" y="1182544"/>
                      </a:lnTo>
                      <a:lnTo>
                        <a:pt x="2129722" y="1187937"/>
                      </a:lnTo>
                      <a:lnTo>
                        <a:pt x="2142427" y="1193965"/>
                      </a:lnTo>
                      <a:lnTo>
                        <a:pt x="2155132" y="1199675"/>
                      </a:lnTo>
                      <a:lnTo>
                        <a:pt x="2161167" y="1203164"/>
                      </a:lnTo>
                      <a:lnTo>
                        <a:pt x="2166885" y="1206337"/>
                      </a:lnTo>
                      <a:lnTo>
                        <a:pt x="2172920" y="1210461"/>
                      </a:lnTo>
                      <a:lnTo>
                        <a:pt x="2178319" y="1214585"/>
                      </a:lnTo>
                      <a:lnTo>
                        <a:pt x="2184037" y="1219026"/>
                      </a:lnTo>
                      <a:lnTo>
                        <a:pt x="2189119" y="1223785"/>
                      </a:lnTo>
                      <a:lnTo>
                        <a:pt x="2194201" y="1228861"/>
                      </a:lnTo>
                      <a:lnTo>
                        <a:pt x="2198965" y="1233936"/>
                      </a:lnTo>
                      <a:lnTo>
                        <a:pt x="2203729" y="1239647"/>
                      </a:lnTo>
                      <a:lnTo>
                        <a:pt x="2208494" y="1245357"/>
                      </a:lnTo>
                      <a:lnTo>
                        <a:pt x="2212941" y="1251384"/>
                      </a:lnTo>
                      <a:lnTo>
                        <a:pt x="2217387" y="1257729"/>
                      </a:lnTo>
                      <a:lnTo>
                        <a:pt x="2221517" y="1264391"/>
                      </a:lnTo>
                      <a:lnTo>
                        <a:pt x="2225646" y="1271053"/>
                      </a:lnTo>
                      <a:lnTo>
                        <a:pt x="2233269" y="1285011"/>
                      </a:lnTo>
                      <a:lnTo>
                        <a:pt x="2240257" y="1299287"/>
                      </a:lnTo>
                      <a:lnTo>
                        <a:pt x="2246927" y="1314832"/>
                      </a:lnTo>
                      <a:lnTo>
                        <a:pt x="2253279" y="1330693"/>
                      </a:lnTo>
                      <a:lnTo>
                        <a:pt x="2258679" y="1346555"/>
                      </a:lnTo>
                      <a:lnTo>
                        <a:pt x="2264079" y="1363052"/>
                      </a:lnTo>
                      <a:lnTo>
                        <a:pt x="2268843" y="1379865"/>
                      </a:lnTo>
                      <a:lnTo>
                        <a:pt x="2273290" y="1396996"/>
                      </a:lnTo>
                      <a:lnTo>
                        <a:pt x="2277101" y="1413809"/>
                      </a:lnTo>
                      <a:lnTo>
                        <a:pt x="2280595" y="1430940"/>
                      </a:lnTo>
                      <a:lnTo>
                        <a:pt x="2283772" y="1447754"/>
                      </a:lnTo>
                      <a:lnTo>
                        <a:pt x="2286948" y="1464567"/>
                      </a:lnTo>
                      <a:lnTo>
                        <a:pt x="2288854" y="1481381"/>
                      </a:lnTo>
                      <a:lnTo>
                        <a:pt x="2291077" y="1497243"/>
                      </a:lnTo>
                      <a:lnTo>
                        <a:pt x="2293300" y="1513104"/>
                      </a:lnTo>
                      <a:lnTo>
                        <a:pt x="2296477" y="1542925"/>
                      </a:lnTo>
                      <a:lnTo>
                        <a:pt x="2298382" y="1570207"/>
                      </a:lnTo>
                      <a:lnTo>
                        <a:pt x="2299653" y="1593682"/>
                      </a:lnTo>
                      <a:lnTo>
                        <a:pt x="2300288" y="1613351"/>
                      </a:lnTo>
                      <a:lnTo>
                        <a:pt x="2300288" y="1627944"/>
                      </a:lnTo>
                      <a:lnTo>
                        <a:pt x="2300288" y="1630799"/>
                      </a:lnTo>
                      <a:lnTo>
                        <a:pt x="2299653" y="1633971"/>
                      </a:lnTo>
                      <a:lnTo>
                        <a:pt x="2299018" y="1636827"/>
                      </a:lnTo>
                      <a:lnTo>
                        <a:pt x="2297430" y="1639999"/>
                      </a:lnTo>
                      <a:lnTo>
                        <a:pt x="2296159" y="1643171"/>
                      </a:lnTo>
                      <a:lnTo>
                        <a:pt x="2293936" y="1646344"/>
                      </a:lnTo>
                      <a:lnTo>
                        <a:pt x="2291077" y="1649199"/>
                      </a:lnTo>
                      <a:lnTo>
                        <a:pt x="2288536" y="1652688"/>
                      </a:lnTo>
                      <a:lnTo>
                        <a:pt x="2285360" y="1655544"/>
                      </a:lnTo>
                      <a:lnTo>
                        <a:pt x="2281548" y="1659033"/>
                      </a:lnTo>
                      <a:lnTo>
                        <a:pt x="2278054" y="1661888"/>
                      </a:lnTo>
                      <a:lnTo>
                        <a:pt x="2273608" y="1665061"/>
                      </a:lnTo>
                      <a:lnTo>
                        <a:pt x="2263443" y="1671405"/>
                      </a:lnTo>
                      <a:lnTo>
                        <a:pt x="2252644" y="1677750"/>
                      </a:lnTo>
                      <a:lnTo>
                        <a:pt x="2239621" y="1684095"/>
                      </a:lnTo>
                      <a:lnTo>
                        <a:pt x="2225328" y="1690122"/>
                      </a:lnTo>
                      <a:lnTo>
                        <a:pt x="2208811" y="1696150"/>
                      </a:lnTo>
                      <a:lnTo>
                        <a:pt x="2191660" y="1701860"/>
                      </a:lnTo>
                      <a:lnTo>
                        <a:pt x="2172602" y="1707888"/>
                      </a:lnTo>
                      <a:lnTo>
                        <a:pt x="2151639" y="1713915"/>
                      </a:lnTo>
                      <a:lnTo>
                        <a:pt x="2129722" y="1719308"/>
                      </a:lnTo>
                      <a:lnTo>
                        <a:pt x="2105900" y="1724384"/>
                      </a:lnTo>
                      <a:lnTo>
                        <a:pt x="2080490" y="1730094"/>
                      </a:lnTo>
                      <a:lnTo>
                        <a:pt x="2053809" y="1734853"/>
                      </a:lnTo>
                      <a:lnTo>
                        <a:pt x="2025223" y="1739611"/>
                      </a:lnTo>
                      <a:lnTo>
                        <a:pt x="1995048" y="1744052"/>
                      </a:lnTo>
                      <a:lnTo>
                        <a:pt x="1963285" y="1748494"/>
                      </a:lnTo>
                      <a:lnTo>
                        <a:pt x="1930252" y="1752618"/>
                      </a:lnTo>
                      <a:lnTo>
                        <a:pt x="1895313" y="1756107"/>
                      </a:lnTo>
                      <a:lnTo>
                        <a:pt x="1858786" y="1759597"/>
                      </a:lnTo>
                      <a:lnTo>
                        <a:pt x="1820671" y="1762452"/>
                      </a:lnTo>
                      <a:lnTo>
                        <a:pt x="1780967" y="1765307"/>
                      </a:lnTo>
                      <a:lnTo>
                        <a:pt x="1739676" y="1767528"/>
                      </a:lnTo>
                      <a:lnTo>
                        <a:pt x="1696478" y="1769431"/>
                      </a:lnTo>
                      <a:lnTo>
                        <a:pt x="1652011" y="1771335"/>
                      </a:lnTo>
                      <a:lnTo>
                        <a:pt x="1605955" y="1772287"/>
                      </a:lnTo>
                      <a:lnTo>
                        <a:pt x="1557993" y="1773238"/>
                      </a:lnTo>
                      <a:lnTo>
                        <a:pt x="1508125" y="1773238"/>
                      </a:lnTo>
                      <a:lnTo>
                        <a:pt x="1634223" y="1009650"/>
                      </a:lnTo>
                      <a:close/>
                      <a:moveTo>
                        <a:pt x="969658" y="942975"/>
                      </a:moveTo>
                      <a:lnTo>
                        <a:pt x="1145815" y="1851606"/>
                      </a:lnTo>
                      <a:lnTo>
                        <a:pt x="1263254" y="1851606"/>
                      </a:lnTo>
                      <a:lnTo>
                        <a:pt x="2020888" y="1851606"/>
                      </a:lnTo>
                      <a:lnTo>
                        <a:pt x="2020888" y="1936750"/>
                      </a:lnTo>
                      <a:lnTo>
                        <a:pt x="1163907" y="1936750"/>
                      </a:lnTo>
                      <a:lnTo>
                        <a:pt x="194249" y="1936750"/>
                      </a:lnTo>
                      <a:lnTo>
                        <a:pt x="0" y="1009057"/>
                      </a:lnTo>
                      <a:lnTo>
                        <a:pt x="116804" y="1009057"/>
                      </a:lnTo>
                      <a:lnTo>
                        <a:pt x="969658" y="942975"/>
                      </a:lnTo>
                      <a:close/>
                      <a:moveTo>
                        <a:pt x="1346346" y="0"/>
                      </a:moveTo>
                      <a:lnTo>
                        <a:pt x="1355566" y="0"/>
                      </a:lnTo>
                      <a:lnTo>
                        <a:pt x="1364786" y="0"/>
                      </a:lnTo>
                      <a:lnTo>
                        <a:pt x="1373688" y="317"/>
                      </a:lnTo>
                      <a:lnTo>
                        <a:pt x="1382908" y="952"/>
                      </a:lnTo>
                      <a:lnTo>
                        <a:pt x="1391810" y="1904"/>
                      </a:lnTo>
                      <a:lnTo>
                        <a:pt x="1400712" y="3174"/>
                      </a:lnTo>
                      <a:lnTo>
                        <a:pt x="1409613" y="4444"/>
                      </a:lnTo>
                      <a:lnTo>
                        <a:pt x="1418515" y="6348"/>
                      </a:lnTo>
                      <a:lnTo>
                        <a:pt x="1426782" y="8252"/>
                      </a:lnTo>
                      <a:lnTo>
                        <a:pt x="1435684" y="10474"/>
                      </a:lnTo>
                      <a:lnTo>
                        <a:pt x="1444268" y="12379"/>
                      </a:lnTo>
                      <a:lnTo>
                        <a:pt x="1452852" y="15236"/>
                      </a:lnTo>
                      <a:lnTo>
                        <a:pt x="1460800" y="18092"/>
                      </a:lnTo>
                      <a:lnTo>
                        <a:pt x="1469384" y="21266"/>
                      </a:lnTo>
                      <a:lnTo>
                        <a:pt x="1477650" y="24758"/>
                      </a:lnTo>
                      <a:lnTo>
                        <a:pt x="1485598" y="27932"/>
                      </a:lnTo>
                      <a:lnTo>
                        <a:pt x="1493228" y="31741"/>
                      </a:lnTo>
                      <a:lnTo>
                        <a:pt x="1501495" y="35867"/>
                      </a:lnTo>
                      <a:lnTo>
                        <a:pt x="1509125" y="39676"/>
                      </a:lnTo>
                      <a:lnTo>
                        <a:pt x="1517073" y="44120"/>
                      </a:lnTo>
                      <a:lnTo>
                        <a:pt x="1524385" y="48881"/>
                      </a:lnTo>
                      <a:lnTo>
                        <a:pt x="1531698" y="53960"/>
                      </a:lnTo>
                      <a:lnTo>
                        <a:pt x="1539010" y="58721"/>
                      </a:lnTo>
                      <a:lnTo>
                        <a:pt x="1546640" y="63800"/>
                      </a:lnTo>
                      <a:lnTo>
                        <a:pt x="1553635" y="69196"/>
                      </a:lnTo>
                      <a:lnTo>
                        <a:pt x="1560629" y="74909"/>
                      </a:lnTo>
                      <a:lnTo>
                        <a:pt x="1567624" y="80305"/>
                      </a:lnTo>
                      <a:lnTo>
                        <a:pt x="1580976" y="92684"/>
                      </a:lnTo>
                      <a:lnTo>
                        <a:pt x="1593694" y="105380"/>
                      </a:lnTo>
                      <a:lnTo>
                        <a:pt x="1606093" y="118712"/>
                      </a:lnTo>
                      <a:lnTo>
                        <a:pt x="1617856" y="132678"/>
                      </a:lnTo>
                      <a:lnTo>
                        <a:pt x="1628984" y="147596"/>
                      </a:lnTo>
                      <a:lnTo>
                        <a:pt x="1639157" y="162832"/>
                      </a:lnTo>
                      <a:lnTo>
                        <a:pt x="1649331" y="178703"/>
                      </a:lnTo>
                      <a:lnTo>
                        <a:pt x="1658551" y="195525"/>
                      </a:lnTo>
                      <a:lnTo>
                        <a:pt x="1666817" y="212348"/>
                      </a:lnTo>
                      <a:lnTo>
                        <a:pt x="1674765" y="229806"/>
                      </a:lnTo>
                      <a:lnTo>
                        <a:pt x="1682078" y="247581"/>
                      </a:lnTo>
                      <a:lnTo>
                        <a:pt x="1688436" y="266308"/>
                      </a:lnTo>
                      <a:lnTo>
                        <a:pt x="1693841" y="285036"/>
                      </a:lnTo>
                      <a:lnTo>
                        <a:pt x="1698610" y="304080"/>
                      </a:lnTo>
                      <a:lnTo>
                        <a:pt x="1700517" y="314237"/>
                      </a:lnTo>
                      <a:lnTo>
                        <a:pt x="1702743" y="324077"/>
                      </a:lnTo>
                      <a:lnTo>
                        <a:pt x="1704332" y="333917"/>
                      </a:lnTo>
                      <a:lnTo>
                        <a:pt x="1705604" y="344074"/>
                      </a:lnTo>
                      <a:lnTo>
                        <a:pt x="1706876" y="353914"/>
                      </a:lnTo>
                      <a:lnTo>
                        <a:pt x="1707830" y="364071"/>
                      </a:lnTo>
                      <a:lnTo>
                        <a:pt x="1708466" y="374546"/>
                      </a:lnTo>
                      <a:lnTo>
                        <a:pt x="1709419" y="385020"/>
                      </a:lnTo>
                      <a:lnTo>
                        <a:pt x="1709737" y="395178"/>
                      </a:lnTo>
                      <a:lnTo>
                        <a:pt x="1709737" y="405652"/>
                      </a:lnTo>
                      <a:lnTo>
                        <a:pt x="1709737" y="418031"/>
                      </a:lnTo>
                      <a:lnTo>
                        <a:pt x="1709101" y="431045"/>
                      </a:lnTo>
                      <a:lnTo>
                        <a:pt x="1708148" y="443742"/>
                      </a:lnTo>
                      <a:lnTo>
                        <a:pt x="1707194" y="456755"/>
                      </a:lnTo>
                      <a:lnTo>
                        <a:pt x="1705604" y="470087"/>
                      </a:lnTo>
                      <a:lnTo>
                        <a:pt x="1703697" y="482783"/>
                      </a:lnTo>
                      <a:lnTo>
                        <a:pt x="1702107" y="496114"/>
                      </a:lnTo>
                      <a:lnTo>
                        <a:pt x="1699881" y="509446"/>
                      </a:lnTo>
                      <a:lnTo>
                        <a:pt x="1696702" y="522777"/>
                      </a:lnTo>
                      <a:lnTo>
                        <a:pt x="1693841" y="536426"/>
                      </a:lnTo>
                      <a:lnTo>
                        <a:pt x="1690979" y="549757"/>
                      </a:lnTo>
                      <a:lnTo>
                        <a:pt x="1687164" y="562771"/>
                      </a:lnTo>
                      <a:lnTo>
                        <a:pt x="1683667" y="576420"/>
                      </a:lnTo>
                      <a:lnTo>
                        <a:pt x="1679534" y="589751"/>
                      </a:lnTo>
                      <a:lnTo>
                        <a:pt x="1675401" y="603082"/>
                      </a:lnTo>
                      <a:lnTo>
                        <a:pt x="1670632" y="616414"/>
                      </a:lnTo>
                      <a:lnTo>
                        <a:pt x="1665863" y="629745"/>
                      </a:lnTo>
                      <a:lnTo>
                        <a:pt x="1661094" y="642441"/>
                      </a:lnTo>
                      <a:lnTo>
                        <a:pt x="1655372" y="655773"/>
                      </a:lnTo>
                      <a:lnTo>
                        <a:pt x="1650285" y="668787"/>
                      </a:lnTo>
                      <a:lnTo>
                        <a:pt x="1644244" y="681166"/>
                      </a:lnTo>
                      <a:lnTo>
                        <a:pt x="1638521" y="693862"/>
                      </a:lnTo>
                      <a:lnTo>
                        <a:pt x="1632163" y="706241"/>
                      </a:lnTo>
                      <a:lnTo>
                        <a:pt x="1625486" y="718938"/>
                      </a:lnTo>
                      <a:lnTo>
                        <a:pt x="1618810" y="730682"/>
                      </a:lnTo>
                      <a:lnTo>
                        <a:pt x="1612133" y="742744"/>
                      </a:lnTo>
                      <a:lnTo>
                        <a:pt x="1605139" y="754170"/>
                      </a:lnTo>
                      <a:lnTo>
                        <a:pt x="1597827" y="765597"/>
                      </a:lnTo>
                      <a:lnTo>
                        <a:pt x="1590514" y="777024"/>
                      </a:lnTo>
                      <a:lnTo>
                        <a:pt x="1582566" y="787816"/>
                      </a:lnTo>
                      <a:lnTo>
                        <a:pt x="1574936" y="798608"/>
                      </a:lnTo>
                      <a:lnTo>
                        <a:pt x="1566988" y="808765"/>
                      </a:lnTo>
                      <a:lnTo>
                        <a:pt x="1566988" y="950966"/>
                      </a:lnTo>
                      <a:lnTo>
                        <a:pt x="1559357" y="959219"/>
                      </a:lnTo>
                      <a:lnTo>
                        <a:pt x="1539964" y="980485"/>
                      </a:lnTo>
                      <a:lnTo>
                        <a:pt x="1511350" y="1011274"/>
                      </a:lnTo>
                      <a:lnTo>
                        <a:pt x="1495136" y="1028415"/>
                      </a:lnTo>
                      <a:lnTo>
                        <a:pt x="1477968" y="1046190"/>
                      </a:lnTo>
                      <a:lnTo>
                        <a:pt x="1459846" y="1063965"/>
                      </a:lnTo>
                      <a:lnTo>
                        <a:pt x="1441724" y="1081105"/>
                      </a:lnTo>
                      <a:lnTo>
                        <a:pt x="1423920" y="1096976"/>
                      </a:lnTo>
                      <a:lnTo>
                        <a:pt x="1407388" y="1111576"/>
                      </a:lnTo>
                      <a:lnTo>
                        <a:pt x="1399122" y="1118242"/>
                      </a:lnTo>
                      <a:lnTo>
                        <a:pt x="1391492" y="1123638"/>
                      </a:lnTo>
                      <a:lnTo>
                        <a:pt x="1384179" y="1128717"/>
                      </a:lnTo>
                      <a:lnTo>
                        <a:pt x="1377503" y="1133160"/>
                      </a:lnTo>
                      <a:lnTo>
                        <a:pt x="1371144" y="1136652"/>
                      </a:lnTo>
                      <a:lnTo>
                        <a:pt x="1365104" y="1139191"/>
                      </a:lnTo>
                      <a:lnTo>
                        <a:pt x="1360017" y="1140461"/>
                      </a:lnTo>
                      <a:lnTo>
                        <a:pt x="1357791" y="1141096"/>
                      </a:lnTo>
                      <a:lnTo>
                        <a:pt x="1355566" y="1141413"/>
                      </a:lnTo>
                      <a:lnTo>
                        <a:pt x="1353340" y="1141096"/>
                      </a:lnTo>
                      <a:lnTo>
                        <a:pt x="1351115" y="1140461"/>
                      </a:lnTo>
                      <a:lnTo>
                        <a:pt x="1346028" y="1139191"/>
                      </a:lnTo>
                      <a:lnTo>
                        <a:pt x="1340305" y="1136652"/>
                      </a:lnTo>
                      <a:lnTo>
                        <a:pt x="1333947" y="1133160"/>
                      </a:lnTo>
                      <a:lnTo>
                        <a:pt x="1327270" y="1128717"/>
                      </a:lnTo>
                      <a:lnTo>
                        <a:pt x="1319958" y="1123638"/>
                      </a:lnTo>
                      <a:lnTo>
                        <a:pt x="1312010" y="1118242"/>
                      </a:lnTo>
                      <a:lnTo>
                        <a:pt x="1304061" y="1111576"/>
                      </a:lnTo>
                      <a:lnTo>
                        <a:pt x="1287211" y="1096976"/>
                      </a:lnTo>
                      <a:lnTo>
                        <a:pt x="1269725" y="1081105"/>
                      </a:lnTo>
                      <a:lnTo>
                        <a:pt x="1251603" y="1063965"/>
                      </a:lnTo>
                      <a:lnTo>
                        <a:pt x="1233482" y="1046190"/>
                      </a:lnTo>
                      <a:lnTo>
                        <a:pt x="1215996" y="1028415"/>
                      </a:lnTo>
                      <a:lnTo>
                        <a:pt x="1199781" y="1011274"/>
                      </a:lnTo>
                      <a:lnTo>
                        <a:pt x="1171486" y="980485"/>
                      </a:lnTo>
                      <a:lnTo>
                        <a:pt x="1151774" y="959219"/>
                      </a:lnTo>
                      <a:lnTo>
                        <a:pt x="1144462" y="950966"/>
                      </a:lnTo>
                      <a:lnTo>
                        <a:pt x="1144462" y="808765"/>
                      </a:lnTo>
                      <a:lnTo>
                        <a:pt x="1136196" y="798608"/>
                      </a:lnTo>
                      <a:lnTo>
                        <a:pt x="1128565" y="787816"/>
                      </a:lnTo>
                      <a:lnTo>
                        <a:pt x="1120935" y="777024"/>
                      </a:lnTo>
                      <a:lnTo>
                        <a:pt x="1113305" y="765597"/>
                      </a:lnTo>
                      <a:lnTo>
                        <a:pt x="1105993" y="754170"/>
                      </a:lnTo>
                      <a:lnTo>
                        <a:pt x="1098998" y="742744"/>
                      </a:lnTo>
                      <a:lnTo>
                        <a:pt x="1092322" y="730682"/>
                      </a:lnTo>
                      <a:lnTo>
                        <a:pt x="1085645" y="718938"/>
                      </a:lnTo>
                      <a:lnTo>
                        <a:pt x="1078969" y="706241"/>
                      </a:lnTo>
                      <a:lnTo>
                        <a:pt x="1072928" y="693862"/>
                      </a:lnTo>
                      <a:lnTo>
                        <a:pt x="1066887" y="681166"/>
                      </a:lnTo>
                      <a:lnTo>
                        <a:pt x="1061165" y="668787"/>
                      </a:lnTo>
                      <a:lnTo>
                        <a:pt x="1055442" y="655773"/>
                      </a:lnTo>
                      <a:lnTo>
                        <a:pt x="1050355" y="642441"/>
                      </a:lnTo>
                      <a:lnTo>
                        <a:pt x="1045268" y="629745"/>
                      </a:lnTo>
                      <a:lnTo>
                        <a:pt x="1040499" y="616414"/>
                      </a:lnTo>
                      <a:lnTo>
                        <a:pt x="1036048" y="603082"/>
                      </a:lnTo>
                      <a:lnTo>
                        <a:pt x="1031915" y="589751"/>
                      </a:lnTo>
                      <a:lnTo>
                        <a:pt x="1027782" y="576420"/>
                      </a:lnTo>
                      <a:lnTo>
                        <a:pt x="1023967" y="562771"/>
                      </a:lnTo>
                      <a:lnTo>
                        <a:pt x="1020470" y="549757"/>
                      </a:lnTo>
                      <a:lnTo>
                        <a:pt x="1016973" y="536426"/>
                      </a:lnTo>
                      <a:lnTo>
                        <a:pt x="1014429" y="522777"/>
                      </a:lnTo>
                      <a:lnTo>
                        <a:pt x="1011568" y="509446"/>
                      </a:lnTo>
                      <a:lnTo>
                        <a:pt x="1009343" y="496114"/>
                      </a:lnTo>
                      <a:lnTo>
                        <a:pt x="1007435" y="482783"/>
                      </a:lnTo>
                      <a:lnTo>
                        <a:pt x="1005527" y="470087"/>
                      </a:lnTo>
                      <a:lnTo>
                        <a:pt x="1004256" y="456755"/>
                      </a:lnTo>
                      <a:lnTo>
                        <a:pt x="1002984" y="443742"/>
                      </a:lnTo>
                      <a:lnTo>
                        <a:pt x="1002348" y="431045"/>
                      </a:lnTo>
                      <a:lnTo>
                        <a:pt x="1001712" y="418031"/>
                      </a:lnTo>
                      <a:lnTo>
                        <a:pt x="1001712" y="405652"/>
                      </a:lnTo>
                      <a:lnTo>
                        <a:pt x="1001712" y="395178"/>
                      </a:lnTo>
                      <a:lnTo>
                        <a:pt x="1002030" y="385020"/>
                      </a:lnTo>
                      <a:lnTo>
                        <a:pt x="1002666" y="374546"/>
                      </a:lnTo>
                      <a:lnTo>
                        <a:pt x="1003302" y="364071"/>
                      </a:lnTo>
                      <a:lnTo>
                        <a:pt x="1004574" y="353914"/>
                      </a:lnTo>
                      <a:lnTo>
                        <a:pt x="1005527" y="344074"/>
                      </a:lnTo>
                      <a:lnTo>
                        <a:pt x="1007117" y="333917"/>
                      </a:lnTo>
                      <a:lnTo>
                        <a:pt x="1008707" y="324077"/>
                      </a:lnTo>
                      <a:lnTo>
                        <a:pt x="1010296" y="314237"/>
                      </a:lnTo>
                      <a:lnTo>
                        <a:pt x="1012522" y="304080"/>
                      </a:lnTo>
                      <a:lnTo>
                        <a:pt x="1017609" y="285036"/>
                      </a:lnTo>
                      <a:lnTo>
                        <a:pt x="1023013" y="266308"/>
                      </a:lnTo>
                      <a:lnTo>
                        <a:pt x="1029372" y="247581"/>
                      </a:lnTo>
                      <a:lnTo>
                        <a:pt x="1036366" y="229806"/>
                      </a:lnTo>
                      <a:lnTo>
                        <a:pt x="1044315" y="212348"/>
                      </a:lnTo>
                      <a:lnTo>
                        <a:pt x="1052899" y="195525"/>
                      </a:lnTo>
                      <a:lnTo>
                        <a:pt x="1062119" y="178703"/>
                      </a:lnTo>
                      <a:lnTo>
                        <a:pt x="1071656" y="162832"/>
                      </a:lnTo>
                      <a:lnTo>
                        <a:pt x="1082466" y="147596"/>
                      </a:lnTo>
                      <a:lnTo>
                        <a:pt x="1093593" y="132678"/>
                      </a:lnTo>
                      <a:lnTo>
                        <a:pt x="1105357" y="118712"/>
                      </a:lnTo>
                      <a:lnTo>
                        <a:pt x="1117438" y="105380"/>
                      </a:lnTo>
                      <a:lnTo>
                        <a:pt x="1130473" y="92684"/>
                      </a:lnTo>
                      <a:lnTo>
                        <a:pt x="1143826" y="80305"/>
                      </a:lnTo>
                      <a:lnTo>
                        <a:pt x="1150820" y="74909"/>
                      </a:lnTo>
                      <a:lnTo>
                        <a:pt x="1157815" y="69196"/>
                      </a:lnTo>
                      <a:lnTo>
                        <a:pt x="1164809" y="63800"/>
                      </a:lnTo>
                      <a:lnTo>
                        <a:pt x="1172121" y="58721"/>
                      </a:lnTo>
                      <a:lnTo>
                        <a:pt x="1179434" y="53960"/>
                      </a:lnTo>
                      <a:lnTo>
                        <a:pt x="1187064" y="48881"/>
                      </a:lnTo>
                      <a:lnTo>
                        <a:pt x="1194376" y="44120"/>
                      </a:lnTo>
                      <a:lnTo>
                        <a:pt x="1202007" y="39676"/>
                      </a:lnTo>
                      <a:lnTo>
                        <a:pt x="1209955" y="35867"/>
                      </a:lnTo>
                      <a:lnTo>
                        <a:pt x="1217903" y="31741"/>
                      </a:lnTo>
                      <a:lnTo>
                        <a:pt x="1225851" y="27932"/>
                      </a:lnTo>
                      <a:lnTo>
                        <a:pt x="1233799" y="24758"/>
                      </a:lnTo>
                      <a:lnTo>
                        <a:pt x="1242066" y="21266"/>
                      </a:lnTo>
                      <a:lnTo>
                        <a:pt x="1250332" y="18092"/>
                      </a:lnTo>
                      <a:lnTo>
                        <a:pt x="1258916" y="15236"/>
                      </a:lnTo>
                      <a:lnTo>
                        <a:pt x="1267182" y="12379"/>
                      </a:lnTo>
                      <a:lnTo>
                        <a:pt x="1275766" y="10474"/>
                      </a:lnTo>
                      <a:lnTo>
                        <a:pt x="1284350" y="8252"/>
                      </a:lnTo>
                      <a:lnTo>
                        <a:pt x="1292934" y="6348"/>
                      </a:lnTo>
                      <a:lnTo>
                        <a:pt x="1301836" y="4444"/>
                      </a:lnTo>
                      <a:lnTo>
                        <a:pt x="1310738" y="3174"/>
                      </a:lnTo>
                      <a:lnTo>
                        <a:pt x="1319322" y="1904"/>
                      </a:lnTo>
                      <a:lnTo>
                        <a:pt x="1328224" y="952"/>
                      </a:lnTo>
                      <a:lnTo>
                        <a:pt x="1337444" y="317"/>
                      </a:lnTo>
                      <a:lnTo>
                        <a:pt x="1346346" y="0"/>
                      </a:lnTo>
                      <a:close/>
                    </a:path>
                  </a:pathLst>
                </a:custGeom>
                <a:solidFill>
                  <a:srgbClr val="172B4B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defTabSz="1218865"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KSO_Shape"/>
                <p:cNvSpPr>
                  <a:spLocks/>
                </p:cNvSpPr>
                <p:nvPr/>
              </p:nvSpPr>
              <p:spPr bwMode="auto">
                <a:xfrm>
                  <a:off x="3870739" y="1810999"/>
                  <a:ext cx="344496" cy="341625"/>
                </a:xfrm>
                <a:custGeom>
                  <a:avLst/>
                  <a:gdLst>
                    <a:gd name="T0" fmla="*/ 1381568 w 6238"/>
                    <a:gd name="T1" fmla="*/ 624724 h 6192"/>
                    <a:gd name="T2" fmla="*/ 341727 w 6238"/>
                    <a:gd name="T3" fmla="*/ 911602 h 6192"/>
                    <a:gd name="T4" fmla="*/ 393032 w 6238"/>
                    <a:gd name="T5" fmla="*/ 1061145 h 6192"/>
                    <a:gd name="T6" fmla="*/ 1246892 w 6238"/>
                    <a:gd name="T7" fmla="*/ 1245480 h 6192"/>
                    <a:gd name="T8" fmla="*/ 1191923 w 6238"/>
                    <a:gd name="T9" fmla="*/ 1274168 h 6192"/>
                    <a:gd name="T10" fmla="*/ 822100 w 6238"/>
                    <a:gd name="T11" fmla="*/ 1330018 h 6192"/>
                    <a:gd name="T12" fmla="*/ 597336 w 6238"/>
                    <a:gd name="T13" fmla="*/ 1254025 h 6192"/>
                    <a:gd name="T14" fmla="*/ 105664 w 6238"/>
                    <a:gd name="T15" fmla="*/ 1563183 h 6192"/>
                    <a:gd name="T16" fmla="*/ 159106 w 6238"/>
                    <a:gd name="T17" fmla="*/ 1601332 h 6192"/>
                    <a:gd name="T18" fmla="*/ 457774 w 6238"/>
                    <a:gd name="T19" fmla="*/ 1730732 h 6192"/>
                    <a:gd name="T20" fmla="*/ 897836 w 6238"/>
                    <a:gd name="T21" fmla="*/ 1811607 h 6192"/>
                    <a:gd name="T22" fmla="*/ 1340341 w 6238"/>
                    <a:gd name="T23" fmla="*/ 1729206 h 6192"/>
                    <a:gd name="T24" fmla="*/ 1636260 w 6238"/>
                    <a:gd name="T25" fmla="*/ 1601332 h 6192"/>
                    <a:gd name="T26" fmla="*/ 1690008 w 6238"/>
                    <a:gd name="T27" fmla="*/ 1563183 h 6192"/>
                    <a:gd name="T28" fmla="*/ 831567 w 6238"/>
                    <a:gd name="T29" fmla="*/ 1492989 h 6192"/>
                    <a:gd name="T30" fmla="*/ 1281096 w 6238"/>
                    <a:gd name="T31" fmla="*/ 1557995 h 6192"/>
                    <a:gd name="T32" fmla="*/ 1031290 w 6238"/>
                    <a:gd name="T33" fmla="*/ 1374270 h 6192"/>
                    <a:gd name="T34" fmla="*/ 595809 w 6238"/>
                    <a:gd name="T35" fmla="*/ 1393802 h 6192"/>
                    <a:gd name="T36" fmla="*/ 508468 w 6238"/>
                    <a:gd name="T37" fmla="*/ 1677629 h 6192"/>
                    <a:gd name="T38" fmla="*/ 1044116 w 6238"/>
                    <a:gd name="T39" fmla="*/ 1707538 h 6192"/>
                    <a:gd name="T40" fmla="*/ 1473794 w 6238"/>
                    <a:gd name="T41" fmla="*/ 1585767 h 6192"/>
                    <a:gd name="T42" fmla="*/ 920434 w 6238"/>
                    <a:gd name="T43" fmla="*/ 861856 h 6192"/>
                    <a:gd name="T44" fmla="*/ 333787 w 6238"/>
                    <a:gd name="T45" fmla="*/ 808143 h 6192"/>
                    <a:gd name="T46" fmla="*/ 509690 w 6238"/>
                    <a:gd name="T47" fmla="*/ 666840 h 6192"/>
                    <a:gd name="T48" fmla="*/ 594282 w 6238"/>
                    <a:gd name="T49" fmla="*/ 1057483 h 6192"/>
                    <a:gd name="T50" fmla="*/ 646503 w 6238"/>
                    <a:gd name="T51" fmla="*/ 1037341 h 6192"/>
                    <a:gd name="T52" fmla="*/ 616880 w 6238"/>
                    <a:gd name="T53" fmla="*/ 604886 h 6192"/>
                    <a:gd name="T54" fmla="*/ 748502 w 6238"/>
                    <a:gd name="T55" fmla="*/ 549952 h 6192"/>
                    <a:gd name="T56" fmla="*/ 680706 w 6238"/>
                    <a:gd name="T57" fmla="*/ 496849 h 6192"/>
                    <a:gd name="T58" fmla="*/ 795226 w 6238"/>
                    <a:gd name="T59" fmla="*/ 368669 h 6192"/>
                    <a:gd name="T60" fmla="*/ 598252 w 6238"/>
                    <a:gd name="T61" fmla="*/ 450155 h 6192"/>
                    <a:gd name="T62" fmla="*/ 544504 w 6238"/>
                    <a:gd name="T63" fmla="*/ 207529 h 6192"/>
                    <a:gd name="T64" fmla="*/ 505720 w 6238"/>
                    <a:gd name="T65" fmla="*/ 411701 h 6192"/>
                    <a:gd name="T66" fmla="*/ 212244 w 6238"/>
                    <a:gd name="T67" fmla="*/ 277418 h 6192"/>
                    <a:gd name="T68" fmla="*/ 265992 w 6238"/>
                    <a:gd name="T69" fmla="*/ 384539 h 6192"/>
                    <a:gd name="T70" fmla="*/ 344781 w 6238"/>
                    <a:gd name="T71" fmla="*/ 452291 h 6192"/>
                    <a:gd name="T72" fmla="*/ 78179 w 6238"/>
                    <a:gd name="T73" fmla="*/ 512414 h 6192"/>
                    <a:gd name="T74" fmla="*/ 17102 w 6238"/>
                    <a:gd name="T75" fmla="*/ 657989 h 6192"/>
                    <a:gd name="T76" fmla="*/ 360661 w 6238"/>
                    <a:gd name="T77" fmla="*/ 566432 h 6192"/>
                    <a:gd name="T78" fmla="*/ 285231 w 6238"/>
                    <a:gd name="T79" fmla="*/ 710787 h 6192"/>
                    <a:gd name="T80" fmla="*/ 1154666 w 6238"/>
                    <a:gd name="T81" fmla="*/ 533777 h 6192"/>
                    <a:gd name="T82" fmla="*/ 1245976 w 6238"/>
                    <a:gd name="T83" fmla="*/ 1070301 h 6192"/>
                    <a:gd name="T84" fmla="*/ 1282928 w 6238"/>
                    <a:gd name="T85" fmla="*/ 725131 h 6192"/>
                    <a:gd name="T86" fmla="*/ 1290257 w 6238"/>
                    <a:gd name="T87" fmla="*/ 387591 h 6192"/>
                    <a:gd name="T88" fmla="*/ 1495477 w 6238"/>
                    <a:gd name="T89" fmla="*/ 628691 h 6192"/>
                    <a:gd name="T90" fmla="*/ 1573656 w 6238"/>
                    <a:gd name="T91" fmla="*/ 700106 h 6192"/>
                    <a:gd name="T92" fmla="*/ 1531818 w 6238"/>
                    <a:gd name="T93" fmla="*/ 491661 h 6192"/>
                    <a:gd name="T94" fmla="*/ 1463717 w 6238"/>
                    <a:gd name="T95" fmla="*/ 381182 h 6192"/>
                    <a:gd name="T96" fmla="*/ 1876294 w 6238"/>
                    <a:gd name="T97" fmla="*/ 486778 h 6192"/>
                    <a:gd name="T98" fmla="*/ 1770935 w 6238"/>
                    <a:gd name="T99" fmla="*/ 323196 h 6192"/>
                    <a:gd name="T100" fmla="*/ 1383400 w 6238"/>
                    <a:gd name="T101" fmla="*/ 232555 h 6192"/>
                    <a:gd name="T102" fmla="*/ 1656416 w 6238"/>
                    <a:gd name="T103" fmla="*/ 60122 h 6192"/>
                    <a:gd name="T104" fmla="*/ 1400807 w 6238"/>
                    <a:gd name="T105" fmla="*/ 68668 h 6192"/>
                    <a:gd name="T106" fmla="*/ 1260635 w 6238"/>
                    <a:gd name="T107" fmla="*/ 93693 h 6192"/>
                    <a:gd name="T108" fmla="*/ 1237731 w 6238"/>
                    <a:gd name="T109" fmla="*/ 10682 h 6192"/>
                    <a:gd name="T110" fmla="*/ 1167492 w 6238"/>
                    <a:gd name="T111" fmla="*/ 235301 h 6192"/>
                    <a:gd name="T112" fmla="*/ 1007164 w 6238"/>
                    <a:gd name="T113" fmla="*/ 175179 h 6192"/>
                    <a:gd name="T114" fmla="*/ 795837 w 6238"/>
                    <a:gd name="T115" fmla="*/ 215769 h 6192"/>
                    <a:gd name="T116" fmla="*/ 765604 w 6238"/>
                    <a:gd name="T117" fmla="*/ 298171 h 6192"/>
                    <a:gd name="T118" fmla="*/ 1069768 w 6238"/>
                    <a:gd name="T119" fmla="*/ 337845 h 6192"/>
                    <a:gd name="T120" fmla="*/ 819046 w 6238"/>
                    <a:gd name="T121" fmla="*/ 550868 h 6192"/>
                    <a:gd name="T122" fmla="*/ 751556 w 6238"/>
                    <a:gd name="T123" fmla="*/ 843240 h 6192"/>
                    <a:gd name="T124" fmla="*/ 1016326 w 6238"/>
                    <a:gd name="T125" fmla="*/ 549342 h 61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6238" h="6192">
                      <a:moveTo>
                        <a:pt x="5049" y="4475"/>
                      </a:moveTo>
                      <a:lnTo>
                        <a:pt x="5049" y="4475"/>
                      </a:lnTo>
                      <a:lnTo>
                        <a:pt x="5032" y="4281"/>
                      </a:lnTo>
                      <a:lnTo>
                        <a:pt x="5015" y="4093"/>
                      </a:lnTo>
                      <a:lnTo>
                        <a:pt x="4996" y="3913"/>
                      </a:lnTo>
                      <a:lnTo>
                        <a:pt x="4975" y="3739"/>
                      </a:lnTo>
                      <a:lnTo>
                        <a:pt x="4953" y="3570"/>
                      </a:lnTo>
                      <a:lnTo>
                        <a:pt x="4930" y="3410"/>
                      </a:lnTo>
                      <a:lnTo>
                        <a:pt x="4906" y="3254"/>
                      </a:lnTo>
                      <a:lnTo>
                        <a:pt x="4880" y="3105"/>
                      </a:lnTo>
                      <a:lnTo>
                        <a:pt x="4854" y="2962"/>
                      </a:lnTo>
                      <a:lnTo>
                        <a:pt x="4826" y="2824"/>
                      </a:lnTo>
                      <a:lnTo>
                        <a:pt x="4798" y="2692"/>
                      </a:lnTo>
                      <a:lnTo>
                        <a:pt x="4769" y="2567"/>
                      </a:lnTo>
                      <a:lnTo>
                        <a:pt x="4739" y="2446"/>
                      </a:lnTo>
                      <a:lnTo>
                        <a:pt x="4709" y="2332"/>
                      </a:lnTo>
                      <a:lnTo>
                        <a:pt x="4679" y="2222"/>
                      </a:lnTo>
                      <a:lnTo>
                        <a:pt x="4647" y="2117"/>
                      </a:lnTo>
                      <a:lnTo>
                        <a:pt x="4620" y="2086"/>
                      </a:lnTo>
                      <a:lnTo>
                        <a:pt x="4591" y="2057"/>
                      </a:lnTo>
                      <a:lnTo>
                        <a:pt x="4561" y="2027"/>
                      </a:lnTo>
                      <a:lnTo>
                        <a:pt x="4533" y="1998"/>
                      </a:lnTo>
                      <a:lnTo>
                        <a:pt x="4524" y="2047"/>
                      </a:lnTo>
                      <a:lnTo>
                        <a:pt x="4515" y="2094"/>
                      </a:lnTo>
                      <a:lnTo>
                        <a:pt x="4505" y="2140"/>
                      </a:lnTo>
                      <a:lnTo>
                        <a:pt x="4494" y="2186"/>
                      </a:lnTo>
                      <a:lnTo>
                        <a:pt x="4482" y="2233"/>
                      </a:lnTo>
                      <a:lnTo>
                        <a:pt x="4470" y="2278"/>
                      </a:lnTo>
                      <a:lnTo>
                        <a:pt x="4445" y="2367"/>
                      </a:lnTo>
                      <a:lnTo>
                        <a:pt x="4469" y="2457"/>
                      </a:lnTo>
                      <a:lnTo>
                        <a:pt x="4492" y="2549"/>
                      </a:lnTo>
                      <a:lnTo>
                        <a:pt x="4516" y="2647"/>
                      </a:lnTo>
                      <a:lnTo>
                        <a:pt x="4539" y="2747"/>
                      </a:lnTo>
                      <a:lnTo>
                        <a:pt x="4561" y="2852"/>
                      </a:lnTo>
                      <a:lnTo>
                        <a:pt x="4584" y="2961"/>
                      </a:lnTo>
                      <a:lnTo>
                        <a:pt x="4605" y="3074"/>
                      </a:lnTo>
                      <a:lnTo>
                        <a:pt x="4626" y="3191"/>
                      </a:lnTo>
                      <a:lnTo>
                        <a:pt x="4647" y="3312"/>
                      </a:lnTo>
                      <a:lnTo>
                        <a:pt x="4667" y="3437"/>
                      </a:lnTo>
                      <a:lnTo>
                        <a:pt x="4686" y="3566"/>
                      </a:lnTo>
                      <a:lnTo>
                        <a:pt x="4703" y="3700"/>
                      </a:lnTo>
                      <a:lnTo>
                        <a:pt x="4721" y="3839"/>
                      </a:lnTo>
                      <a:lnTo>
                        <a:pt x="4737" y="3981"/>
                      </a:lnTo>
                      <a:lnTo>
                        <a:pt x="4753" y="4128"/>
                      </a:lnTo>
                      <a:lnTo>
                        <a:pt x="4767" y="4281"/>
                      </a:lnTo>
                      <a:lnTo>
                        <a:pt x="5049" y="4475"/>
                      </a:lnTo>
                      <a:close/>
                      <a:moveTo>
                        <a:pt x="1119" y="2987"/>
                      </a:moveTo>
                      <a:lnTo>
                        <a:pt x="1119" y="2987"/>
                      </a:lnTo>
                      <a:lnTo>
                        <a:pt x="1102" y="3056"/>
                      </a:lnTo>
                      <a:lnTo>
                        <a:pt x="1086" y="3125"/>
                      </a:lnTo>
                      <a:lnTo>
                        <a:pt x="1070" y="3199"/>
                      </a:lnTo>
                      <a:lnTo>
                        <a:pt x="1055" y="3274"/>
                      </a:lnTo>
                      <a:lnTo>
                        <a:pt x="1039" y="3353"/>
                      </a:lnTo>
                      <a:lnTo>
                        <a:pt x="1025" y="3435"/>
                      </a:lnTo>
                      <a:lnTo>
                        <a:pt x="1010" y="3520"/>
                      </a:lnTo>
                      <a:lnTo>
                        <a:pt x="995" y="3607"/>
                      </a:lnTo>
                      <a:lnTo>
                        <a:pt x="982" y="3698"/>
                      </a:lnTo>
                      <a:lnTo>
                        <a:pt x="969" y="3792"/>
                      </a:lnTo>
                      <a:lnTo>
                        <a:pt x="957" y="3888"/>
                      </a:lnTo>
                      <a:lnTo>
                        <a:pt x="945" y="3988"/>
                      </a:lnTo>
                      <a:lnTo>
                        <a:pt x="933" y="4092"/>
                      </a:lnTo>
                      <a:lnTo>
                        <a:pt x="922" y="4199"/>
                      </a:lnTo>
                      <a:lnTo>
                        <a:pt x="912" y="4309"/>
                      </a:lnTo>
                      <a:lnTo>
                        <a:pt x="903" y="4422"/>
                      </a:lnTo>
                      <a:lnTo>
                        <a:pt x="1186" y="4226"/>
                      </a:lnTo>
                      <a:lnTo>
                        <a:pt x="1200" y="4087"/>
                      </a:lnTo>
                      <a:lnTo>
                        <a:pt x="1215" y="3953"/>
                      </a:lnTo>
                      <a:lnTo>
                        <a:pt x="1232" y="3826"/>
                      </a:lnTo>
                      <a:lnTo>
                        <a:pt x="1250" y="3704"/>
                      </a:lnTo>
                      <a:lnTo>
                        <a:pt x="1268" y="3588"/>
                      </a:lnTo>
                      <a:lnTo>
                        <a:pt x="1287" y="3477"/>
                      </a:lnTo>
                      <a:lnTo>
                        <a:pt x="1307" y="3371"/>
                      </a:lnTo>
                      <a:lnTo>
                        <a:pt x="1327" y="3271"/>
                      </a:lnTo>
                      <a:lnTo>
                        <a:pt x="1347" y="3177"/>
                      </a:lnTo>
                      <a:lnTo>
                        <a:pt x="1368" y="3086"/>
                      </a:lnTo>
                      <a:lnTo>
                        <a:pt x="1389" y="3002"/>
                      </a:lnTo>
                      <a:lnTo>
                        <a:pt x="1410" y="2922"/>
                      </a:lnTo>
                      <a:lnTo>
                        <a:pt x="1431" y="2848"/>
                      </a:lnTo>
                      <a:lnTo>
                        <a:pt x="1452" y="2777"/>
                      </a:lnTo>
                      <a:lnTo>
                        <a:pt x="1473" y="2711"/>
                      </a:lnTo>
                      <a:lnTo>
                        <a:pt x="1493" y="2651"/>
                      </a:lnTo>
                      <a:lnTo>
                        <a:pt x="1483" y="2607"/>
                      </a:lnTo>
                      <a:lnTo>
                        <a:pt x="1473" y="2562"/>
                      </a:lnTo>
                      <a:lnTo>
                        <a:pt x="1391" y="2654"/>
                      </a:lnTo>
                      <a:lnTo>
                        <a:pt x="1319" y="2738"/>
                      </a:lnTo>
                      <a:lnTo>
                        <a:pt x="1247" y="2821"/>
                      </a:lnTo>
                      <a:lnTo>
                        <a:pt x="1213" y="2864"/>
                      </a:lnTo>
                      <a:lnTo>
                        <a:pt x="1179" y="2906"/>
                      </a:lnTo>
                      <a:lnTo>
                        <a:pt x="1147" y="2947"/>
                      </a:lnTo>
                      <a:lnTo>
                        <a:pt x="1119" y="2987"/>
                      </a:lnTo>
                      <a:close/>
                      <a:moveTo>
                        <a:pt x="5489" y="5059"/>
                      </a:moveTo>
                      <a:lnTo>
                        <a:pt x="4083" y="4081"/>
                      </a:lnTo>
                      <a:lnTo>
                        <a:pt x="4073" y="4074"/>
                      </a:lnTo>
                      <a:lnTo>
                        <a:pt x="4062" y="4070"/>
                      </a:lnTo>
                      <a:lnTo>
                        <a:pt x="4052" y="4065"/>
                      </a:lnTo>
                      <a:lnTo>
                        <a:pt x="4041" y="4062"/>
                      </a:lnTo>
                      <a:lnTo>
                        <a:pt x="4030" y="4061"/>
                      </a:lnTo>
                      <a:lnTo>
                        <a:pt x="4019" y="4060"/>
                      </a:lnTo>
                      <a:lnTo>
                        <a:pt x="4008" y="4061"/>
                      </a:lnTo>
                      <a:lnTo>
                        <a:pt x="3997" y="4062"/>
                      </a:lnTo>
                      <a:lnTo>
                        <a:pt x="3986" y="4064"/>
                      </a:lnTo>
                      <a:lnTo>
                        <a:pt x="3976" y="4068"/>
                      </a:lnTo>
                      <a:lnTo>
                        <a:pt x="3966" y="4072"/>
                      </a:lnTo>
                      <a:lnTo>
                        <a:pt x="3956" y="4078"/>
                      </a:lnTo>
                      <a:lnTo>
                        <a:pt x="3946" y="4084"/>
                      </a:lnTo>
                      <a:lnTo>
                        <a:pt x="3939" y="4092"/>
                      </a:lnTo>
                      <a:lnTo>
                        <a:pt x="3930" y="4100"/>
                      </a:lnTo>
                      <a:lnTo>
                        <a:pt x="3923" y="4109"/>
                      </a:lnTo>
                      <a:lnTo>
                        <a:pt x="3918" y="4117"/>
                      </a:lnTo>
                      <a:lnTo>
                        <a:pt x="3914" y="4125"/>
                      </a:lnTo>
                      <a:lnTo>
                        <a:pt x="3910" y="4134"/>
                      </a:lnTo>
                      <a:lnTo>
                        <a:pt x="3908" y="4141"/>
                      </a:lnTo>
                      <a:lnTo>
                        <a:pt x="3906" y="4150"/>
                      </a:lnTo>
                      <a:lnTo>
                        <a:pt x="3903" y="4158"/>
                      </a:lnTo>
                      <a:lnTo>
                        <a:pt x="3903" y="4175"/>
                      </a:lnTo>
                      <a:lnTo>
                        <a:pt x="3904" y="4192"/>
                      </a:lnTo>
                      <a:lnTo>
                        <a:pt x="3909" y="4208"/>
                      </a:lnTo>
                      <a:lnTo>
                        <a:pt x="3914" y="4225"/>
                      </a:lnTo>
                      <a:lnTo>
                        <a:pt x="3923" y="4239"/>
                      </a:lnTo>
                      <a:lnTo>
                        <a:pt x="3864" y="4255"/>
                      </a:lnTo>
                      <a:lnTo>
                        <a:pt x="3803" y="4269"/>
                      </a:lnTo>
                      <a:lnTo>
                        <a:pt x="3743" y="4282"/>
                      </a:lnTo>
                      <a:lnTo>
                        <a:pt x="3682" y="4294"/>
                      </a:lnTo>
                      <a:lnTo>
                        <a:pt x="3621" y="4306"/>
                      </a:lnTo>
                      <a:lnTo>
                        <a:pt x="3559" y="4316"/>
                      </a:lnTo>
                      <a:lnTo>
                        <a:pt x="3498" y="4326"/>
                      </a:lnTo>
                      <a:lnTo>
                        <a:pt x="3437" y="4334"/>
                      </a:lnTo>
                      <a:lnTo>
                        <a:pt x="3375" y="4342"/>
                      </a:lnTo>
                      <a:lnTo>
                        <a:pt x="3312" y="4348"/>
                      </a:lnTo>
                      <a:lnTo>
                        <a:pt x="3251" y="4354"/>
                      </a:lnTo>
                      <a:lnTo>
                        <a:pt x="3189" y="4358"/>
                      </a:lnTo>
                      <a:lnTo>
                        <a:pt x="3127" y="4361"/>
                      </a:lnTo>
                      <a:lnTo>
                        <a:pt x="3065" y="4364"/>
                      </a:lnTo>
                      <a:lnTo>
                        <a:pt x="3002" y="4365"/>
                      </a:lnTo>
                      <a:lnTo>
                        <a:pt x="2941" y="4366"/>
                      </a:lnTo>
                      <a:lnTo>
                        <a:pt x="2878" y="4365"/>
                      </a:lnTo>
                      <a:lnTo>
                        <a:pt x="2816" y="4364"/>
                      </a:lnTo>
                      <a:lnTo>
                        <a:pt x="2754" y="4361"/>
                      </a:lnTo>
                      <a:lnTo>
                        <a:pt x="2692" y="4358"/>
                      </a:lnTo>
                      <a:lnTo>
                        <a:pt x="2629" y="4354"/>
                      </a:lnTo>
                      <a:lnTo>
                        <a:pt x="2568" y="4348"/>
                      </a:lnTo>
                      <a:lnTo>
                        <a:pt x="2506" y="4342"/>
                      </a:lnTo>
                      <a:lnTo>
                        <a:pt x="2444" y="4334"/>
                      </a:lnTo>
                      <a:lnTo>
                        <a:pt x="2383" y="4326"/>
                      </a:lnTo>
                      <a:lnTo>
                        <a:pt x="2321" y="4316"/>
                      </a:lnTo>
                      <a:lnTo>
                        <a:pt x="2260" y="4306"/>
                      </a:lnTo>
                      <a:lnTo>
                        <a:pt x="2198" y="4294"/>
                      </a:lnTo>
                      <a:lnTo>
                        <a:pt x="2137" y="4282"/>
                      </a:lnTo>
                      <a:lnTo>
                        <a:pt x="2077" y="4269"/>
                      </a:lnTo>
                      <a:lnTo>
                        <a:pt x="2016" y="4255"/>
                      </a:lnTo>
                      <a:lnTo>
                        <a:pt x="1956" y="4239"/>
                      </a:lnTo>
                      <a:lnTo>
                        <a:pt x="1965" y="4225"/>
                      </a:lnTo>
                      <a:lnTo>
                        <a:pt x="1971" y="4208"/>
                      </a:lnTo>
                      <a:lnTo>
                        <a:pt x="1975" y="4192"/>
                      </a:lnTo>
                      <a:lnTo>
                        <a:pt x="1977" y="4175"/>
                      </a:lnTo>
                      <a:lnTo>
                        <a:pt x="1976" y="4158"/>
                      </a:lnTo>
                      <a:lnTo>
                        <a:pt x="1975" y="4150"/>
                      </a:lnTo>
                      <a:lnTo>
                        <a:pt x="1972" y="4141"/>
                      </a:lnTo>
                      <a:lnTo>
                        <a:pt x="1969" y="4134"/>
                      </a:lnTo>
                      <a:lnTo>
                        <a:pt x="1966" y="4125"/>
                      </a:lnTo>
                      <a:lnTo>
                        <a:pt x="1961" y="4117"/>
                      </a:lnTo>
                      <a:lnTo>
                        <a:pt x="1956" y="4109"/>
                      </a:lnTo>
                      <a:lnTo>
                        <a:pt x="1949" y="4100"/>
                      </a:lnTo>
                      <a:lnTo>
                        <a:pt x="1942" y="4092"/>
                      </a:lnTo>
                      <a:lnTo>
                        <a:pt x="1933" y="4084"/>
                      </a:lnTo>
                      <a:lnTo>
                        <a:pt x="1924" y="4078"/>
                      </a:lnTo>
                      <a:lnTo>
                        <a:pt x="1914" y="4072"/>
                      </a:lnTo>
                      <a:lnTo>
                        <a:pt x="1904" y="4068"/>
                      </a:lnTo>
                      <a:lnTo>
                        <a:pt x="1893" y="4064"/>
                      </a:lnTo>
                      <a:lnTo>
                        <a:pt x="1882" y="4062"/>
                      </a:lnTo>
                      <a:lnTo>
                        <a:pt x="1871" y="4061"/>
                      </a:lnTo>
                      <a:lnTo>
                        <a:pt x="1860" y="4060"/>
                      </a:lnTo>
                      <a:lnTo>
                        <a:pt x="1849" y="4061"/>
                      </a:lnTo>
                      <a:lnTo>
                        <a:pt x="1838" y="4062"/>
                      </a:lnTo>
                      <a:lnTo>
                        <a:pt x="1828" y="4065"/>
                      </a:lnTo>
                      <a:lnTo>
                        <a:pt x="1817" y="4070"/>
                      </a:lnTo>
                      <a:lnTo>
                        <a:pt x="1807" y="4074"/>
                      </a:lnTo>
                      <a:lnTo>
                        <a:pt x="1796" y="4081"/>
                      </a:lnTo>
                      <a:lnTo>
                        <a:pt x="391" y="5059"/>
                      </a:lnTo>
                      <a:lnTo>
                        <a:pt x="381" y="5067"/>
                      </a:lnTo>
                      <a:lnTo>
                        <a:pt x="374" y="5074"/>
                      </a:lnTo>
                      <a:lnTo>
                        <a:pt x="366" y="5083"/>
                      </a:lnTo>
                      <a:lnTo>
                        <a:pt x="359" y="5092"/>
                      </a:lnTo>
                      <a:lnTo>
                        <a:pt x="354" y="5102"/>
                      </a:lnTo>
                      <a:lnTo>
                        <a:pt x="350" y="5112"/>
                      </a:lnTo>
                      <a:lnTo>
                        <a:pt x="346" y="5122"/>
                      </a:lnTo>
                      <a:lnTo>
                        <a:pt x="343" y="5133"/>
                      </a:lnTo>
                      <a:lnTo>
                        <a:pt x="342" y="5144"/>
                      </a:lnTo>
                      <a:lnTo>
                        <a:pt x="342" y="5155"/>
                      </a:lnTo>
                      <a:lnTo>
                        <a:pt x="342" y="5166"/>
                      </a:lnTo>
                      <a:lnTo>
                        <a:pt x="344" y="5177"/>
                      </a:lnTo>
                      <a:lnTo>
                        <a:pt x="347" y="5188"/>
                      </a:lnTo>
                      <a:lnTo>
                        <a:pt x="351" y="5199"/>
                      </a:lnTo>
                      <a:lnTo>
                        <a:pt x="356" y="5208"/>
                      </a:lnTo>
                      <a:lnTo>
                        <a:pt x="363" y="5218"/>
                      </a:lnTo>
                      <a:lnTo>
                        <a:pt x="372" y="5229"/>
                      </a:lnTo>
                      <a:lnTo>
                        <a:pt x="381" y="5239"/>
                      </a:lnTo>
                      <a:lnTo>
                        <a:pt x="392" y="5248"/>
                      </a:lnTo>
                      <a:lnTo>
                        <a:pt x="405" y="5255"/>
                      </a:lnTo>
                      <a:lnTo>
                        <a:pt x="417" y="5260"/>
                      </a:lnTo>
                      <a:lnTo>
                        <a:pt x="430" y="5265"/>
                      </a:lnTo>
                      <a:lnTo>
                        <a:pt x="443" y="5267"/>
                      </a:lnTo>
                      <a:lnTo>
                        <a:pt x="456" y="5268"/>
                      </a:lnTo>
                      <a:lnTo>
                        <a:pt x="474" y="5267"/>
                      </a:lnTo>
                      <a:lnTo>
                        <a:pt x="490" y="5262"/>
                      </a:lnTo>
                      <a:lnTo>
                        <a:pt x="498" y="5259"/>
                      </a:lnTo>
                      <a:lnTo>
                        <a:pt x="506" y="5256"/>
                      </a:lnTo>
                      <a:lnTo>
                        <a:pt x="515" y="5251"/>
                      </a:lnTo>
                      <a:lnTo>
                        <a:pt x="521" y="5247"/>
                      </a:lnTo>
                      <a:lnTo>
                        <a:pt x="606" y="5189"/>
                      </a:lnTo>
                      <a:lnTo>
                        <a:pt x="669" y="5233"/>
                      </a:lnTo>
                      <a:lnTo>
                        <a:pt x="732" y="5276"/>
                      </a:lnTo>
                      <a:lnTo>
                        <a:pt x="797" y="5317"/>
                      </a:lnTo>
                      <a:lnTo>
                        <a:pt x="862" y="5357"/>
                      </a:lnTo>
                      <a:lnTo>
                        <a:pt x="860" y="5555"/>
                      </a:lnTo>
                      <a:lnTo>
                        <a:pt x="861" y="5761"/>
                      </a:lnTo>
                      <a:lnTo>
                        <a:pt x="863" y="5972"/>
                      </a:lnTo>
                      <a:lnTo>
                        <a:pt x="869" y="6192"/>
                      </a:lnTo>
                      <a:lnTo>
                        <a:pt x="1133" y="6184"/>
                      </a:lnTo>
                      <a:lnTo>
                        <a:pt x="1129" y="6007"/>
                      </a:lnTo>
                      <a:lnTo>
                        <a:pt x="1125" y="5834"/>
                      </a:lnTo>
                      <a:lnTo>
                        <a:pt x="1124" y="5666"/>
                      </a:lnTo>
                      <a:lnTo>
                        <a:pt x="1124" y="5503"/>
                      </a:lnTo>
                      <a:lnTo>
                        <a:pt x="1177" y="5530"/>
                      </a:lnTo>
                      <a:lnTo>
                        <a:pt x="1230" y="5555"/>
                      </a:lnTo>
                      <a:lnTo>
                        <a:pt x="1283" y="5579"/>
                      </a:lnTo>
                      <a:lnTo>
                        <a:pt x="1336" y="5603"/>
                      </a:lnTo>
                      <a:lnTo>
                        <a:pt x="1390" y="5627"/>
                      </a:lnTo>
                      <a:lnTo>
                        <a:pt x="1444" y="5649"/>
                      </a:lnTo>
                      <a:lnTo>
                        <a:pt x="1499" y="5671"/>
                      </a:lnTo>
                      <a:lnTo>
                        <a:pt x="1553" y="5691"/>
                      </a:lnTo>
                      <a:lnTo>
                        <a:pt x="1608" y="5711"/>
                      </a:lnTo>
                      <a:lnTo>
                        <a:pt x="1664" y="5730"/>
                      </a:lnTo>
                      <a:lnTo>
                        <a:pt x="1719" y="5748"/>
                      </a:lnTo>
                      <a:lnTo>
                        <a:pt x="1775" y="5765"/>
                      </a:lnTo>
                      <a:lnTo>
                        <a:pt x="1832" y="5782"/>
                      </a:lnTo>
                      <a:lnTo>
                        <a:pt x="1888" y="5797"/>
                      </a:lnTo>
                      <a:lnTo>
                        <a:pt x="1945" y="5812"/>
                      </a:lnTo>
                      <a:lnTo>
                        <a:pt x="2001" y="5827"/>
                      </a:lnTo>
                      <a:lnTo>
                        <a:pt x="2058" y="5840"/>
                      </a:lnTo>
                      <a:lnTo>
                        <a:pt x="2115" y="5852"/>
                      </a:lnTo>
                      <a:lnTo>
                        <a:pt x="2174" y="5863"/>
                      </a:lnTo>
                      <a:lnTo>
                        <a:pt x="2231" y="5874"/>
                      </a:lnTo>
                      <a:lnTo>
                        <a:pt x="2289" y="5884"/>
                      </a:lnTo>
                      <a:lnTo>
                        <a:pt x="2348" y="5893"/>
                      </a:lnTo>
                      <a:lnTo>
                        <a:pt x="2406" y="5902"/>
                      </a:lnTo>
                      <a:lnTo>
                        <a:pt x="2464" y="5908"/>
                      </a:lnTo>
                      <a:lnTo>
                        <a:pt x="2524" y="5915"/>
                      </a:lnTo>
                      <a:lnTo>
                        <a:pt x="2582" y="5920"/>
                      </a:lnTo>
                      <a:lnTo>
                        <a:pt x="2641" y="5926"/>
                      </a:lnTo>
                      <a:lnTo>
                        <a:pt x="2701" y="5929"/>
                      </a:lnTo>
                      <a:lnTo>
                        <a:pt x="2760" y="5932"/>
                      </a:lnTo>
                      <a:lnTo>
                        <a:pt x="2820" y="5935"/>
                      </a:lnTo>
                      <a:lnTo>
                        <a:pt x="2880" y="5936"/>
                      </a:lnTo>
                      <a:lnTo>
                        <a:pt x="2940" y="5936"/>
                      </a:lnTo>
                      <a:lnTo>
                        <a:pt x="3002" y="5936"/>
                      </a:lnTo>
                      <a:lnTo>
                        <a:pt x="3065" y="5935"/>
                      </a:lnTo>
                      <a:lnTo>
                        <a:pt x="3128" y="5932"/>
                      </a:lnTo>
                      <a:lnTo>
                        <a:pt x="3190" y="5928"/>
                      </a:lnTo>
                      <a:lnTo>
                        <a:pt x="3252" y="5925"/>
                      </a:lnTo>
                      <a:lnTo>
                        <a:pt x="3314" y="5919"/>
                      </a:lnTo>
                      <a:lnTo>
                        <a:pt x="3375" y="5913"/>
                      </a:lnTo>
                      <a:lnTo>
                        <a:pt x="3437" y="5906"/>
                      </a:lnTo>
                      <a:lnTo>
                        <a:pt x="3498" y="5897"/>
                      </a:lnTo>
                      <a:lnTo>
                        <a:pt x="3560" y="5888"/>
                      </a:lnTo>
                      <a:lnTo>
                        <a:pt x="3621" y="5878"/>
                      </a:lnTo>
                      <a:lnTo>
                        <a:pt x="3681" y="5867"/>
                      </a:lnTo>
                      <a:lnTo>
                        <a:pt x="3742" y="5856"/>
                      </a:lnTo>
                      <a:lnTo>
                        <a:pt x="3802" y="5843"/>
                      </a:lnTo>
                      <a:lnTo>
                        <a:pt x="3861" y="5830"/>
                      </a:lnTo>
                      <a:lnTo>
                        <a:pt x="3922" y="5816"/>
                      </a:lnTo>
                      <a:lnTo>
                        <a:pt x="3981" y="5800"/>
                      </a:lnTo>
                      <a:lnTo>
                        <a:pt x="4040" y="5784"/>
                      </a:lnTo>
                      <a:lnTo>
                        <a:pt x="4099" y="5766"/>
                      </a:lnTo>
                      <a:lnTo>
                        <a:pt x="4157" y="5749"/>
                      </a:lnTo>
                      <a:lnTo>
                        <a:pt x="4216" y="5729"/>
                      </a:lnTo>
                      <a:lnTo>
                        <a:pt x="4274" y="5709"/>
                      </a:lnTo>
                      <a:lnTo>
                        <a:pt x="4331" y="5688"/>
                      </a:lnTo>
                      <a:lnTo>
                        <a:pt x="4389" y="5666"/>
                      </a:lnTo>
                      <a:lnTo>
                        <a:pt x="4446" y="5644"/>
                      </a:lnTo>
                      <a:lnTo>
                        <a:pt x="4503" y="5620"/>
                      </a:lnTo>
                      <a:lnTo>
                        <a:pt x="4559" y="5596"/>
                      </a:lnTo>
                      <a:lnTo>
                        <a:pt x="4615" y="5570"/>
                      </a:lnTo>
                      <a:lnTo>
                        <a:pt x="4670" y="5545"/>
                      </a:lnTo>
                      <a:lnTo>
                        <a:pt x="4726" y="5518"/>
                      </a:lnTo>
                      <a:lnTo>
                        <a:pt x="4780" y="5490"/>
                      </a:lnTo>
                      <a:lnTo>
                        <a:pt x="4835" y="5460"/>
                      </a:lnTo>
                      <a:lnTo>
                        <a:pt x="4840" y="5635"/>
                      </a:lnTo>
                      <a:lnTo>
                        <a:pt x="4843" y="5814"/>
                      </a:lnTo>
                      <a:lnTo>
                        <a:pt x="4845" y="5997"/>
                      </a:lnTo>
                      <a:lnTo>
                        <a:pt x="4845" y="6184"/>
                      </a:lnTo>
                      <a:lnTo>
                        <a:pt x="5109" y="6184"/>
                      </a:lnTo>
                      <a:lnTo>
                        <a:pt x="5108" y="5955"/>
                      </a:lnTo>
                      <a:lnTo>
                        <a:pt x="5105" y="5734"/>
                      </a:lnTo>
                      <a:lnTo>
                        <a:pt x="5100" y="5519"/>
                      </a:lnTo>
                      <a:lnTo>
                        <a:pt x="5094" y="5310"/>
                      </a:lnTo>
                      <a:lnTo>
                        <a:pt x="5184" y="5250"/>
                      </a:lnTo>
                      <a:lnTo>
                        <a:pt x="5229" y="5219"/>
                      </a:lnTo>
                      <a:lnTo>
                        <a:pt x="5273" y="5189"/>
                      </a:lnTo>
                      <a:lnTo>
                        <a:pt x="5358" y="5247"/>
                      </a:lnTo>
                      <a:lnTo>
                        <a:pt x="5366" y="5251"/>
                      </a:lnTo>
                      <a:lnTo>
                        <a:pt x="5373" y="5256"/>
                      </a:lnTo>
                      <a:lnTo>
                        <a:pt x="5381" y="5259"/>
                      </a:lnTo>
                      <a:lnTo>
                        <a:pt x="5390" y="5262"/>
                      </a:lnTo>
                      <a:lnTo>
                        <a:pt x="5406" y="5267"/>
                      </a:lnTo>
                      <a:lnTo>
                        <a:pt x="5423" y="5268"/>
                      </a:lnTo>
                      <a:lnTo>
                        <a:pt x="5437" y="5267"/>
                      </a:lnTo>
                      <a:lnTo>
                        <a:pt x="5450" y="5265"/>
                      </a:lnTo>
                      <a:lnTo>
                        <a:pt x="5462" y="5260"/>
                      </a:lnTo>
                      <a:lnTo>
                        <a:pt x="5476" y="5255"/>
                      </a:lnTo>
                      <a:lnTo>
                        <a:pt x="5488" y="5248"/>
                      </a:lnTo>
                      <a:lnTo>
                        <a:pt x="5498" y="5239"/>
                      </a:lnTo>
                      <a:lnTo>
                        <a:pt x="5509" y="5229"/>
                      </a:lnTo>
                      <a:lnTo>
                        <a:pt x="5517" y="5218"/>
                      </a:lnTo>
                      <a:lnTo>
                        <a:pt x="5523" y="5208"/>
                      </a:lnTo>
                      <a:lnTo>
                        <a:pt x="5528" y="5199"/>
                      </a:lnTo>
                      <a:lnTo>
                        <a:pt x="5533" y="5188"/>
                      </a:lnTo>
                      <a:lnTo>
                        <a:pt x="5535" y="5177"/>
                      </a:lnTo>
                      <a:lnTo>
                        <a:pt x="5537" y="5166"/>
                      </a:lnTo>
                      <a:lnTo>
                        <a:pt x="5537" y="5155"/>
                      </a:lnTo>
                      <a:lnTo>
                        <a:pt x="5537" y="5144"/>
                      </a:lnTo>
                      <a:lnTo>
                        <a:pt x="5536" y="5133"/>
                      </a:lnTo>
                      <a:lnTo>
                        <a:pt x="5534" y="5122"/>
                      </a:lnTo>
                      <a:lnTo>
                        <a:pt x="5529" y="5112"/>
                      </a:lnTo>
                      <a:lnTo>
                        <a:pt x="5525" y="5102"/>
                      </a:lnTo>
                      <a:lnTo>
                        <a:pt x="5520" y="5092"/>
                      </a:lnTo>
                      <a:lnTo>
                        <a:pt x="5514" y="5083"/>
                      </a:lnTo>
                      <a:lnTo>
                        <a:pt x="5506" y="5074"/>
                      </a:lnTo>
                      <a:lnTo>
                        <a:pt x="5498" y="5067"/>
                      </a:lnTo>
                      <a:lnTo>
                        <a:pt x="5489" y="5059"/>
                      </a:lnTo>
                      <a:close/>
                      <a:moveTo>
                        <a:pt x="866" y="5160"/>
                      </a:moveTo>
                      <a:lnTo>
                        <a:pt x="818" y="5139"/>
                      </a:lnTo>
                      <a:lnTo>
                        <a:pt x="746" y="5091"/>
                      </a:lnTo>
                      <a:lnTo>
                        <a:pt x="859" y="5013"/>
                      </a:lnTo>
                      <a:lnTo>
                        <a:pt x="871" y="5008"/>
                      </a:lnTo>
                      <a:lnTo>
                        <a:pt x="866" y="5160"/>
                      </a:lnTo>
                      <a:close/>
                      <a:moveTo>
                        <a:pt x="2231" y="5093"/>
                      </a:moveTo>
                      <a:lnTo>
                        <a:pt x="1948" y="5208"/>
                      </a:lnTo>
                      <a:lnTo>
                        <a:pt x="1667" y="5090"/>
                      </a:lnTo>
                      <a:lnTo>
                        <a:pt x="1949" y="4974"/>
                      </a:lnTo>
                      <a:lnTo>
                        <a:pt x="2231" y="5093"/>
                      </a:lnTo>
                      <a:close/>
                      <a:moveTo>
                        <a:pt x="2159" y="4888"/>
                      </a:moveTo>
                      <a:lnTo>
                        <a:pt x="2441" y="4773"/>
                      </a:lnTo>
                      <a:lnTo>
                        <a:pt x="2723" y="4892"/>
                      </a:lnTo>
                      <a:lnTo>
                        <a:pt x="2440" y="5007"/>
                      </a:lnTo>
                      <a:lnTo>
                        <a:pt x="2159" y="4888"/>
                      </a:lnTo>
                      <a:close/>
                      <a:moveTo>
                        <a:pt x="2439" y="5181"/>
                      </a:moveTo>
                      <a:lnTo>
                        <a:pt x="2721" y="5300"/>
                      </a:lnTo>
                      <a:lnTo>
                        <a:pt x="2438" y="5415"/>
                      </a:lnTo>
                      <a:lnTo>
                        <a:pt x="2157" y="5296"/>
                      </a:lnTo>
                      <a:lnTo>
                        <a:pt x="2439" y="5181"/>
                      </a:lnTo>
                      <a:close/>
                      <a:moveTo>
                        <a:pt x="2649" y="5095"/>
                      </a:moveTo>
                      <a:lnTo>
                        <a:pt x="2932" y="4980"/>
                      </a:lnTo>
                      <a:lnTo>
                        <a:pt x="3212" y="5098"/>
                      </a:lnTo>
                      <a:lnTo>
                        <a:pt x="2931" y="5214"/>
                      </a:lnTo>
                      <a:lnTo>
                        <a:pt x="2649" y="5095"/>
                      </a:lnTo>
                      <a:close/>
                      <a:moveTo>
                        <a:pt x="3141" y="4895"/>
                      </a:moveTo>
                      <a:lnTo>
                        <a:pt x="3424" y="4779"/>
                      </a:lnTo>
                      <a:lnTo>
                        <a:pt x="3704" y="4898"/>
                      </a:lnTo>
                      <a:lnTo>
                        <a:pt x="3423" y="5014"/>
                      </a:lnTo>
                      <a:lnTo>
                        <a:pt x="3141" y="4895"/>
                      </a:lnTo>
                      <a:close/>
                      <a:moveTo>
                        <a:pt x="3421" y="5186"/>
                      </a:moveTo>
                      <a:lnTo>
                        <a:pt x="3703" y="5305"/>
                      </a:lnTo>
                      <a:lnTo>
                        <a:pt x="3420" y="5421"/>
                      </a:lnTo>
                      <a:lnTo>
                        <a:pt x="3139" y="5302"/>
                      </a:lnTo>
                      <a:lnTo>
                        <a:pt x="3421" y="5186"/>
                      </a:lnTo>
                      <a:close/>
                      <a:moveTo>
                        <a:pt x="3632" y="5101"/>
                      </a:moveTo>
                      <a:lnTo>
                        <a:pt x="3913" y="4986"/>
                      </a:lnTo>
                      <a:lnTo>
                        <a:pt x="4195" y="5105"/>
                      </a:lnTo>
                      <a:lnTo>
                        <a:pt x="3912" y="5219"/>
                      </a:lnTo>
                      <a:lnTo>
                        <a:pt x="3632" y="5101"/>
                      </a:lnTo>
                      <a:close/>
                      <a:moveTo>
                        <a:pt x="4123" y="4900"/>
                      </a:moveTo>
                      <a:lnTo>
                        <a:pt x="4405" y="4785"/>
                      </a:lnTo>
                      <a:lnTo>
                        <a:pt x="4687" y="4904"/>
                      </a:lnTo>
                      <a:lnTo>
                        <a:pt x="4404" y="5019"/>
                      </a:lnTo>
                      <a:lnTo>
                        <a:pt x="4123" y="4900"/>
                      </a:lnTo>
                      <a:close/>
                      <a:moveTo>
                        <a:pt x="4219" y="4455"/>
                      </a:moveTo>
                      <a:lnTo>
                        <a:pt x="4430" y="4601"/>
                      </a:lnTo>
                      <a:lnTo>
                        <a:pt x="4406" y="4611"/>
                      </a:lnTo>
                      <a:lnTo>
                        <a:pt x="4124" y="4492"/>
                      </a:lnTo>
                      <a:lnTo>
                        <a:pt x="4219" y="4455"/>
                      </a:lnTo>
                      <a:close/>
                      <a:moveTo>
                        <a:pt x="4197" y="4697"/>
                      </a:moveTo>
                      <a:lnTo>
                        <a:pt x="3914" y="4812"/>
                      </a:lnTo>
                      <a:lnTo>
                        <a:pt x="3633" y="4694"/>
                      </a:lnTo>
                      <a:lnTo>
                        <a:pt x="3915" y="4578"/>
                      </a:lnTo>
                      <a:lnTo>
                        <a:pt x="4197" y="4697"/>
                      </a:lnTo>
                      <a:close/>
                      <a:moveTo>
                        <a:pt x="3646" y="4465"/>
                      </a:moveTo>
                      <a:lnTo>
                        <a:pt x="3706" y="4490"/>
                      </a:lnTo>
                      <a:lnTo>
                        <a:pt x="3425" y="4606"/>
                      </a:lnTo>
                      <a:lnTo>
                        <a:pt x="3216" y="4518"/>
                      </a:lnTo>
                      <a:lnTo>
                        <a:pt x="3270" y="4513"/>
                      </a:lnTo>
                      <a:lnTo>
                        <a:pt x="3323" y="4509"/>
                      </a:lnTo>
                      <a:lnTo>
                        <a:pt x="3377" y="4503"/>
                      </a:lnTo>
                      <a:lnTo>
                        <a:pt x="3431" y="4497"/>
                      </a:lnTo>
                      <a:lnTo>
                        <a:pt x="3485" y="4490"/>
                      </a:lnTo>
                      <a:lnTo>
                        <a:pt x="3539" y="4482"/>
                      </a:lnTo>
                      <a:lnTo>
                        <a:pt x="3592" y="4474"/>
                      </a:lnTo>
                      <a:lnTo>
                        <a:pt x="3646" y="4465"/>
                      </a:lnTo>
                      <a:close/>
                      <a:moveTo>
                        <a:pt x="2933" y="4573"/>
                      </a:moveTo>
                      <a:lnTo>
                        <a:pt x="3215" y="4691"/>
                      </a:lnTo>
                      <a:lnTo>
                        <a:pt x="2932" y="4806"/>
                      </a:lnTo>
                      <a:lnTo>
                        <a:pt x="2651" y="4688"/>
                      </a:lnTo>
                      <a:lnTo>
                        <a:pt x="2933" y="4573"/>
                      </a:lnTo>
                      <a:close/>
                      <a:moveTo>
                        <a:pt x="2211" y="4460"/>
                      </a:moveTo>
                      <a:lnTo>
                        <a:pt x="2211" y="4460"/>
                      </a:lnTo>
                      <a:lnTo>
                        <a:pt x="2265" y="4470"/>
                      </a:lnTo>
                      <a:lnTo>
                        <a:pt x="2319" y="4479"/>
                      </a:lnTo>
                      <a:lnTo>
                        <a:pt x="2373" y="4487"/>
                      </a:lnTo>
                      <a:lnTo>
                        <a:pt x="2427" y="4494"/>
                      </a:lnTo>
                      <a:lnTo>
                        <a:pt x="2482" y="4501"/>
                      </a:lnTo>
                      <a:lnTo>
                        <a:pt x="2537" y="4507"/>
                      </a:lnTo>
                      <a:lnTo>
                        <a:pt x="2591" y="4512"/>
                      </a:lnTo>
                      <a:lnTo>
                        <a:pt x="2646" y="4516"/>
                      </a:lnTo>
                      <a:lnTo>
                        <a:pt x="2442" y="4600"/>
                      </a:lnTo>
                      <a:lnTo>
                        <a:pt x="2161" y="4481"/>
                      </a:lnTo>
                      <a:lnTo>
                        <a:pt x="2211" y="4460"/>
                      </a:lnTo>
                      <a:close/>
                      <a:moveTo>
                        <a:pt x="1951" y="4567"/>
                      </a:moveTo>
                      <a:lnTo>
                        <a:pt x="2232" y="4685"/>
                      </a:lnTo>
                      <a:lnTo>
                        <a:pt x="1950" y="4800"/>
                      </a:lnTo>
                      <a:lnTo>
                        <a:pt x="1669" y="4682"/>
                      </a:lnTo>
                      <a:lnTo>
                        <a:pt x="1951" y="4567"/>
                      </a:lnTo>
                      <a:close/>
                      <a:moveTo>
                        <a:pt x="1670" y="4448"/>
                      </a:moveTo>
                      <a:lnTo>
                        <a:pt x="1742" y="4479"/>
                      </a:lnTo>
                      <a:lnTo>
                        <a:pt x="1462" y="4594"/>
                      </a:lnTo>
                      <a:lnTo>
                        <a:pt x="1670" y="4448"/>
                      </a:lnTo>
                      <a:close/>
                      <a:moveTo>
                        <a:pt x="1460" y="4767"/>
                      </a:moveTo>
                      <a:lnTo>
                        <a:pt x="1740" y="4886"/>
                      </a:lnTo>
                      <a:lnTo>
                        <a:pt x="1459" y="5002"/>
                      </a:lnTo>
                      <a:lnTo>
                        <a:pt x="1177" y="4883"/>
                      </a:lnTo>
                      <a:lnTo>
                        <a:pt x="1460" y="4767"/>
                      </a:lnTo>
                      <a:close/>
                      <a:moveTo>
                        <a:pt x="1134" y="5038"/>
                      </a:moveTo>
                      <a:lnTo>
                        <a:pt x="1248" y="5087"/>
                      </a:lnTo>
                      <a:lnTo>
                        <a:pt x="1131" y="5135"/>
                      </a:lnTo>
                      <a:lnTo>
                        <a:pt x="1134" y="5038"/>
                      </a:lnTo>
                      <a:close/>
                      <a:moveTo>
                        <a:pt x="1175" y="5290"/>
                      </a:moveTo>
                      <a:lnTo>
                        <a:pt x="1457" y="5175"/>
                      </a:lnTo>
                      <a:lnTo>
                        <a:pt x="1738" y="5294"/>
                      </a:lnTo>
                      <a:lnTo>
                        <a:pt x="1456" y="5409"/>
                      </a:lnTo>
                      <a:lnTo>
                        <a:pt x="1175" y="5290"/>
                      </a:lnTo>
                      <a:close/>
                      <a:moveTo>
                        <a:pt x="1665" y="5497"/>
                      </a:moveTo>
                      <a:lnTo>
                        <a:pt x="1947" y="5382"/>
                      </a:lnTo>
                      <a:lnTo>
                        <a:pt x="2229" y="5500"/>
                      </a:lnTo>
                      <a:lnTo>
                        <a:pt x="1946" y="5616"/>
                      </a:lnTo>
                      <a:lnTo>
                        <a:pt x="1665" y="5497"/>
                      </a:lnTo>
                      <a:close/>
                      <a:moveTo>
                        <a:pt x="2590" y="5760"/>
                      </a:moveTo>
                      <a:lnTo>
                        <a:pt x="2590" y="5760"/>
                      </a:lnTo>
                      <a:lnTo>
                        <a:pt x="2537" y="5754"/>
                      </a:lnTo>
                      <a:lnTo>
                        <a:pt x="2483" y="5749"/>
                      </a:lnTo>
                      <a:lnTo>
                        <a:pt x="2430" y="5742"/>
                      </a:lnTo>
                      <a:lnTo>
                        <a:pt x="2377" y="5735"/>
                      </a:lnTo>
                      <a:lnTo>
                        <a:pt x="2324" y="5727"/>
                      </a:lnTo>
                      <a:lnTo>
                        <a:pt x="2272" y="5719"/>
                      </a:lnTo>
                      <a:lnTo>
                        <a:pt x="2220" y="5709"/>
                      </a:lnTo>
                      <a:lnTo>
                        <a:pt x="2167" y="5699"/>
                      </a:lnTo>
                      <a:lnTo>
                        <a:pt x="2438" y="5588"/>
                      </a:lnTo>
                      <a:lnTo>
                        <a:pt x="2718" y="5707"/>
                      </a:lnTo>
                      <a:lnTo>
                        <a:pt x="2590" y="5760"/>
                      </a:lnTo>
                      <a:close/>
                      <a:moveTo>
                        <a:pt x="2929" y="5622"/>
                      </a:moveTo>
                      <a:lnTo>
                        <a:pt x="2647" y="5503"/>
                      </a:lnTo>
                      <a:lnTo>
                        <a:pt x="2930" y="5388"/>
                      </a:lnTo>
                      <a:lnTo>
                        <a:pt x="3210" y="5507"/>
                      </a:lnTo>
                      <a:lnTo>
                        <a:pt x="2929" y="5622"/>
                      </a:lnTo>
                      <a:close/>
                      <a:moveTo>
                        <a:pt x="3262" y="5763"/>
                      </a:moveTo>
                      <a:lnTo>
                        <a:pt x="3138" y="5710"/>
                      </a:lnTo>
                      <a:lnTo>
                        <a:pt x="3419" y="5595"/>
                      </a:lnTo>
                      <a:lnTo>
                        <a:pt x="3681" y="5705"/>
                      </a:lnTo>
                      <a:lnTo>
                        <a:pt x="3629" y="5715"/>
                      </a:lnTo>
                      <a:lnTo>
                        <a:pt x="3577" y="5723"/>
                      </a:lnTo>
                      <a:lnTo>
                        <a:pt x="3525" y="5731"/>
                      </a:lnTo>
                      <a:lnTo>
                        <a:pt x="3472" y="5739"/>
                      </a:lnTo>
                      <a:lnTo>
                        <a:pt x="3420" y="5746"/>
                      </a:lnTo>
                      <a:lnTo>
                        <a:pt x="3367" y="5752"/>
                      </a:lnTo>
                      <a:lnTo>
                        <a:pt x="3315" y="5757"/>
                      </a:lnTo>
                      <a:lnTo>
                        <a:pt x="3262" y="5763"/>
                      </a:lnTo>
                      <a:close/>
                      <a:moveTo>
                        <a:pt x="3910" y="5628"/>
                      </a:moveTo>
                      <a:lnTo>
                        <a:pt x="3629" y="5509"/>
                      </a:lnTo>
                      <a:lnTo>
                        <a:pt x="3911" y="5393"/>
                      </a:lnTo>
                      <a:lnTo>
                        <a:pt x="4193" y="5512"/>
                      </a:lnTo>
                      <a:lnTo>
                        <a:pt x="3910" y="5628"/>
                      </a:lnTo>
                      <a:close/>
                      <a:moveTo>
                        <a:pt x="4403" y="5426"/>
                      </a:moveTo>
                      <a:lnTo>
                        <a:pt x="4121" y="5307"/>
                      </a:lnTo>
                      <a:lnTo>
                        <a:pt x="4404" y="5193"/>
                      </a:lnTo>
                      <a:lnTo>
                        <a:pt x="4684" y="5312"/>
                      </a:lnTo>
                      <a:lnTo>
                        <a:pt x="4403" y="5426"/>
                      </a:lnTo>
                      <a:close/>
                      <a:moveTo>
                        <a:pt x="4613" y="5107"/>
                      </a:moveTo>
                      <a:lnTo>
                        <a:pt x="4818" y="5024"/>
                      </a:lnTo>
                      <a:lnTo>
                        <a:pt x="4826" y="5196"/>
                      </a:lnTo>
                      <a:lnTo>
                        <a:pt x="4613" y="5107"/>
                      </a:lnTo>
                      <a:close/>
                      <a:moveTo>
                        <a:pt x="5086" y="5123"/>
                      </a:moveTo>
                      <a:lnTo>
                        <a:pt x="5086" y="5123"/>
                      </a:lnTo>
                      <a:lnTo>
                        <a:pt x="5084" y="5072"/>
                      </a:lnTo>
                      <a:lnTo>
                        <a:pt x="5132" y="5092"/>
                      </a:lnTo>
                      <a:lnTo>
                        <a:pt x="5086" y="5123"/>
                      </a:lnTo>
                      <a:close/>
                      <a:moveTo>
                        <a:pt x="2811" y="2582"/>
                      </a:moveTo>
                      <a:lnTo>
                        <a:pt x="2811" y="2582"/>
                      </a:lnTo>
                      <a:lnTo>
                        <a:pt x="2842" y="2543"/>
                      </a:lnTo>
                      <a:lnTo>
                        <a:pt x="2875" y="2503"/>
                      </a:lnTo>
                      <a:lnTo>
                        <a:pt x="2909" y="2465"/>
                      </a:lnTo>
                      <a:lnTo>
                        <a:pt x="2946" y="2426"/>
                      </a:lnTo>
                      <a:lnTo>
                        <a:pt x="2963" y="2474"/>
                      </a:lnTo>
                      <a:lnTo>
                        <a:pt x="2977" y="2522"/>
                      </a:lnTo>
                      <a:lnTo>
                        <a:pt x="2989" y="2571"/>
                      </a:lnTo>
                      <a:lnTo>
                        <a:pt x="2999" y="2621"/>
                      </a:lnTo>
                      <a:lnTo>
                        <a:pt x="3007" y="2672"/>
                      </a:lnTo>
                      <a:lnTo>
                        <a:pt x="3012" y="2722"/>
                      </a:lnTo>
                      <a:lnTo>
                        <a:pt x="3013" y="2747"/>
                      </a:lnTo>
                      <a:lnTo>
                        <a:pt x="3014" y="2773"/>
                      </a:lnTo>
                      <a:lnTo>
                        <a:pt x="3015" y="2799"/>
                      </a:lnTo>
                      <a:lnTo>
                        <a:pt x="3014" y="2824"/>
                      </a:lnTo>
                      <a:lnTo>
                        <a:pt x="3006" y="2807"/>
                      </a:lnTo>
                      <a:lnTo>
                        <a:pt x="2997" y="2789"/>
                      </a:lnTo>
                      <a:lnTo>
                        <a:pt x="2987" y="2772"/>
                      </a:lnTo>
                      <a:lnTo>
                        <a:pt x="2976" y="2755"/>
                      </a:lnTo>
                      <a:lnTo>
                        <a:pt x="2965" y="2740"/>
                      </a:lnTo>
                      <a:lnTo>
                        <a:pt x="2954" y="2723"/>
                      </a:lnTo>
                      <a:lnTo>
                        <a:pt x="2929" y="2694"/>
                      </a:lnTo>
                      <a:lnTo>
                        <a:pt x="2902" y="2664"/>
                      </a:lnTo>
                      <a:lnTo>
                        <a:pt x="2873" y="2636"/>
                      </a:lnTo>
                      <a:lnTo>
                        <a:pt x="2843" y="2609"/>
                      </a:lnTo>
                      <a:lnTo>
                        <a:pt x="2811" y="2582"/>
                      </a:lnTo>
                      <a:close/>
                      <a:moveTo>
                        <a:pt x="830" y="3024"/>
                      </a:moveTo>
                      <a:lnTo>
                        <a:pt x="830" y="3024"/>
                      </a:lnTo>
                      <a:lnTo>
                        <a:pt x="842" y="2998"/>
                      </a:lnTo>
                      <a:lnTo>
                        <a:pt x="857" y="2972"/>
                      </a:lnTo>
                      <a:lnTo>
                        <a:pt x="872" y="2947"/>
                      </a:lnTo>
                      <a:lnTo>
                        <a:pt x="888" y="2920"/>
                      </a:lnTo>
                      <a:lnTo>
                        <a:pt x="905" y="2894"/>
                      </a:lnTo>
                      <a:lnTo>
                        <a:pt x="923" y="2866"/>
                      </a:lnTo>
                      <a:lnTo>
                        <a:pt x="962" y="2812"/>
                      </a:lnTo>
                      <a:lnTo>
                        <a:pt x="1004" y="2757"/>
                      </a:lnTo>
                      <a:lnTo>
                        <a:pt x="1047" y="2703"/>
                      </a:lnTo>
                      <a:lnTo>
                        <a:pt x="1093" y="2648"/>
                      </a:lnTo>
                      <a:lnTo>
                        <a:pt x="1140" y="2595"/>
                      </a:lnTo>
                      <a:lnTo>
                        <a:pt x="1231" y="2490"/>
                      </a:lnTo>
                      <a:lnTo>
                        <a:pt x="1318" y="2390"/>
                      </a:lnTo>
                      <a:lnTo>
                        <a:pt x="1357" y="2343"/>
                      </a:lnTo>
                      <a:lnTo>
                        <a:pt x="1394" y="2298"/>
                      </a:lnTo>
                      <a:lnTo>
                        <a:pt x="1426" y="2256"/>
                      </a:lnTo>
                      <a:lnTo>
                        <a:pt x="1453" y="2216"/>
                      </a:lnTo>
                      <a:lnTo>
                        <a:pt x="1544" y="2075"/>
                      </a:lnTo>
                      <a:lnTo>
                        <a:pt x="1614" y="1971"/>
                      </a:lnTo>
                      <a:lnTo>
                        <a:pt x="1643" y="1927"/>
                      </a:lnTo>
                      <a:lnTo>
                        <a:pt x="1672" y="1886"/>
                      </a:lnTo>
                      <a:lnTo>
                        <a:pt x="1701" y="1846"/>
                      </a:lnTo>
                      <a:lnTo>
                        <a:pt x="1731" y="1806"/>
                      </a:lnTo>
                      <a:lnTo>
                        <a:pt x="1719" y="1846"/>
                      </a:lnTo>
                      <a:lnTo>
                        <a:pt x="1709" y="1886"/>
                      </a:lnTo>
                      <a:lnTo>
                        <a:pt x="1701" y="1925"/>
                      </a:lnTo>
                      <a:lnTo>
                        <a:pt x="1692" y="1963"/>
                      </a:lnTo>
                      <a:lnTo>
                        <a:pt x="1685" y="2002"/>
                      </a:lnTo>
                      <a:lnTo>
                        <a:pt x="1680" y="2039"/>
                      </a:lnTo>
                      <a:lnTo>
                        <a:pt x="1675" y="2076"/>
                      </a:lnTo>
                      <a:lnTo>
                        <a:pt x="1672" y="2113"/>
                      </a:lnTo>
                      <a:lnTo>
                        <a:pt x="1670" y="2149"/>
                      </a:lnTo>
                      <a:lnTo>
                        <a:pt x="1669" y="2185"/>
                      </a:lnTo>
                      <a:lnTo>
                        <a:pt x="1668" y="2221"/>
                      </a:lnTo>
                      <a:lnTo>
                        <a:pt x="1669" y="2256"/>
                      </a:lnTo>
                      <a:lnTo>
                        <a:pt x="1670" y="2290"/>
                      </a:lnTo>
                      <a:lnTo>
                        <a:pt x="1672" y="2324"/>
                      </a:lnTo>
                      <a:lnTo>
                        <a:pt x="1674" y="2358"/>
                      </a:lnTo>
                      <a:lnTo>
                        <a:pt x="1679" y="2391"/>
                      </a:lnTo>
                      <a:lnTo>
                        <a:pt x="1682" y="2425"/>
                      </a:lnTo>
                      <a:lnTo>
                        <a:pt x="1687" y="2457"/>
                      </a:lnTo>
                      <a:lnTo>
                        <a:pt x="1698" y="2522"/>
                      </a:lnTo>
                      <a:lnTo>
                        <a:pt x="1713" y="2586"/>
                      </a:lnTo>
                      <a:lnTo>
                        <a:pt x="1728" y="2650"/>
                      </a:lnTo>
                      <a:lnTo>
                        <a:pt x="1745" y="2711"/>
                      </a:lnTo>
                      <a:lnTo>
                        <a:pt x="1763" y="2773"/>
                      </a:lnTo>
                      <a:lnTo>
                        <a:pt x="1782" y="2833"/>
                      </a:lnTo>
                      <a:lnTo>
                        <a:pt x="1801" y="2894"/>
                      </a:lnTo>
                      <a:lnTo>
                        <a:pt x="1839" y="3013"/>
                      </a:lnTo>
                      <a:lnTo>
                        <a:pt x="1859" y="3072"/>
                      </a:lnTo>
                      <a:lnTo>
                        <a:pt x="1877" y="3133"/>
                      </a:lnTo>
                      <a:lnTo>
                        <a:pt x="1893" y="3192"/>
                      </a:lnTo>
                      <a:lnTo>
                        <a:pt x="1909" y="3251"/>
                      </a:lnTo>
                      <a:lnTo>
                        <a:pt x="1922" y="3312"/>
                      </a:lnTo>
                      <a:lnTo>
                        <a:pt x="1934" y="3372"/>
                      </a:lnTo>
                      <a:lnTo>
                        <a:pt x="1938" y="3403"/>
                      </a:lnTo>
                      <a:lnTo>
                        <a:pt x="1943" y="3434"/>
                      </a:lnTo>
                      <a:lnTo>
                        <a:pt x="1946" y="3465"/>
                      </a:lnTo>
                      <a:lnTo>
                        <a:pt x="1949" y="3497"/>
                      </a:lnTo>
                      <a:lnTo>
                        <a:pt x="1951" y="3527"/>
                      </a:lnTo>
                      <a:lnTo>
                        <a:pt x="1953" y="3559"/>
                      </a:lnTo>
                      <a:lnTo>
                        <a:pt x="1953" y="3591"/>
                      </a:lnTo>
                      <a:lnTo>
                        <a:pt x="1953" y="3623"/>
                      </a:lnTo>
                      <a:lnTo>
                        <a:pt x="1950" y="3655"/>
                      </a:lnTo>
                      <a:lnTo>
                        <a:pt x="1948" y="3688"/>
                      </a:lnTo>
                      <a:lnTo>
                        <a:pt x="1945" y="3721"/>
                      </a:lnTo>
                      <a:lnTo>
                        <a:pt x="1940" y="3754"/>
                      </a:lnTo>
                      <a:lnTo>
                        <a:pt x="1935" y="3788"/>
                      </a:lnTo>
                      <a:lnTo>
                        <a:pt x="1927" y="3822"/>
                      </a:lnTo>
                      <a:lnTo>
                        <a:pt x="1920" y="3856"/>
                      </a:lnTo>
                      <a:lnTo>
                        <a:pt x="1911" y="3891"/>
                      </a:lnTo>
                      <a:lnTo>
                        <a:pt x="1955" y="3804"/>
                      </a:lnTo>
                      <a:lnTo>
                        <a:pt x="1975" y="3762"/>
                      </a:lnTo>
                      <a:lnTo>
                        <a:pt x="1994" y="3719"/>
                      </a:lnTo>
                      <a:lnTo>
                        <a:pt x="2012" y="3677"/>
                      </a:lnTo>
                      <a:lnTo>
                        <a:pt x="2030" y="3636"/>
                      </a:lnTo>
                      <a:lnTo>
                        <a:pt x="2046" y="3596"/>
                      </a:lnTo>
                      <a:lnTo>
                        <a:pt x="2063" y="3555"/>
                      </a:lnTo>
                      <a:lnTo>
                        <a:pt x="2077" y="3515"/>
                      </a:lnTo>
                      <a:lnTo>
                        <a:pt x="2091" y="3476"/>
                      </a:lnTo>
                      <a:lnTo>
                        <a:pt x="2104" y="3437"/>
                      </a:lnTo>
                      <a:lnTo>
                        <a:pt x="2117" y="3399"/>
                      </a:lnTo>
                      <a:lnTo>
                        <a:pt x="2128" y="3361"/>
                      </a:lnTo>
                      <a:lnTo>
                        <a:pt x="2139" y="3323"/>
                      </a:lnTo>
                      <a:lnTo>
                        <a:pt x="2147" y="3287"/>
                      </a:lnTo>
                      <a:lnTo>
                        <a:pt x="2157" y="3249"/>
                      </a:lnTo>
                      <a:lnTo>
                        <a:pt x="2173" y="3178"/>
                      </a:lnTo>
                      <a:lnTo>
                        <a:pt x="2185" y="3106"/>
                      </a:lnTo>
                      <a:lnTo>
                        <a:pt x="2195" y="3037"/>
                      </a:lnTo>
                      <a:lnTo>
                        <a:pt x="2202" y="2970"/>
                      </a:lnTo>
                      <a:lnTo>
                        <a:pt x="2207" y="2903"/>
                      </a:lnTo>
                      <a:lnTo>
                        <a:pt x="2209" y="2838"/>
                      </a:lnTo>
                      <a:lnTo>
                        <a:pt x="2208" y="2774"/>
                      </a:lnTo>
                      <a:lnTo>
                        <a:pt x="2206" y="2711"/>
                      </a:lnTo>
                      <a:lnTo>
                        <a:pt x="2201" y="2651"/>
                      </a:lnTo>
                      <a:lnTo>
                        <a:pt x="2195" y="2590"/>
                      </a:lnTo>
                      <a:lnTo>
                        <a:pt x="2186" y="2531"/>
                      </a:lnTo>
                      <a:lnTo>
                        <a:pt x="2175" y="2472"/>
                      </a:lnTo>
                      <a:lnTo>
                        <a:pt x="2163" y="2415"/>
                      </a:lnTo>
                      <a:lnTo>
                        <a:pt x="2150" y="2358"/>
                      </a:lnTo>
                      <a:lnTo>
                        <a:pt x="2134" y="2303"/>
                      </a:lnTo>
                      <a:lnTo>
                        <a:pt x="2118" y="2248"/>
                      </a:lnTo>
                      <a:lnTo>
                        <a:pt x="2100" y="2193"/>
                      </a:lnTo>
                      <a:lnTo>
                        <a:pt x="2081" y="2139"/>
                      </a:lnTo>
                      <a:lnTo>
                        <a:pt x="2062" y="2086"/>
                      </a:lnTo>
                      <a:lnTo>
                        <a:pt x="2041" y="2033"/>
                      </a:lnTo>
                      <a:lnTo>
                        <a:pt x="2020" y="1982"/>
                      </a:lnTo>
                      <a:lnTo>
                        <a:pt x="1998" y="1930"/>
                      </a:lnTo>
                      <a:lnTo>
                        <a:pt x="1953" y="1827"/>
                      </a:lnTo>
                      <a:lnTo>
                        <a:pt x="1972" y="1860"/>
                      </a:lnTo>
                      <a:lnTo>
                        <a:pt x="1993" y="1890"/>
                      </a:lnTo>
                      <a:lnTo>
                        <a:pt x="2015" y="1920"/>
                      </a:lnTo>
                      <a:lnTo>
                        <a:pt x="2036" y="1950"/>
                      </a:lnTo>
                      <a:lnTo>
                        <a:pt x="2058" y="1978"/>
                      </a:lnTo>
                      <a:lnTo>
                        <a:pt x="2080" y="2005"/>
                      </a:lnTo>
                      <a:lnTo>
                        <a:pt x="2103" y="2031"/>
                      </a:lnTo>
                      <a:lnTo>
                        <a:pt x="2126" y="2057"/>
                      </a:lnTo>
                      <a:lnTo>
                        <a:pt x="2148" y="2082"/>
                      </a:lnTo>
                      <a:lnTo>
                        <a:pt x="2172" y="2105"/>
                      </a:lnTo>
                      <a:lnTo>
                        <a:pt x="2219" y="2150"/>
                      </a:lnTo>
                      <a:lnTo>
                        <a:pt x="2266" y="2193"/>
                      </a:lnTo>
                      <a:lnTo>
                        <a:pt x="2313" y="2233"/>
                      </a:lnTo>
                      <a:lnTo>
                        <a:pt x="2327" y="2173"/>
                      </a:lnTo>
                      <a:lnTo>
                        <a:pt x="2341" y="2116"/>
                      </a:lnTo>
                      <a:lnTo>
                        <a:pt x="2356" y="2060"/>
                      </a:lnTo>
                      <a:lnTo>
                        <a:pt x="2373" y="2006"/>
                      </a:lnTo>
                      <a:lnTo>
                        <a:pt x="2390" y="1953"/>
                      </a:lnTo>
                      <a:lnTo>
                        <a:pt x="2409" y="1901"/>
                      </a:lnTo>
                      <a:lnTo>
                        <a:pt x="2430" y="1851"/>
                      </a:lnTo>
                      <a:lnTo>
                        <a:pt x="2451" y="1802"/>
                      </a:lnTo>
                      <a:lnTo>
                        <a:pt x="2423" y="1785"/>
                      </a:lnTo>
                      <a:lnTo>
                        <a:pt x="2396" y="1767"/>
                      </a:lnTo>
                      <a:lnTo>
                        <a:pt x="2368" y="1752"/>
                      </a:lnTo>
                      <a:lnTo>
                        <a:pt x="2340" y="1736"/>
                      </a:lnTo>
                      <a:lnTo>
                        <a:pt x="2311" y="1722"/>
                      </a:lnTo>
                      <a:lnTo>
                        <a:pt x="2283" y="1709"/>
                      </a:lnTo>
                      <a:lnTo>
                        <a:pt x="2254" y="1697"/>
                      </a:lnTo>
                      <a:lnTo>
                        <a:pt x="2225" y="1686"/>
                      </a:lnTo>
                      <a:lnTo>
                        <a:pt x="2196" y="1676"/>
                      </a:lnTo>
                      <a:lnTo>
                        <a:pt x="2167" y="1667"/>
                      </a:lnTo>
                      <a:lnTo>
                        <a:pt x="2139" y="1658"/>
                      </a:lnTo>
                      <a:lnTo>
                        <a:pt x="2109" y="1652"/>
                      </a:lnTo>
                      <a:lnTo>
                        <a:pt x="2080" y="1646"/>
                      </a:lnTo>
                      <a:lnTo>
                        <a:pt x="2052" y="1642"/>
                      </a:lnTo>
                      <a:lnTo>
                        <a:pt x="2023" y="1639"/>
                      </a:lnTo>
                      <a:lnTo>
                        <a:pt x="1994" y="1636"/>
                      </a:lnTo>
                      <a:lnTo>
                        <a:pt x="2013" y="1639"/>
                      </a:lnTo>
                      <a:lnTo>
                        <a:pt x="2033" y="1641"/>
                      </a:lnTo>
                      <a:lnTo>
                        <a:pt x="2071" y="1642"/>
                      </a:lnTo>
                      <a:lnTo>
                        <a:pt x="2111" y="1642"/>
                      </a:lnTo>
                      <a:lnTo>
                        <a:pt x="2150" y="1639"/>
                      </a:lnTo>
                      <a:lnTo>
                        <a:pt x="2189" y="1634"/>
                      </a:lnTo>
                      <a:lnTo>
                        <a:pt x="2229" y="1628"/>
                      </a:lnTo>
                      <a:lnTo>
                        <a:pt x="2268" y="1620"/>
                      </a:lnTo>
                      <a:lnTo>
                        <a:pt x="2308" y="1611"/>
                      </a:lnTo>
                      <a:lnTo>
                        <a:pt x="2346" y="1600"/>
                      </a:lnTo>
                      <a:lnTo>
                        <a:pt x="2386" y="1589"/>
                      </a:lnTo>
                      <a:lnTo>
                        <a:pt x="2465" y="1564"/>
                      </a:lnTo>
                      <a:lnTo>
                        <a:pt x="2620" y="1511"/>
                      </a:lnTo>
                      <a:lnTo>
                        <a:pt x="2649" y="1475"/>
                      </a:lnTo>
                      <a:lnTo>
                        <a:pt x="2678" y="1438"/>
                      </a:lnTo>
                      <a:lnTo>
                        <a:pt x="2706" y="1403"/>
                      </a:lnTo>
                      <a:lnTo>
                        <a:pt x="2737" y="1370"/>
                      </a:lnTo>
                      <a:lnTo>
                        <a:pt x="2767" y="1337"/>
                      </a:lnTo>
                      <a:lnTo>
                        <a:pt x="2799" y="1305"/>
                      </a:lnTo>
                      <a:lnTo>
                        <a:pt x="2831" y="1276"/>
                      </a:lnTo>
                      <a:lnTo>
                        <a:pt x="2862" y="1246"/>
                      </a:lnTo>
                      <a:lnTo>
                        <a:pt x="2836" y="1238"/>
                      </a:lnTo>
                      <a:lnTo>
                        <a:pt x="2809" y="1232"/>
                      </a:lnTo>
                      <a:lnTo>
                        <a:pt x="2781" y="1226"/>
                      </a:lnTo>
                      <a:lnTo>
                        <a:pt x="2752" y="1222"/>
                      </a:lnTo>
                      <a:lnTo>
                        <a:pt x="2723" y="1217"/>
                      </a:lnTo>
                      <a:lnTo>
                        <a:pt x="2694" y="1214"/>
                      </a:lnTo>
                      <a:lnTo>
                        <a:pt x="2664" y="1211"/>
                      </a:lnTo>
                      <a:lnTo>
                        <a:pt x="2634" y="1210"/>
                      </a:lnTo>
                      <a:lnTo>
                        <a:pt x="2604" y="1208"/>
                      </a:lnTo>
                      <a:lnTo>
                        <a:pt x="2573" y="1210"/>
                      </a:lnTo>
                      <a:lnTo>
                        <a:pt x="2542" y="1211"/>
                      </a:lnTo>
                      <a:lnTo>
                        <a:pt x="2512" y="1213"/>
                      </a:lnTo>
                      <a:lnTo>
                        <a:pt x="2480" y="1216"/>
                      </a:lnTo>
                      <a:lnTo>
                        <a:pt x="2449" y="1221"/>
                      </a:lnTo>
                      <a:lnTo>
                        <a:pt x="2418" y="1226"/>
                      </a:lnTo>
                      <a:lnTo>
                        <a:pt x="2387" y="1233"/>
                      </a:lnTo>
                      <a:lnTo>
                        <a:pt x="2356" y="1240"/>
                      </a:lnTo>
                      <a:lnTo>
                        <a:pt x="2326" y="1249"/>
                      </a:lnTo>
                      <a:lnTo>
                        <a:pt x="2295" y="1259"/>
                      </a:lnTo>
                      <a:lnTo>
                        <a:pt x="2265" y="1270"/>
                      </a:lnTo>
                      <a:lnTo>
                        <a:pt x="2235" y="1282"/>
                      </a:lnTo>
                      <a:lnTo>
                        <a:pt x="2206" y="1295"/>
                      </a:lnTo>
                      <a:lnTo>
                        <a:pt x="2177" y="1311"/>
                      </a:lnTo>
                      <a:lnTo>
                        <a:pt x="2148" y="1327"/>
                      </a:lnTo>
                      <a:lnTo>
                        <a:pt x="2121" y="1344"/>
                      </a:lnTo>
                      <a:lnTo>
                        <a:pt x="2093" y="1364"/>
                      </a:lnTo>
                      <a:lnTo>
                        <a:pt x="2067" y="1383"/>
                      </a:lnTo>
                      <a:lnTo>
                        <a:pt x="2041" y="1404"/>
                      </a:lnTo>
                      <a:lnTo>
                        <a:pt x="2015" y="1427"/>
                      </a:lnTo>
                      <a:lnTo>
                        <a:pt x="1991" y="1453"/>
                      </a:lnTo>
                      <a:lnTo>
                        <a:pt x="1968" y="1478"/>
                      </a:lnTo>
                      <a:lnTo>
                        <a:pt x="1945" y="1505"/>
                      </a:lnTo>
                      <a:lnTo>
                        <a:pt x="1959" y="1475"/>
                      </a:lnTo>
                      <a:lnTo>
                        <a:pt x="1972" y="1444"/>
                      </a:lnTo>
                      <a:lnTo>
                        <a:pt x="1982" y="1414"/>
                      </a:lnTo>
                      <a:lnTo>
                        <a:pt x="1991" y="1384"/>
                      </a:lnTo>
                      <a:lnTo>
                        <a:pt x="1998" y="1355"/>
                      </a:lnTo>
                      <a:lnTo>
                        <a:pt x="2002" y="1326"/>
                      </a:lnTo>
                      <a:lnTo>
                        <a:pt x="2005" y="1298"/>
                      </a:lnTo>
                      <a:lnTo>
                        <a:pt x="2007" y="1269"/>
                      </a:lnTo>
                      <a:lnTo>
                        <a:pt x="2007" y="1241"/>
                      </a:lnTo>
                      <a:lnTo>
                        <a:pt x="2005" y="1213"/>
                      </a:lnTo>
                      <a:lnTo>
                        <a:pt x="2003" y="1185"/>
                      </a:lnTo>
                      <a:lnTo>
                        <a:pt x="1999" y="1159"/>
                      </a:lnTo>
                      <a:lnTo>
                        <a:pt x="1993" y="1131"/>
                      </a:lnTo>
                      <a:lnTo>
                        <a:pt x="1987" y="1105"/>
                      </a:lnTo>
                      <a:lnTo>
                        <a:pt x="1980" y="1079"/>
                      </a:lnTo>
                      <a:lnTo>
                        <a:pt x="1971" y="1052"/>
                      </a:lnTo>
                      <a:lnTo>
                        <a:pt x="1963" y="1026"/>
                      </a:lnTo>
                      <a:lnTo>
                        <a:pt x="1954" y="1000"/>
                      </a:lnTo>
                      <a:lnTo>
                        <a:pt x="1933" y="950"/>
                      </a:lnTo>
                      <a:lnTo>
                        <a:pt x="1910" y="900"/>
                      </a:lnTo>
                      <a:lnTo>
                        <a:pt x="1887" y="851"/>
                      </a:lnTo>
                      <a:lnTo>
                        <a:pt x="1840" y="755"/>
                      </a:lnTo>
                      <a:lnTo>
                        <a:pt x="1818" y="708"/>
                      </a:lnTo>
                      <a:lnTo>
                        <a:pt x="1799" y="661"/>
                      </a:lnTo>
                      <a:lnTo>
                        <a:pt x="1783" y="680"/>
                      </a:lnTo>
                      <a:lnTo>
                        <a:pt x="1770" y="700"/>
                      </a:lnTo>
                      <a:lnTo>
                        <a:pt x="1756" y="721"/>
                      </a:lnTo>
                      <a:lnTo>
                        <a:pt x="1744" y="741"/>
                      </a:lnTo>
                      <a:lnTo>
                        <a:pt x="1731" y="762"/>
                      </a:lnTo>
                      <a:lnTo>
                        <a:pt x="1720" y="783"/>
                      </a:lnTo>
                      <a:lnTo>
                        <a:pt x="1709" y="805"/>
                      </a:lnTo>
                      <a:lnTo>
                        <a:pt x="1700" y="826"/>
                      </a:lnTo>
                      <a:lnTo>
                        <a:pt x="1691" y="848"/>
                      </a:lnTo>
                      <a:lnTo>
                        <a:pt x="1682" y="870"/>
                      </a:lnTo>
                      <a:lnTo>
                        <a:pt x="1674" y="892"/>
                      </a:lnTo>
                      <a:lnTo>
                        <a:pt x="1668" y="914"/>
                      </a:lnTo>
                      <a:lnTo>
                        <a:pt x="1661" y="937"/>
                      </a:lnTo>
                      <a:lnTo>
                        <a:pt x="1656" y="960"/>
                      </a:lnTo>
                      <a:lnTo>
                        <a:pt x="1651" y="983"/>
                      </a:lnTo>
                      <a:lnTo>
                        <a:pt x="1647" y="1006"/>
                      </a:lnTo>
                      <a:lnTo>
                        <a:pt x="1642" y="1029"/>
                      </a:lnTo>
                      <a:lnTo>
                        <a:pt x="1640" y="1052"/>
                      </a:lnTo>
                      <a:lnTo>
                        <a:pt x="1638" y="1076"/>
                      </a:lnTo>
                      <a:lnTo>
                        <a:pt x="1636" y="1101"/>
                      </a:lnTo>
                      <a:lnTo>
                        <a:pt x="1635" y="1125"/>
                      </a:lnTo>
                      <a:lnTo>
                        <a:pt x="1635" y="1149"/>
                      </a:lnTo>
                      <a:lnTo>
                        <a:pt x="1636" y="1198"/>
                      </a:lnTo>
                      <a:lnTo>
                        <a:pt x="1640" y="1248"/>
                      </a:lnTo>
                      <a:lnTo>
                        <a:pt x="1647" y="1299"/>
                      </a:lnTo>
                      <a:lnTo>
                        <a:pt x="1656" y="1349"/>
                      </a:lnTo>
                      <a:lnTo>
                        <a:pt x="1668" y="1401"/>
                      </a:lnTo>
                      <a:lnTo>
                        <a:pt x="1640" y="1365"/>
                      </a:lnTo>
                      <a:lnTo>
                        <a:pt x="1613" y="1329"/>
                      </a:lnTo>
                      <a:lnTo>
                        <a:pt x="1582" y="1294"/>
                      </a:lnTo>
                      <a:lnTo>
                        <a:pt x="1550" y="1261"/>
                      </a:lnTo>
                      <a:lnTo>
                        <a:pt x="1516" y="1229"/>
                      </a:lnTo>
                      <a:lnTo>
                        <a:pt x="1481" y="1197"/>
                      </a:lnTo>
                      <a:lnTo>
                        <a:pt x="1443" y="1168"/>
                      </a:lnTo>
                      <a:lnTo>
                        <a:pt x="1405" y="1139"/>
                      </a:lnTo>
                      <a:lnTo>
                        <a:pt x="1365" y="1113"/>
                      </a:lnTo>
                      <a:lnTo>
                        <a:pt x="1323" y="1086"/>
                      </a:lnTo>
                      <a:lnTo>
                        <a:pt x="1280" y="1062"/>
                      </a:lnTo>
                      <a:lnTo>
                        <a:pt x="1236" y="1040"/>
                      </a:lnTo>
                      <a:lnTo>
                        <a:pt x="1192" y="1019"/>
                      </a:lnTo>
                      <a:lnTo>
                        <a:pt x="1146" y="999"/>
                      </a:lnTo>
                      <a:lnTo>
                        <a:pt x="1099" y="982"/>
                      </a:lnTo>
                      <a:lnTo>
                        <a:pt x="1050" y="965"/>
                      </a:lnTo>
                      <a:lnTo>
                        <a:pt x="1002" y="952"/>
                      </a:lnTo>
                      <a:lnTo>
                        <a:pt x="952" y="940"/>
                      </a:lnTo>
                      <a:lnTo>
                        <a:pt x="902" y="929"/>
                      </a:lnTo>
                      <a:lnTo>
                        <a:pt x="851" y="921"/>
                      </a:lnTo>
                      <a:lnTo>
                        <a:pt x="800" y="915"/>
                      </a:lnTo>
                      <a:lnTo>
                        <a:pt x="747" y="910"/>
                      </a:lnTo>
                      <a:lnTo>
                        <a:pt x="695" y="909"/>
                      </a:lnTo>
                      <a:lnTo>
                        <a:pt x="641" y="909"/>
                      </a:lnTo>
                      <a:lnTo>
                        <a:pt x="588" y="911"/>
                      </a:lnTo>
                      <a:lnTo>
                        <a:pt x="536" y="917"/>
                      </a:lnTo>
                      <a:lnTo>
                        <a:pt x="482" y="925"/>
                      </a:lnTo>
                      <a:lnTo>
                        <a:pt x="428" y="934"/>
                      </a:lnTo>
                      <a:lnTo>
                        <a:pt x="375" y="947"/>
                      </a:lnTo>
                      <a:lnTo>
                        <a:pt x="321" y="961"/>
                      </a:lnTo>
                      <a:lnTo>
                        <a:pt x="267" y="978"/>
                      </a:lnTo>
                      <a:lnTo>
                        <a:pt x="214" y="999"/>
                      </a:lnTo>
                      <a:lnTo>
                        <a:pt x="247" y="1000"/>
                      </a:lnTo>
                      <a:lnTo>
                        <a:pt x="280" y="1004"/>
                      </a:lnTo>
                      <a:lnTo>
                        <a:pt x="314" y="1009"/>
                      </a:lnTo>
                      <a:lnTo>
                        <a:pt x="348" y="1017"/>
                      </a:lnTo>
                      <a:lnTo>
                        <a:pt x="383" y="1026"/>
                      </a:lnTo>
                      <a:lnTo>
                        <a:pt x="417" y="1037"/>
                      </a:lnTo>
                      <a:lnTo>
                        <a:pt x="452" y="1050"/>
                      </a:lnTo>
                      <a:lnTo>
                        <a:pt x="487" y="1064"/>
                      </a:lnTo>
                      <a:lnTo>
                        <a:pt x="523" y="1080"/>
                      </a:lnTo>
                      <a:lnTo>
                        <a:pt x="560" y="1096"/>
                      </a:lnTo>
                      <a:lnTo>
                        <a:pt x="596" y="1114"/>
                      </a:lnTo>
                      <a:lnTo>
                        <a:pt x="633" y="1132"/>
                      </a:lnTo>
                      <a:lnTo>
                        <a:pt x="710" y="1173"/>
                      </a:lnTo>
                      <a:lnTo>
                        <a:pt x="789" y="1215"/>
                      </a:lnTo>
                      <a:lnTo>
                        <a:pt x="871" y="1260"/>
                      </a:lnTo>
                      <a:lnTo>
                        <a:pt x="956" y="1304"/>
                      </a:lnTo>
                      <a:lnTo>
                        <a:pt x="1044" y="1349"/>
                      </a:lnTo>
                      <a:lnTo>
                        <a:pt x="1089" y="1371"/>
                      </a:lnTo>
                      <a:lnTo>
                        <a:pt x="1135" y="1392"/>
                      </a:lnTo>
                      <a:lnTo>
                        <a:pt x="1182" y="1413"/>
                      </a:lnTo>
                      <a:lnTo>
                        <a:pt x="1231" y="1433"/>
                      </a:lnTo>
                      <a:lnTo>
                        <a:pt x="1280" y="1453"/>
                      </a:lnTo>
                      <a:lnTo>
                        <a:pt x="1331" y="1470"/>
                      </a:lnTo>
                      <a:lnTo>
                        <a:pt x="1382" y="1488"/>
                      </a:lnTo>
                      <a:lnTo>
                        <a:pt x="1434" y="1504"/>
                      </a:lnTo>
                      <a:lnTo>
                        <a:pt x="1488" y="1519"/>
                      </a:lnTo>
                      <a:lnTo>
                        <a:pt x="1542" y="1532"/>
                      </a:lnTo>
                      <a:lnTo>
                        <a:pt x="1529" y="1535"/>
                      </a:lnTo>
                      <a:lnTo>
                        <a:pt x="1516" y="1538"/>
                      </a:lnTo>
                      <a:lnTo>
                        <a:pt x="1502" y="1540"/>
                      </a:lnTo>
                      <a:lnTo>
                        <a:pt x="1486" y="1540"/>
                      </a:lnTo>
                      <a:lnTo>
                        <a:pt x="1470" y="1540"/>
                      </a:lnTo>
                      <a:lnTo>
                        <a:pt x="1453" y="1538"/>
                      </a:lnTo>
                      <a:lnTo>
                        <a:pt x="1417" y="1534"/>
                      </a:lnTo>
                      <a:lnTo>
                        <a:pt x="1377" y="1527"/>
                      </a:lnTo>
                      <a:lnTo>
                        <a:pt x="1334" y="1520"/>
                      </a:lnTo>
                      <a:lnTo>
                        <a:pt x="1239" y="1501"/>
                      </a:lnTo>
                      <a:lnTo>
                        <a:pt x="1186" y="1491"/>
                      </a:lnTo>
                      <a:lnTo>
                        <a:pt x="1129" y="1482"/>
                      </a:lnTo>
                      <a:lnTo>
                        <a:pt x="1067" y="1475"/>
                      </a:lnTo>
                      <a:lnTo>
                        <a:pt x="1035" y="1471"/>
                      </a:lnTo>
                      <a:lnTo>
                        <a:pt x="1002" y="1469"/>
                      </a:lnTo>
                      <a:lnTo>
                        <a:pt x="968" y="1468"/>
                      </a:lnTo>
                      <a:lnTo>
                        <a:pt x="933" y="1467"/>
                      </a:lnTo>
                      <a:lnTo>
                        <a:pt x="897" y="1466"/>
                      </a:lnTo>
                      <a:lnTo>
                        <a:pt x="860" y="1467"/>
                      </a:lnTo>
                      <a:lnTo>
                        <a:pt x="822" y="1468"/>
                      </a:lnTo>
                      <a:lnTo>
                        <a:pt x="783" y="1470"/>
                      </a:lnTo>
                      <a:lnTo>
                        <a:pt x="742" y="1474"/>
                      </a:lnTo>
                      <a:lnTo>
                        <a:pt x="701" y="1479"/>
                      </a:lnTo>
                      <a:lnTo>
                        <a:pt x="660" y="1485"/>
                      </a:lnTo>
                      <a:lnTo>
                        <a:pt x="619" y="1492"/>
                      </a:lnTo>
                      <a:lnTo>
                        <a:pt x="581" y="1502"/>
                      </a:lnTo>
                      <a:lnTo>
                        <a:pt x="542" y="1513"/>
                      </a:lnTo>
                      <a:lnTo>
                        <a:pt x="506" y="1526"/>
                      </a:lnTo>
                      <a:lnTo>
                        <a:pt x="469" y="1541"/>
                      </a:lnTo>
                      <a:lnTo>
                        <a:pt x="435" y="1557"/>
                      </a:lnTo>
                      <a:lnTo>
                        <a:pt x="402" y="1575"/>
                      </a:lnTo>
                      <a:lnTo>
                        <a:pt x="370" y="1593"/>
                      </a:lnTo>
                      <a:lnTo>
                        <a:pt x="340" y="1613"/>
                      </a:lnTo>
                      <a:lnTo>
                        <a:pt x="311" y="1634"/>
                      </a:lnTo>
                      <a:lnTo>
                        <a:pt x="282" y="1656"/>
                      </a:lnTo>
                      <a:lnTo>
                        <a:pt x="256" y="1679"/>
                      </a:lnTo>
                      <a:lnTo>
                        <a:pt x="231" y="1703"/>
                      </a:lnTo>
                      <a:lnTo>
                        <a:pt x="205" y="1729"/>
                      </a:lnTo>
                      <a:lnTo>
                        <a:pt x="183" y="1755"/>
                      </a:lnTo>
                      <a:lnTo>
                        <a:pt x="161" y="1782"/>
                      </a:lnTo>
                      <a:lnTo>
                        <a:pt x="141" y="1809"/>
                      </a:lnTo>
                      <a:lnTo>
                        <a:pt x="122" y="1837"/>
                      </a:lnTo>
                      <a:lnTo>
                        <a:pt x="104" y="1865"/>
                      </a:lnTo>
                      <a:lnTo>
                        <a:pt x="88" y="1895"/>
                      </a:lnTo>
                      <a:lnTo>
                        <a:pt x="73" y="1925"/>
                      </a:lnTo>
                      <a:lnTo>
                        <a:pt x="59" y="1954"/>
                      </a:lnTo>
                      <a:lnTo>
                        <a:pt x="47" y="1985"/>
                      </a:lnTo>
                      <a:lnTo>
                        <a:pt x="36" y="2015"/>
                      </a:lnTo>
                      <a:lnTo>
                        <a:pt x="27" y="2046"/>
                      </a:lnTo>
                      <a:lnTo>
                        <a:pt x="18" y="2076"/>
                      </a:lnTo>
                      <a:lnTo>
                        <a:pt x="12" y="2107"/>
                      </a:lnTo>
                      <a:lnTo>
                        <a:pt x="7" y="2138"/>
                      </a:lnTo>
                      <a:lnTo>
                        <a:pt x="3" y="2169"/>
                      </a:lnTo>
                      <a:lnTo>
                        <a:pt x="1" y="2200"/>
                      </a:lnTo>
                      <a:lnTo>
                        <a:pt x="0" y="2229"/>
                      </a:lnTo>
                      <a:lnTo>
                        <a:pt x="11" y="2213"/>
                      </a:lnTo>
                      <a:lnTo>
                        <a:pt x="21" y="2197"/>
                      </a:lnTo>
                      <a:lnTo>
                        <a:pt x="33" y="2183"/>
                      </a:lnTo>
                      <a:lnTo>
                        <a:pt x="44" y="2169"/>
                      </a:lnTo>
                      <a:lnTo>
                        <a:pt x="56" y="2156"/>
                      </a:lnTo>
                      <a:lnTo>
                        <a:pt x="69" y="2142"/>
                      </a:lnTo>
                      <a:lnTo>
                        <a:pt x="82" y="2131"/>
                      </a:lnTo>
                      <a:lnTo>
                        <a:pt x="97" y="2119"/>
                      </a:lnTo>
                      <a:lnTo>
                        <a:pt x="110" y="2109"/>
                      </a:lnTo>
                      <a:lnTo>
                        <a:pt x="125" y="2098"/>
                      </a:lnTo>
                      <a:lnTo>
                        <a:pt x="141" y="2090"/>
                      </a:lnTo>
                      <a:lnTo>
                        <a:pt x="156" y="2081"/>
                      </a:lnTo>
                      <a:lnTo>
                        <a:pt x="172" y="2072"/>
                      </a:lnTo>
                      <a:lnTo>
                        <a:pt x="189" y="2064"/>
                      </a:lnTo>
                      <a:lnTo>
                        <a:pt x="224" y="2049"/>
                      </a:lnTo>
                      <a:lnTo>
                        <a:pt x="262" y="2036"/>
                      </a:lnTo>
                      <a:lnTo>
                        <a:pt x="300" y="2025"/>
                      </a:lnTo>
                      <a:lnTo>
                        <a:pt x="341" y="2014"/>
                      </a:lnTo>
                      <a:lnTo>
                        <a:pt x="384" y="2005"/>
                      </a:lnTo>
                      <a:lnTo>
                        <a:pt x="429" y="1996"/>
                      </a:lnTo>
                      <a:lnTo>
                        <a:pt x="475" y="1988"/>
                      </a:lnTo>
                      <a:lnTo>
                        <a:pt x="574" y="1973"/>
                      </a:lnTo>
                      <a:lnTo>
                        <a:pt x="681" y="1956"/>
                      </a:lnTo>
                      <a:lnTo>
                        <a:pt x="795" y="1939"/>
                      </a:lnTo>
                      <a:lnTo>
                        <a:pt x="855" y="1929"/>
                      </a:lnTo>
                      <a:lnTo>
                        <a:pt x="917" y="1917"/>
                      </a:lnTo>
                      <a:lnTo>
                        <a:pt x="980" y="1905"/>
                      </a:lnTo>
                      <a:lnTo>
                        <a:pt x="1046" y="1890"/>
                      </a:lnTo>
                      <a:lnTo>
                        <a:pt x="1112" y="1874"/>
                      </a:lnTo>
                      <a:lnTo>
                        <a:pt x="1181" y="1856"/>
                      </a:lnTo>
                      <a:lnTo>
                        <a:pt x="1252" y="1835"/>
                      </a:lnTo>
                      <a:lnTo>
                        <a:pt x="1324" y="1812"/>
                      </a:lnTo>
                      <a:lnTo>
                        <a:pt x="1398" y="1787"/>
                      </a:lnTo>
                      <a:lnTo>
                        <a:pt x="1474" y="1760"/>
                      </a:lnTo>
                      <a:lnTo>
                        <a:pt x="1552" y="1728"/>
                      </a:lnTo>
                      <a:lnTo>
                        <a:pt x="1631" y="1694"/>
                      </a:lnTo>
                      <a:lnTo>
                        <a:pt x="1577" y="1727"/>
                      </a:lnTo>
                      <a:lnTo>
                        <a:pt x="1525" y="1760"/>
                      </a:lnTo>
                      <a:lnTo>
                        <a:pt x="1474" y="1793"/>
                      </a:lnTo>
                      <a:lnTo>
                        <a:pt x="1424" y="1826"/>
                      </a:lnTo>
                      <a:lnTo>
                        <a:pt x="1377" y="1859"/>
                      </a:lnTo>
                      <a:lnTo>
                        <a:pt x="1332" y="1892"/>
                      </a:lnTo>
                      <a:lnTo>
                        <a:pt x="1289" y="1926"/>
                      </a:lnTo>
                      <a:lnTo>
                        <a:pt x="1247" y="1960"/>
                      </a:lnTo>
                      <a:lnTo>
                        <a:pt x="1207" y="1994"/>
                      </a:lnTo>
                      <a:lnTo>
                        <a:pt x="1169" y="2029"/>
                      </a:lnTo>
                      <a:lnTo>
                        <a:pt x="1133" y="2064"/>
                      </a:lnTo>
                      <a:lnTo>
                        <a:pt x="1099" y="2100"/>
                      </a:lnTo>
                      <a:lnTo>
                        <a:pt x="1067" y="2136"/>
                      </a:lnTo>
                      <a:lnTo>
                        <a:pt x="1036" y="2173"/>
                      </a:lnTo>
                      <a:lnTo>
                        <a:pt x="1007" y="2211"/>
                      </a:lnTo>
                      <a:lnTo>
                        <a:pt x="981" y="2249"/>
                      </a:lnTo>
                      <a:lnTo>
                        <a:pt x="957" y="2289"/>
                      </a:lnTo>
                      <a:lnTo>
                        <a:pt x="934" y="2329"/>
                      </a:lnTo>
                      <a:lnTo>
                        <a:pt x="914" y="2370"/>
                      </a:lnTo>
                      <a:lnTo>
                        <a:pt x="895" y="2413"/>
                      </a:lnTo>
                      <a:lnTo>
                        <a:pt x="879" y="2456"/>
                      </a:lnTo>
                      <a:lnTo>
                        <a:pt x="863" y="2501"/>
                      </a:lnTo>
                      <a:lnTo>
                        <a:pt x="851" y="2546"/>
                      </a:lnTo>
                      <a:lnTo>
                        <a:pt x="840" y="2593"/>
                      </a:lnTo>
                      <a:lnTo>
                        <a:pt x="833" y="2642"/>
                      </a:lnTo>
                      <a:lnTo>
                        <a:pt x="826" y="2691"/>
                      </a:lnTo>
                      <a:lnTo>
                        <a:pt x="822" y="2743"/>
                      </a:lnTo>
                      <a:lnTo>
                        <a:pt x="819" y="2796"/>
                      </a:lnTo>
                      <a:lnTo>
                        <a:pt x="818" y="2850"/>
                      </a:lnTo>
                      <a:lnTo>
                        <a:pt x="820" y="2906"/>
                      </a:lnTo>
                      <a:lnTo>
                        <a:pt x="825" y="2964"/>
                      </a:lnTo>
                      <a:lnTo>
                        <a:pt x="830" y="3024"/>
                      </a:lnTo>
                      <a:close/>
                      <a:moveTo>
                        <a:pt x="3909" y="1201"/>
                      </a:moveTo>
                      <a:lnTo>
                        <a:pt x="3909" y="1201"/>
                      </a:lnTo>
                      <a:lnTo>
                        <a:pt x="3887" y="1263"/>
                      </a:lnTo>
                      <a:lnTo>
                        <a:pt x="3867" y="1328"/>
                      </a:lnTo>
                      <a:lnTo>
                        <a:pt x="3848" y="1394"/>
                      </a:lnTo>
                      <a:lnTo>
                        <a:pt x="3832" y="1463"/>
                      </a:lnTo>
                      <a:lnTo>
                        <a:pt x="3816" y="1532"/>
                      </a:lnTo>
                      <a:lnTo>
                        <a:pt x="3802" y="1603"/>
                      </a:lnTo>
                      <a:lnTo>
                        <a:pt x="3791" y="1675"/>
                      </a:lnTo>
                      <a:lnTo>
                        <a:pt x="3781" y="1749"/>
                      </a:lnTo>
                      <a:lnTo>
                        <a:pt x="3772" y="1822"/>
                      </a:lnTo>
                      <a:lnTo>
                        <a:pt x="3766" y="1897"/>
                      </a:lnTo>
                      <a:lnTo>
                        <a:pt x="3761" y="1972"/>
                      </a:lnTo>
                      <a:lnTo>
                        <a:pt x="3758" y="2049"/>
                      </a:lnTo>
                      <a:lnTo>
                        <a:pt x="3756" y="2125"/>
                      </a:lnTo>
                      <a:lnTo>
                        <a:pt x="3757" y="2202"/>
                      </a:lnTo>
                      <a:lnTo>
                        <a:pt x="3759" y="2279"/>
                      </a:lnTo>
                      <a:lnTo>
                        <a:pt x="3764" y="2357"/>
                      </a:lnTo>
                      <a:lnTo>
                        <a:pt x="3769" y="2434"/>
                      </a:lnTo>
                      <a:lnTo>
                        <a:pt x="3777" y="2511"/>
                      </a:lnTo>
                      <a:lnTo>
                        <a:pt x="3787" y="2588"/>
                      </a:lnTo>
                      <a:lnTo>
                        <a:pt x="3798" y="2664"/>
                      </a:lnTo>
                      <a:lnTo>
                        <a:pt x="3811" y="2740"/>
                      </a:lnTo>
                      <a:lnTo>
                        <a:pt x="3826" y="2816"/>
                      </a:lnTo>
                      <a:lnTo>
                        <a:pt x="3843" y="2889"/>
                      </a:lnTo>
                      <a:lnTo>
                        <a:pt x="3861" y="2963"/>
                      </a:lnTo>
                      <a:lnTo>
                        <a:pt x="3882" y="3037"/>
                      </a:lnTo>
                      <a:lnTo>
                        <a:pt x="3904" y="3108"/>
                      </a:lnTo>
                      <a:lnTo>
                        <a:pt x="3930" y="3179"/>
                      </a:lnTo>
                      <a:lnTo>
                        <a:pt x="3956" y="3247"/>
                      </a:lnTo>
                      <a:lnTo>
                        <a:pt x="3984" y="3315"/>
                      </a:lnTo>
                      <a:lnTo>
                        <a:pt x="4014" y="3380"/>
                      </a:lnTo>
                      <a:lnTo>
                        <a:pt x="4046" y="3445"/>
                      </a:lnTo>
                      <a:lnTo>
                        <a:pt x="4064" y="3476"/>
                      </a:lnTo>
                      <a:lnTo>
                        <a:pt x="4080" y="3507"/>
                      </a:lnTo>
                      <a:lnTo>
                        <a:pt x="4069" y="3467"/>
                      </a:lnTo>
                      <a:lnTo>
                        <a:pt x="4060" y="3428"/>
                      </a:lnTo>
                      <a:lnTo>
                        <a:pt x="4051" y="3390"/>
                      </a:lnTo>
                      <a:lnTo>
                        <a:pt x="4044" y="3351"/>
                      </a:lnTo>
                      <a:lnTo>
                        <a:pt x="4039" y="3313"/>
                      </a:lnTo>
                      <a:lnTo>
                        <a:pt x="4034" y="3276"/>
                      </a:lnTo>
                      <a:lnTo>
                        <a:pt x="4031" y="3238"/>
                      </a:lnTo>
                      <a:lnTo>
                        <a:pt x="4029" y="3202"/>
                      </a:lnTo>
                      <a:lnTo>
                        <a:pt x="4029" y="3164"/>
                      </a:lnTo>
                      <a:lnTo>
                        <a:pt x="4029" y="3128"/>
                      </a:lnTo>
                      <a:lnTo>
                        <a:pt x="4030" y="3093"/>
                      </a:lnTo>
                      <a:lnTo>
                        <a:pt x="4032" y="3057"/>
                      </a:lnTo>
                      <a:lnTo>
                        <a:pt x="4035" y="3021"/>
                      </a:lnTo>
                      <a:lnTo>
                        <a:pt x="4040" y="2986"/>
                      </a:lnTo>
                      <a:lnTo>
                        <a:pt x="4044" y="2951"/>
                      </a:lnTo>
                      <a:lnTo>
                        <a:pt x="4050" y="2917"/>
                      </a:lnTo>
                      <a:lnTo>
                        <a:pt x="4056" y="2882"/>
                      </a:lnTo>
                      <a:lnTo>
                        <a:pt x="4064" y="2848"/>
                      </a:lnTo>
                      <a:lnTo>
                        <a:pt x="4079" y="2779"/>
                      </a:lnTo>
                      <a:lnTo>
                        <a:pt x="4097" y="2711"/>
                      </a:lnTo>
                      <a:lnTo>
                        <a:pt x="4117" y="2644"/>
                      </a:lnTo>
                      <a:lnTo>
                        <a:pt x="4138" y="2577"/>
                      </a:lnTo>
                      <a:lnTo>
                        <a:pt x="4159" y="2510"/>
                      </a:lnTo>
                      <a:lnTo>
                        <a:pt x="4201" y="2376"/>
                      </a:lnTo>
                      <a:lnTo>
                        <a:pt x="4223" y="2309"/>
                      </a:lnTo>
                      <a:lnTo>
                        <a:pt x="4243" y="2240"/>
                      </a:lnTo>
                      <a:lnTo>
                        <a:pt x="4262" y="2172"/>
                      </a:lnTo>
                      <a:lnTo>
                        <a:pt x="4278" y="2104"/>
                      </a:lnTo>
                      <a:lnTo>
                        <a:pt x="4293" y="2035"/>
                      </a:lnTo>
                      <a:lnTo>
                        <a:pt x="4299" y="1999"/>
                      </a:lnTo>
                      <a:lnTo>
                        <a:pt x="4305" y="1963"/>
                      </a:lnTo>
                      <a:lnTo>
                        <a:pt x="4310" y="1928"/>
                      </a:lnTo>
                      <a:lnTo>
                        <a:pt x="4315" y="1893"/>
                      </a:lnTo>
                      <a:lnTo>
                        <a:pt x="4317" y="1856"/>
                      </a:lnTo>
                      <a:lnTo>
                        <a:pt x="4319" y="1820"/>
                      </a:lnTo>
                      <a:lnTo>
                        <a:pt x="4321" y="1783"/>
                      </a:lnTo>
                      <a:lnTo>
                        <a:pt x="4321" y="1746"/>
                      </a:lnTo>
                      <a:lnTo>
                        <a:pt x="4320" y="1709"/>
                      </a:lnTo>
                      <a:lnTo>
                        <a:pt x="4318" y="1670"/>
                      </a:lnTo>
                      <a:lnTo>
                        <a:pt x="4315" y="1632"/>
                      </a:lnTo>
                      <a:lnTo>
                        <a:pt x="4310" y="1593"/>
                      </a:lnTo>
                      <a:lnTo>
                        <a:pt x="4305" y="1555"/>
                      </a:lnTo>
                      <a:lnTo>
                        <a:pt x="4298" y="1515"/>
                      </a:lnTo>
                      <a:lnTo>
                        <a:pt x="4289" y="1476"/>
                      </a:lnTo>
                      <a:lnTo>
                        <a:pt x="4280" y="1435"/>
                      </a:lnTo>
                      <a:lnTo>
                        <a:pt x="4269" y="1394"/>
                      </a:lnTo>
                      <a:lnTo>
                        <a:pt x="4255" y="1354"/>
                      </a:lnTo>
                      <a:lnTo>
                        <a:pt x="4241" y="1312"/>
                      </a:lnTo>
                      <a:lnTo>
                        <a:pt x="4225" y="1270"/>
                      </a:lnTo>
                      <a:lnTo>
                        <a:pt x="4207" y="1227"/>
                      </a:lnTo>
                      <a:lnTo>
                        <a:pt x="4187" y="1183"/>
                      </a:lnTo>
                      <a:lnTo>
                        <a:pt x="4247" y="1296"/>
                      </a:lnTo>
                      <a:lnTo>
                        <a:pt x="4282" y="1358"/>
                      </a:lnTo>
                      <a:lnTo>
                        <a:pt x="4300" y="1390"/>
                      </a:lnTo>
                      <a:lnTo>
                        <a:pt x="4321" y="1423"/>
                      </a:lnTo>
                      <a:lnTo>
                        <a:pt x="4342" y="1456"/>
                      </a:lnTo>
                      <a:lnTo>
                        <a:pt x="4367" y="1490"/>
                      </a:lnTo>
                      <a:lnTo>
                        <a:pt x="4392" y="1525"/>
                      </a:lnTo>
                      <a:lnTo>
                        <a:pt x="4419" y="1560"/>
                      </a:lnTo>
                      <a:lnTo>
                        <a:pt x="4449" y="1596"/>
                      </a:lnTo>
                      <a:lnTo>
                        <a:pt x="4482" y="1632"/>
                      </a:lnTo>
                      <a:lnTo>
                        <a:pt x="4517" y="1668"/>
                      </a:lnTo>
                      <a:lnTo>
                        <a:pt x="4555" y="1705"/>
                      </a:lnTo>
                      <a:lnTo>
                        <a:pt x="4635" y="1780"/>
                      </a:lnTo>
                      <a:lnTo>
                        <a:pt x="4679" y="1821"/>
                      </a:lnTo>
                      <a:lnTo>
                        <a:pt x="4723" y="1864"/>
                      </a:lnTo>
                      <a:lnTo>
                        <a:pt x="4767" y="1909"/>
                      </a:lnTo>
                      <a:lnTo>
                        <a:pt x="4811" y="1956"/>
                      </a:lnTo>
                      <a:lnTo>
                        <a:pt x="4833" y="1982"/>
                      </a:lnTo>
                      <a:lnTo>
                        <a:pt x="4855" y="2007"/>
                      </a:lnTo>
                      <a:lnTo>
                        <a:pt x="4876" y="2033"/>
                      </a:lnTo>
                      <a:lnTo>
                        <a:pt x="4897" y="2060"/>
                      </a:lnTo>
                      <a:lnTo>
                        <a:pt x="4917" y="2087"/>
                      </a:lnTo>
                      <a:lnTo>
                        <a:pt x="4935" y="2115"/>
                      </a:lnTo>
                      <a:lnTo>
                        <a:pt x="4954" y="2144"/>
                      </a:lnTo>
                      <a:lnTo>
                        <a:pt x="4972" y="2172"/>
                      </a:lnTo>
                      <a:lnTo>
                        <a:pt x="4988" y="2202"/>
                      </a:lnTo>
                      <a:lnTo>
                        <a:pt x="5005" y="2233"/>
                      </a:lnTo>
                      <a:lnTo>
                        <a:pt x="5019" y="2263"/>
                      </a:lnTo>
                      <a:lnTo>
                        <a:pt x="5032" y="2295"/>
                      </a:lnTo>
                      <a:lnTo>
                        <a:pt x="5044" y="2328"/>
                      </a:lnTo>
                      <a:lnTo>
                        <a:pt x="5055" y="2361"/>
                      </a:lnTo>
                      <a:lnTo>
                        <a:pt x="5065" y="2395"/>
                      </a:lnTo>
                      <a:lnTo>
                        <a:pt x="5073" y="2430"/>
                      </a:lnTo>
                      <a:lnTo>
                        <a:pt x="5078" y="2465"/>
                      </a:lnTo>
                      <a:lnTo>
                        <a:pt x="5084" y="2501"/>
                      </a:lnTo>
                      <a:lnTo>
                        <a:pt x="5086" y="2538"/>
                      </a:lnTo>
                      <a:lnTo>
                        <a:pt x="5087" y="2576"/>
                      </a:lnTo>
                      <a:lnTo>
                        <a:pt x="5099" y="2538"/>
                      </a:lnTo>
                      <a:lnTo>
                        <a:pt x="5109" y="2502"/>
                      </a:lnTo>
                      <a:lnTo>
                        <a:pt x="5119" y="2466"/>
                      </a:lnTo>
                      <a:lnTo>
                        <a:pt x="5128" y="2431"/>
                      </a:lnTo>
                      <a:lnTo>
                        <a:pt x="5136" y="2395"/>
                      </a:lnTo>
                      <a:lnTo>
                        <a:pt x="5142" y="2361"/>
                      </a:lnTo>
                      <a:lnTo>
                        <a:pt x="5149" y="2327"/>
                      </a:lnTo>
                      <a:lnTo>
                        <a:pt x="5153" y="2294"/>
                      </a:lnTo>
                      <a:lnTo>
                        <a:pt x="5158" y="2261"/>
                      </a:lnTo>
                      <a:lnTo>
                        <a:pt x="5161" y="2228"/>
                      </a:lnTo>
                      <a:lnTo>
                        <a:pt x="5163" y="2196"/>
                      </a:lnTo>
                      <a:lnTo>
                        <a:pt x="5164" y="2166"/>
                      </a:lnTo>
                      <a:lnTo>
                        <a:pt x="5165" y="2135"/>
                      </a:lnTo>
                      <a:lnTo>
                        <a:pt x="5165" y="2104"/>
                      </a:lnTo>
                      <a:lnTo>
                        <a:pt x="5164" y="2074"/>
                      </a:lnTo>
                      <a:lnTo>
                        <a:pt x="5162" y="2045"/>
                      </a:lnTo>
                      <a:lnTo>
                        <a:pt x="5160" y="2016"/>
                      </a:lnTo>
                      <a:lnTo>
                        <a:pt x="5156" y="1987"/>
                      </a:lnTo>
                      <a:lnTo>
                        <a:pt x="5152" y="1959"/>
                      </a:lnTo>
                      <a:lnTo>
                        <a:pt x="5147" y="1931"/>
                      </a:lnTo>
                      <a:lnTo>
                        <a:pt x="5141" y="1904"/>
                      </a:lnTo>
                      <a:lnTo>
                        <a:pt x="5134" y="1877"/>
                      </a:lnTo>
                      <a:lnTo>
                        <a:pt x="5128" y="1851"/>
                      </a:lnTo>
                      <a:lnTo>
                        <a:pt x="5119" y="1826"/>
                      </a:lnTo>
                      <a:lnTo>
                        <a:pt x="5110" y="1800"/>
                      </a:lnTo>
                      <a:lnTo>
                        <a:pt x="5101" y="1775"/>
                      </a:lnTo>
                      <a:lnTo>
                        <a:pt x="5090" y="1751"/>
                      </a:lnTo>
                      <a:lnTo>
                        <a:pt x="5081" y="1727"/>
                      </a:lnTo>
                      <a:lnTo>
                        <a:pt x="5068" y="1702"/>
                      </a:lnTo>
                      <a:lnTo>
                        <a:pt x="5056" y="1679"/>
                      </a:lnTo>
                      <a:lnTo>
                        <a:pt x="5043" y="1656"/>
                      </a:lnTo>
                      <a:lnTo>
                        <a:pt x="5030" y="1633"/>
                      </a:lnTo>
                      <a:lnTo>
                        <a:pt x="5016" y="1611"/>
                      </a:lnTo>
                      <a:lnTo>
                        <a:pt x="5000" y="1589"/>
                      </a:lnTo>
                      <a:lnTo>
                        <a:pt x="4985" y="1568"/>
                      </a:lnTo>
                      <a:lnTo>
                        <a:pt x="4968" y="1547"/>
                      </a:lnTo>
                      <a:lnTo>
                        <a:pt x="4952" y="1526"/>
                      </a:lnTo>
                      <a:lnTo>
                        <a:pt x="4934" y="1507"/>
                      </a:lnTo>
                      <a:lnTo>
                        <a:pt x="4917" y="1486"/>
                      </a:lnTo>
                      <a:lnTo>
                        <a:pt x="4898" y="1467"/>
                      </a:lnTo>
                      <a:lnTo>
                        <a:pt x="4859" y="1428"/>
                      </a:lnTo>
                      <a:lnTo>
                        <a:pt x="4819" y="1392"/>
                      </a:lnTo>
                      <a:lnTo>
                        <a:pt x="4775" y="1356"/>
                      </a:lnTo>
                      <a:lnTo>
                        <a:pt x="4730" y="1322"/>
                      </a:lnTo>
                      <a:lnTo>
                        <a:pt x="4682" y="1289"/>
                      </a:lnTo>
                      <a:lnTo>
                        <a:pt x="4634" y="1258"/>
                      </a:lnTo>
                      <a:lnTo>
                        <a:pt x="4583" y="1227"/>
                      </a:lnTo>
                      <a:lnTo>
                        <a:pt x="4530" y="1197"/>
                      </a:lnTo>
                      <a:lnTo>
                        <a:pt x="4477" y="1170"/>
                      </a:lnTo>
                      <a:lnTo>
                        <a:pt x="4420" y="1142"/>
                      </a:lnTo>
                      <a:lnTo>
                        <a:pt x="4363" y="1116"/>
                      </a:lnTo>
                      <a:lnTo>
                        <a:pt x="4305" y="1091"/>
                      </a:lnTo>
                      <a:lnTo>
                        <a:pt x="4409" y="1129"/>
                      </a:lnTo>
                      <a:lnTo>
                        <a:pt x="4511" y="1164"/>
                      </a:lnTo>
                      <a:lnTo>
                        <a:pt x="4609" y="1195"/>
                      </a:lnTo>
                      <a:lnTo>
                        <a:pt x="4702" y="1224"/>
                      </a:lnTo>
                      <a:lnTo>
                        <a:pt x="4793" y="1249"/>
                      </a:lnTo>
                      <a:lnTo>
                        <a:pt x="4880" y="1272"/>
                      </a:lnTo>
                      <a:lnTo>
                        <a:pt x="4964" y="1292"/>
                      </a:lnTo>
                      <a:lnTo>
                        <a:pt x="5044" y="1310"/>
                      </a:lnTo>
                      <a:lnTo>
                        <a:pt x="5121" y="1326"/>
                      </a:lnTo>
                      <a:lnTo>
                        <a:pt x="5195" y="1340"/>
                      </a:lnTo>
                      <a:lnTo>
                        <a:pt x="5266" y="1353"/>
                      </a:lnTo>
                      <a:lnTo>
                        <a:pt x="5335" y="1365"/>
                      </a:lnTo>
                      <a:lnTo>
                        <a:pt x="5462" y="1384"/>
                      </a:lnTo>
                      <a:lnTo>
                        <a:pt x="5580" y="1402"/>
                      </a:lnTo>
                      <a:lnTo>
                        <a:pt x="5689" y="1420"/>
                      </a:lnTo>
                      <a:lnTo>
                        <a:pt x="5740" y="1428"/>
                      </a:lnTo>
                      <a:lnTo>
                        <a:pt x="5788" y="1438"/>
                      </a:lnTo>
                      <a:lnTo>
                        <a:pt x="5834" y="1449"/>
                      </a:lnTo>
                      <a:lnTo>
                        <a:pt x="5879" y="1460"/>
                      </a:lnTo>
                      <a:lnTo>
                        <a:pt x="5921" y="1474"/>
                      </a:lnTo>
                      <a:lnTo>
                        <a:pt x="5963" y="1489"/>
                      </a:lnTo>
                      <a:lnTo>
                        <a:pt x="6001" y="1505"/>
                      </a:lnTo>
                      <a:lnTo>
                        <a:pt x="6021" y="1514"/>
                      </a:lnTo>
                      <a:lnTo>
                        <a:pt x="6040" y="1524"/>
                      </a:lnTo>
                      <a:lnTo>
                        <a:pt x="6058" y="1534"/>
                      </a:lnTo>
                      <a:lnTo>
                        <a:pt x="6076" y="1545"/>
                      </a:lnTo>
                      <a:lnTo>
                        <a:pt x="6094" y="1556"/>
                      </a:lnTo>
                      <a:lnTo>
                        <a:pt x="6110" y="1568"/>
                      </a:lnTo>
                      <a:lnTo>
                        <a:pt x="6128" y="1581"/>
                      </a:lnTo>
                      <a:lnTo>
                        <a:pt x="6144" y="1595"/>
                      </a:lnTo>
                      <a:lnTo>
                        <a:pt x="6161" y="1609"/>
                      </a:lnTo>
                      <a:lnTo>
                        <a:pt x="6176" y="1623"/>
                      </a:lnTo>
                      <a:lnTo>
                        <a:pt x="6193" y="1640"/>
                      </a:lnTo>
                      <a:lnTo>
                        <a:pt x="6208" y="1656"/>
                      </a:lnTo>
                      <a:lnTo>
                        <a:pt x="6224" y="1674"/>
                      </a:lnTo>
                      <a:lnTo>
                        <a:pt x="6238" y="1692"/>
                      </a:lnTo>
                      <a:lnTo>
                        <a:pt x="6230" y="1657"/>
                      </a:lnTo>
                      <a:lnTo>
                        <a:pt x="6221" y="1621"/>
                      </a:lnTo>
                      <a:lnTo>
                        <a:pt x="6209" y="1585"/>
                      </a:lnTo>
                      <a:lnTo>
                        <a:pt x="6195" y="1548"/>
                      </a:lnTo>
                      <a:lnTo>
                        <a:pt x="6180" y="1512"/>
                      </a:lnTo>
                      <a:lnTo>
                        <a:pt x="6162" y="1476"/>
                      </a:lnTo>
                      <a:lnTo>
                        <a:pt x="6143" y="1439"/>
                      </a:lnTo>
                      <a:lnTo>
                        <a:pt x="6121" y="1403"/>
                      </a:lnTo>
                      <a:lnTo>
                        <a:pt x="6098" y="1367"/>
                      </a:lnTo>
                      <a:lnTo>
                        <a:pt x="6073" y="1331"/>
                      </a:lnTo>
                      <a:lnTo>
                        <a:pt x="6045" y="1294"/>
                      </a:lnTo>
                      <a:lnTo>
                        <a:pt x="6016" y="1259"/>
                      </a:lnTo>
                      <a:lnTo>
                        <a:pt x="5985" y="1224"/>
                      </a:lnTo>
                      <a:lnTo>
                        <a:pt x="5951" y="1190"/>
                      </a:lnTo>
                      <a:lnTo>
                        <a:pt x="5916" y="1156"/>
                      </a:lnTo>
                      <a:lnTo>
                        <a:pt x="5879" y="1123"/>
                      </a:lnTo>
                      <a:lnTo>
                        <a:pt x="5840" y="1091"/>
                      </a:lnTo>
                      <a:lnTo>
                        <a:pt x="5799" y="1059"/>
                      </a:lnTo>
                      <a:lnTo>
                        <a:pt x="5755" y="1028"/>
                      </a:lnTo>
                      <a:lnTo>
                        <a:pt x="5710" y="999"/>
                      </a:lnTo>
                      <a:lnTo>
                        <a:pt x="5664" y="971"/>
                      </a:lnTo>
                      <a:lnTo>
                        <a:pt x="5614" y="943"/>
                      </a:lnTo>
                      <a:lnTo>
                        <a:pt x="5564" y="918"/>
                      </a:lnTo>
                      <a:lnTo>
                        <a:pt x="5510" y="894"/>
                      </a:lnTo>
                      <a:lnTo>
                        <a:pt x="5455" y="871"/>
                      </a:lnTo>
                      <a:lnTo>
                        <a:pt x="5397" y="850"/>
                      </a:lnTo>
                      <a:lnTo>
                        <a:pt x="5339" y="830"/>
                      </a:lnTo>
                      <a:lnTo>
                        <a:pt x="5277" y="812"/>
                      </a:lnTo>
                      <a:lnTo>
                        <a:pt x="5215" y="796"/>
                      </a:lnTo>
                      <a:lnTo>
                        <a:pt x="5150" y="782"/>
                      </a:lnTo>
                      <a:lnTo>
                        <a:pt x="5083" y="769"/>
                      </a:lnTo>
                      <a:lnTo>
                        <a:pt x="5013" y="758"/>
                      </a:lnTo>
                      <a:lnTo>
                        <a:pt x="4964" y="753"/>
                      </a:lnTo>
                      <a:lnTo>
                        <a:pt x="4914" y="749"/>
                      </a:lnTo>
                      <a:lnTo>
                        <a:pt x="4864" y="746"/>
                      </a:lnTo>
                      <a:lnTo>
                        <a:pt x="4814" y="745"/>
                      </a:lnTo>
                      <a:lnTo>
                        <a:pt x="4764" y="746"/>
                      </a:lnTo>
                      <a:lnTo>
                        <a:pt x="4715" y="747"/>
                      </a:lnTo>
                      <a:lnTo>
                        <a:pt x="4667" y="750"/>
                      </a:lnTo>
                      <a:lnTo>
                        <a:pt x="4620" y="753"/>
                      </a:lnTo>
                      <a:lnTo>
                        <a:pt x="4574" y="757"/>
                      </a:lnTo>
                      <a:lnTo>
                        <a:pt x="4530" y="762"/>
                      </a:lnTo>
                      <a:lnTo>
                        <a:pt x="4489" y="767"/>
                      </a:lnTo>
                      <a:lnTo>
                        <a:pt x="4449" y="774"/>
                      </a:lnTo>
                      <a:lnTo>
                        <a:pt x="4413" y="779"/>
                      </a:lnTo>
                      <a:lnTo>
                        <a:pt x="4379" y="786"/>
                      </a:lnTo>
                      <a:lnTo>
                        <a:pt x="4349" y="793"/>
                      </a:lnTo>
                      <a:lnTo>
                        <a:pt x="4322" y="799"/>
                      </a:lnTo>
                      <a:lnTo>
                        <a:pt x="4373" y="775"/>
                      </a:lnTo>
                      <a:lnTo>
                        <a:pt x="4424" y="750"/>
                      </a:lnTo>
                      <a:lnTo>
                        <a:pt x="4472" y="724"/>
                      </a:lnTo>
                      <a:lnTo>
                        <a:pt x="4519" y="699"/>
                      </a:lnTo>
                      <a:lnTo>
                        <a:pt x="4612" y="648"/>
                      </a:lnTo>
                      <a:lnTo>
                        <a:pt x="4700" y="597"/>
                      </a:lnTo>
                      <a:lnTo>
                        <a:pt x="4786" y="546"/>
                      </a:lnTo>
                      <a:lnTo>
                        <a:pt x="4867" y="496"/>
                      </a:lnTo>
                      <a:lnTo>
                        <a:pt x="5023" y="401"/>
                      </a:lnTo>
                      <a:lnTo>
                        <a:pt x="5098" y="356"/>
                      </a:lnTo>
                      <a:lnTo>
                        <a:pt x="5172" y="314"/>
                      </a:lnTo>
                      <a:lnTo>
                        <a:pt x="5208" y="294"/>
                      </a:lnTo>
                      <a:lnTo>
                        <a:pt x="5244" y="275"/>
                      </a:lnTo>
                      <a:lnTo>
                        <a:pt x="5281" y="258"/>
                      </a:lnTo>
                      <a:lnTo>
                        <a:pt x="5316" y="241"/>
                      </a:lnTo>
                      <a:lnTo>
                        <a:pt x="5352" y="226"/>
                      </a:lnTo>
                      <a:lnTo>
                        <a:pt x="5389" y="211"/>
                      </a:lnTo>
                      <a:lnTo>
                        <a:pt x="5424" y="197"/>
                      </a:lnTo>
                      <a:lnTo>
                        <a:pt x="5460" y="185"/>
                      </a:lnTo>
                      <a:lnTo>
                        <a:pt x="5496" y="174"/>
                      </a:lnTo>
                      <a:lnTo>
                        <a:pt x="5533" y="165"/>
                      </a:lnTo>
                      <a:lnTo>
                        <a:pt x="5569" y="157"/>
                      </a:lnTo>
                      <a:lnTo>
                        <a:pt x="5606" y="150"/>
                      </a:lnTo>
                      <a:lnTo>
                        <a:pt x="5544" y="136"/>
                      </a:lnTo>
                      <a:lnTo>
                        <a:pt x="5481" y="124"/>
                      </a:lnTo>
                      <a:lnTo>
                        <a:pt x="5421" y="114"/>
                      </a:lnTo>
                      <a:lnTo>
                        <a:pt x="5360" y="106"/>
                      </a:lnTo>
                      <a:lnTo>
                        <a:pt x="5301" y="99"/>
                      </a:lnTo>
                      <a:lnTo>
                        <a:pt x="5242" y="95"/>
                      </a:lnTo>
                      <a:lnTo>
                        <a:pt x="5185" y="94"/>
                      </a:lnTo>
                      <a:lnTo>
                        <a:pt x="5129" y="94"/>
                      </a:lnTo>
                      <a:lnTo>
                        <a:pt x="5074" y="96"/>
                      </a:lnTo>
                      <a:lnTo>
                        <a:pt x="5020" y="99"/>
                      </a:lnTo>
                      <a:lnTo>
                        <a:pt x="4966" y="106"/>
                      </a:lnTo>
                      <a:lnTo>
                        <a:pt x="4914" y="114"/>
                      </a:lnTo>
                      <a:lnTo>
                        <a:pt x="4864" y="124"/>
                      </a:lnTo>
                      <a:lnTo>
                        <a:pt x="4814" y="136"/>
                      </a:lnTo>
                      <a:lnTo>
                        <a:pt x="4767" y="150"/>
                      </a:lnTo>
                      <a:lnTo>
                        <a:pt x="4720" y="165"/>
                      </a:lnTo>
                      <a:lnTo>
                        <a:pt x="4675" y="183"/>
                      </a:lnTo>
                      <a:lnTo>
                        <a:pt x="4629" y="203"/>
                      </a:lnTo>
                      <a:lnTo>
                        <a:pt x="4587" y="225"/>
                      </a:lnTo>
                      <a:lnTo>
                        <a:pt x="4545" y="248"/>
                      </a:lnTo>
                      <a:lnTo>
                        <a:pt x="4505" y="273"/>
                      </a:lnTo>
                      <a:lnTo>
                        <a:pt x="4466" y="301"/>
                      </a:lnTo>
                      <a:lnTo>
                        <a:pt x="4428" y="329"/>
                      </a:lnTo>
                      <a:lnTo>
                        <a:pt x="4393" y="360"/>
                      </a:lnTo>
                      <a:lnTo>
                        <a:pt x="4358" y="393"/>
                      </a:lnTo>
                      <a:lnTo>
                        <a:pt x="4325" y="427"/>
                      </a:lnTo>
                      <a:lnTo>
                        <a:pt x="4293" y="465"/>
                      </a:lnTo>
                      <a:lnTo>
                        <a:pt x="4263" y="502"/>
                      </a:lnTo>
                      <a:lnTo>
                        <a:pt x="4236" y="543"/>
                      </a:lnTo>
                      <a:lnTo>
                        <a:pt x="4208" y="584"/>
                      </a:lnTo>
                      <a:lnTo>
                        <a:pt x="4183" y="628"/>
                      </a:lnTo>
                      <a:lnTo>
                        <a:pt x="4160" y="673"/>
                      </a:lnTo>
                      <a:lnTo>
                        <a:pt x="4163" y="648"/>
                      </a:lnTo>
                      <a:lnTo>
                        <a:pt x="4165" y="624"/>
                      </a:lnTo>
                      <a:lnTo>
                        <a:pt x="4166" y="601"/>
                      </a:lnTo>
                      <a:lnTo>
                        <a:pt x="4166" y="577"/>
                      </a:lnTo>
                      <a:lnTo>
                        <a:pt x="4165" y="554"/>
                      </a:lnTo>
                      <a:lnTo>
                        <a:pt x="4164" y="531"/>
                      </a:lnTo>
                      <a:lnTo>
                        <a:pt x="4159" y="485"/>
                      </a:lnTo>
                      <a:lnTo>
                        <a:pt x="4151" y="439"/>
                      </a:lnTo>
                      <a:lnTo>
                        <a:pt x="4143" y="394"/>
                      </a:lnTo>
                      <a:lnTo>
                        <a:pt x="4135" y="351"/>
                      </a:lnTo>
                      <a:lnTo>
                        <a:pt x="4128" y="307"/>
                      </a:lnTo>
                      <a:lnTo>
                        <a:pt x="4123" y="266"/>
                      </a:lnTo>
                      <a:lnTo>
                        <a:pt x="4122" y="245"/>
                      </a:lnTo>
                      <a:lnTo>
                        <a:pt x="4121" y="225"/>
                      </a:lnTo>
                      <a:lnTo>
                        <a:pt x="4121" y="205"/>
                      </a:lnTo>
                      <a:lnTo>
                        <a:pt x="4123" y="184"/>
                      </a:lnTo>
                      <a:lnTo>
                        <a:pt x="4126" y="165"/>
                      </a:lnTo>
                      <a:lnTo>
                        <a:pt x="4129" y="146"/>
                      </a:lnTo>
                      <a:lnTo>
                        <a:pt x="4134" y="127"/>
                      </a:lnTo>
                      <a:lnTo>
                        <a:pt x="4141" y="107"/>
                      </a:lnTo>
                      <a:lnTo>
                        <a:pt x="4150" y="90"/>
                      </a:lnTo>
                      <a:lnTo>
                        <a:pt x="4160" y="71"/>
                      </a:lnTo>
                      <a:lnTo>
                        <a:pt x="4172" y="53"/>
                      </a:lnTo>
                      <a:lnTo>
                        <a:pt x="4186" y="36"/>
                      </a:lnTo>
                      <a:lnTo>
                        <a:pt x="4203" y="18"/>
                      </a:lnTo>
                      <a:lnTo>
                        <a:pt x="4220" y="0"/>
                      </a:lnTo>
                      <a:lnTo>
                        <a:pt x="4203" y="2"/>
                      </a:lnTo>
                      <a:lnTo>
                        <a:pt x="4185" y="3"/>
                      </a:lnTo>
                      <a:lnTo>
                        <a:pt x="4167" y="4"/>
                      </a:lnTo>
                      <a:lnTo>
                        <a:pt x="4150" y="7"/>
                      </a:lnTo>
                      <a:lnTo>
                        <a:pt x="4133" y="10"/>
                      </a:lnTo>
                      <a:lnTo>
                        <a:pt x="4117" y="14"/>
                      </a:lnTo>
                      <a:lnTo>
                        <a:pt x="4100" y="18"/>
                      </a:lnTo>
                      <a:lnTo>
                        <a:pt x="4084" y="24"/>
                      </a:lnTo>
                      <a:lnTo>
                        <a:pt x="4053" y="35"/>
                      </a:lnTo>
                      <a:lnTo>
                        <a:pt x="4023" y="49"/>
                      </a:lnTo>
                      <a:lnTo>
                        <a:pt x="3995" y="65"/>
                      </a:lnTo>
                      <a:lnTo>
                        <a:pt x="3967" y="84"/>
                      </a:lnTo>
                      <a:lnTo>
                        <a:pt x="3942" y="104"/>
                      </a:lnTo>
                      <a:lnTo>
                        <a:pt x="3917" y="126"/>
                      </a:lnTo>
                      <a:lnTo>
                        <a:pt x="3895" y="150"/>
                      </a:lnTo>
                      <a:lnTo>
                        <a:pt x="3873" y="175"/>
                      </a:lnTo>
                      <a:lnTo>
                        <a:pt x="3854" y="202"/>
                      </a:lnTo>
                      <a:lnTo>
                        <a:pt x="3835" y="230"/>
                      </a:lnTo>
                      <a:lnTo>
                        <a:pt x="3820" y="260"/>
                      </a:lnTo>
                      <a:lnTo>
                        <a:pt x="3805" y="290"/>
                      </a:lnTo>
                      <a:lnTo>
                        <a:pt x="3792" y="322"/>
                      </a:lnTo>
                      <a:lnTo>
                        <a:pt x="3782" y="355"/>
                      </a:lnTo>
                      <a:lnTo>
                        <a:pt x="3773" y="388"/>
                      </a:lnTo>
                      <a:lnTo>
                        <a:pt x="3767" y="422"/>
                      </a:lnTo>
                      <a:lnTo>
                        <a:pt x="3762" y="456"/>
                      </a:lnTo>
                      <a:lnTo>
                        <a:pt x="3760" y="490"/>
                      </a:lnTo>
                      <a:lnTo>
                        <a:pt x="3759" y="525"/>
                      </a:lnTo>
                      <a:lnTo>
                        <a:pt x="3761" y="560"/>
                      </a:lnTo>
                      <a:lnTo>
                        <a:pt x="3766" y="597"/>
                      </a:lnTo>
                      <a:lnTo>
                        <a:pt x="3772" y="632"/>
                      </a:lnTo>
                      <a:lnTo>
                        <a:pt x="3781" y="667"/>
                      </a:lnTo>
                      <a:lnTo>
                        <a:pt x="3793" y="702"/>
                      </a:lnTo>
                      <a:lnTo>
                        <a:pt x="3806" y="736"/>
                      </a:lnTo>
                      <a:lnTo>
                        <a:pt x="3823" y="771"/>
                      </a:lnTo>
                      <a:lnTo>
                        <a:pt x="3842" y="804"/>
                      </a:lnTo>
                      <a:lnTo>
                        <a:pt x="3853" y="820"/>
                      </a:lnTo>
                      <a:lnTo>
                        <a:pt x="3864" y="837"/>
                      </a:lnTo>
                      <a:lnTo>
                        <a:pt x="3841" y="815"/>
                      </a:lnTo>
                      <a:lnTo>
                        <a:pt x="3817" y="794"/>
                      </a:lnTo>
                      <a:lnTo>
                        <a:pt x="3793" y="774"/>
                      </a:lnTo>
                      <a:lnTo>
                        <a:pt x="3769" y="755"/>
                      </a:lnTo>
                      <a:lnTo>
                        <a:pt x="3744" y="738"/>
                      </a:lnTo>
                      <a:lnTo>
                        <a:pt x="3718" y="721"/>
                      </a:lnTo>
                      <a:lnTo>
                        <a:pt x="3692" y="705"/>
                      </a:lnTo>
                      <a:lnTo>
                        <a:pt x="3667" y="689"/>
                      </a:lnTo>
                      <a:lnTo>
                        <a:pt x="3639" y="675"/>
                      </a:lnTo>
                      <a:lnTo>
                        <a:pt x="3613" y="662"/>
                      </a:lnTo>
                      <a:lnTo>
                        <a:pt x="3585" y="650"/>
                      </a:lnTo>
                      <a:lnTo>
                        <a:pt x="3558" y="639"/>
                      </a:lnTo>
                      <a:lnTo>
                        <a:pt x="3529" y="628"/>
                      </a:lnTo>
                      <a:lnTo>
                        <a:pt x="3502" y="618"/>
                      </a:lnTo>
                      <a:lnTo>
                        <a:pt x="3473" y="609"/>
                      </a:lnTo>
                      <a:lnTo>
                        <a:pt x="3445" y="601"/>
                      </a:lnTo>
                      <a:lnTo>
                        <a:pt x="3415" y="593"/>
                      </a:lnTo>
                      <a:lnTo>
                        <a:pt x="3386" y="588"/>
                      </a:lnTo>
                      <a:lnTo>
                        <a:pt x="3356" y="582"/>
                      </a:lnTo>
                      <a:lnTo>
                        <a:pt x="3328" y="577"/>
                      </a:lnTo>
                      <a:lnTo>
                        <a:pt x="3298" y="574"/>
                      </a:lnTo>
                      <a:lnTo>
                        <a:pt x="3268" y="570"/>
                      </a:lnTo>
                      <a:lnTo>
                        <a:pt x="3240" y="568"/>
                      </a:lnTo>
                      <a:lnTo>
                        <a:pt x="3210" y="566"/>
                      </a:lnTo>
                      <a:lnTo>
                        <a:pt x="3180" y="566"/>
                      </a:lnTo>
                      <a:lnTo>
                        <a:pt x="3151" y="566"/>
                      </a:lnTo>
                      <a:lnTo>
                        <a:pt x="3121" y="566"/>
                      </a:lnTo>
                      <a:lnTo>
                        <a:pt x="3092" y="567"/>
                      </a:lnTo>
                      <a:lnTo>
                        <a:pt x="3063" y="569"/>
                      </a:lnTo>
                      <a:lnTo>
                        <a:pt x="3034" y="573"/>
                      </a:lnTo>
                      <a:lnTo>
                        <a:pt x="3006" y="576"/>
                      </a:lnTo>
                      <a:lnTo>
                        <a:pt x="2976" y="580"/>
                      </a:lnTo>
                      <a:lnTo>
                        <a:pt x="2947" y="585"/>
                      </a:lnTo>
                      <a:lnTo>
                        <a:pt x="2920" y="591"/>
                      </a:lnTo>
                      <a:lnTo>
                        <a:pt x="2891" y="597"/>
                      </a:lnTo>
                      <a:lnTo>
                        <a:pt x="2864" y="603"/>
                      </a:lnTo>
                      <a:lnTo>
                        <a:pt x="2836" y="611"/>
                      </a:lnTo>
                      <a:lnTo>
                        <a:pt x="2809" y="620"/>
                      </a:lnTo>
                      <a:lnTo>
                        <a:pt x="2782" y="629"/>
                      </a:lnTo>
                      <a:lnTo>
                        <a:pt x="2756" y="637"/>
                      </a:lnTo>
                      <a:lnTo>
                        <a:pt x="2729" y="647"/>
                      </a:lnTo>
                      <a:lnTo>
                        <a:pt x="2704" y="658"/>
                      </a:lnTo>
                      <a:lnTo>
                        <a:pt x="2679" y="669"/>
                      </a:lnTo>
                      <a:lnTo>
                        <a:pt x="2655" y="681"/>
                      </a:lnTo>
                      <a:lnTo>
                        <a:pt x="2630" y="694"/>
                      </a:lnTo>
                      <a:lnTo>
                        <a:pt x="2606" y="707"/>
                      </a:lnTo>
                      <a:lnTo>
                        <a:pt x="2583" y="720"/>
                      </a:lnTo>
                      <a:lnTo>
                        <a:pt x="2561" y="734"/>
                      </a:lnTo>
                      <a:lnTo>
                        <a:pt x="2539" y="749"/>
                      </a:lnTo>
                      <a:lnTo>
                        <a:pt x="2517" y="763"/>
                      </a:lnTo>
                      <a:lnTo>
                        <a:pt x="2496" y="778"/>
                      </a:lnTo>
                      <a:lnTo>
                        <a:pt x="2476" y="795"/>
                      </a:lnTo>
                      <a:lnTo>
                        <a:pt x="2458" y="811"/>
                      </a:lnTo>
                      <a:lnTo>
                        <a:pt x="2439" y="828"/>
                      </a:lnTo>
                      <a:lnTo>
                        <a:pt x="2420" y="845"/>
                      </a:lnTo>
                      <a:lnTo>
                        <a:pt x="2404" y="863"/>
                      </a:lnTo>
                      <a:lnTo>
                        <a:pt x="2387" y="882"/>
                      </a:lnTo>
                      <a:lnTo>
                        <a:pt x="2372" y="900"/>
                      </a:lnTo>
                      <a:lnTo>
                        <a:pt x="2357" y="919"/>
                      </a:lnTo>
                      <a:lnTo>
                        <a:pt x="2343" y="939"/>
                      </a:lnTo>
                      <a:lnTo>
                        <a:pt x="2330" y="959"/>
                      </a:lnTo>
                      <a:lnTo>
                        <a:pt x="2319" y="980"/>
                      </a:lnTo>
                      <a:lnTo>
                        <a:pt x="2308" y="1000"/>
                      </a:lnTo>
                      <a:lnTo>
                        <a:pt x="2297" y="1021"/>
                      </a:lnTo>
                      <a:lnTo>
                        <a:pt x="2327" y="1010"/>
                      </a:lnTo>
                      <a:lnTo>
                        <a:pt x="2359" y="1000"/>
                      </a:lnTo>
                      <a:lnTo>
                        <a:pt x="2393" y="993"/>
                      </a:lnTo>
                      <a:lnTo>
                        <a:pt x="2429" y="986"/>
                      </a:lnTo>
                      <a:lnTo>
                        <a:pt x="2468" y="982"/>
                      </a:lnTo>
                      <a:lnTo>
                        <a:pt x="2507" y="977"/>
                      </a:lnTo>
                      <a:lnTo>
                        <a:pt x="2550" y="975"/>
                      </a:lnTo>
                      <a:lnTo>
                        <a:pt x="2593" y="973"/>
                      </a:lnTo>
                      <a:lnTo>
                        <a:pt x="2638" y="973"/>
                      </a:lnTo>
                      <a:lnTo>
                        <a:pt x="2684" y="973"/>
                      </a:lnTo>
                      <a:lnTo>
                        <a:pt x="2781" y="975"/>
                      </a:lnTo>
                      <a:lnTo>
                        <a:pt x="2882" y="981"/>
                      </a:lnTo>
                      <a:lnTo>
                        <a:pt x="2987" y="986"/>
                      </a:lnTo>
                      <a:lnTo>
                        <a:pt x="3201" y="1000"/>
                      </a:lnTo>
                      <a:lnTo>
                        <a:pt x="3310" y="1006"/>
                      </a:lnTo>
                      <a:lnTo>
                        <a:pt x="3419" y="1009"/>
                      </a:lnTo>
                      <a:lnTo>
                        <a:pt x="3473" y="1010"/>
                      </a:lnTo>
                      <a:lnTo>
                        <a:pt x="3526" y="1011"/>
                      </a:lnTo>
                      <a:lnTo>
                        <a:pt x="3579" y="1010"/>
                      </a:lnTo>
                      <a:lnTo>
                        <a:pt x="3630" y="1009"/>
                      </a:lnTo>
                      <a:lnTo>
                        <a:pt x="3682" y="1007"/>
                      </a:lnTo>
                      <a:lnTo>
                        <a:pt x="3733" y="1004"/>
                      </a:lnTo>
                      <a:lnTo>
                        <a:pt x="3782" y="998"/>
                      </a:lnTo>
                      <a:lnTo>
                        <a:pt x="3831" y="993"/>
                      </a:lnTo>
                      <a:lnTo>
                        <a:pt x="3780" y="1007"/>
                      </a:lnTo>
                      <a:lnTo>
                        <a:pt x="3727" y="1022"/>
                      </a:lnTo>
                      <a:lnTo>
                        <a:pt x="3673" y="1040"/>
                      </a:lnTo>
                      <a:lnTo>
                        <a:pt x="3617" y="1061"/>
                      </a:lnTo>
                      <a:lnTo>
                        <a:pt x="3561" y="1083"/>
                      </a:lnTo>
                      <a:lnTo>
                        <a:pt x="3503" y="1107"/>
                      </a:lnTo>
                      <a:lnTo>
                        <a:pt x="3445" y="1134"/>
                      </a:lnTo>
                      <a:lnTo>
                        <a:pt x="3385" y="1163"/>
                      </a:lnTo>
                      <a:lnTo>
                        <a:pt x="3326" y="1195"/>
                      </a:lnTo>
                      <a:lnTo>
                        <a:pt x="3266" y="1229"/>
                      </a:lnTo>
                      <a:lnTo>
                        <a:pt x="3208" y="1267"/>
                      </a:lnTo>
                      <a:lnTo>
                        <a:pt x="3178" y="1285"/>
                      </a:lnTo>
                      <a:lnTo>
                        <a:pt x="3149" y="1306"/>
                      </a:lnTo>
                      <a:lnTo>
                        <a:pt x="3120" y="1327"/>
                      </a:lnTo>
                      <a:lnTo>
                        <a:pt x="3091" y="1349"/>
                      </a:lnTo>
                      <a:lnTo>
                        <a:pt x="3063" y="1371"/>
                      </a:lnTo>
                      <a:lnTo>
                        <a:pt x="3034" y="1394"/>
                      </a:lnTo>
                      <a:lnTo>
                        <a:pt x="3006" y="1419"/>
                      </a:lnTo>
                      <a:lnTo>
                        <a:pt x="2978" y="1443"/>
                      </a:lnTo>
                      <a:lnTo>
                        <a:pt x="2951" y="1469"/>
                      </a:lnTo>
                      <a:lnTo>
                        <a:pt x="2924" y="1494"/>
                      </a:lnTo>
                      <a:lnTo>
                        <a:pt x="2898" y="1522"/>
                      </a:lnTo>
                      <a:lnTo>
                        <a:pt x="2871" y="1551"/>
                      </a:lnTo>
                      <a:lnTo>
                        <a:pt x="2846" y="1579"/>
                      </a:lnTo>
                      <a:lnTo>
                        <a:pt x="2821" y="1609"/>
                      </a:lnTo>
                      <a:lnTo>
                        <a:pt x="2795" y="1639"/>
                      </a:lnTo>
                      <a:lnTo>
                        <a:pt x="2772" y="1670"/>
                      </a:lnTo>
                      <a:lnTo>
                        <a:pt x="2748" y="1702"/>
                      </a:lnTo>
                      <a:lnTo>
                        <a:pt x="2725" y="1735"/>
                      </a:lnTo>
                      <a:lnTo>
                        <a:pt x="2703" y="1769"/>
                      </a:lnTo>
                      <a:lnTo>
                        <a:pt x="2682" y="1805"/>
                      </a:lnTo>
                      <a:lnTo>
                        <a:pt x="2661" y="1840"/>
                      </a:lnTo>
                      <a:lnTo>
                        <a:pt x="2641" y="1877"/>
                      </a:lnTo>
                      <a:lnTo>
                        <a:pt x="2622" y="1915"/>
                      </a:lnTo>
                      <a:lnTo>
                        <a:pt x="2603" y="1953"/>
                      </a:lnTo>
                      <a:lnTo>
                        <a:pt x="2585" y="1993"/>
                      </a:lnTo>
                      <a:lnTo>
                        <a:pt x="2569" y="2033"/>
                      </a:lnTo>
                      <a:lnTo>
                        <a:pt x="2553" y="2075"/>
                      </a:lnTo>
                      <a:lnTo>
                        <a:pt x="2538" y="2118"/>
                      </a:lnTo>
                      <a:lnTo>
                        <a:pt x="2524" y="2161"/>
                      </a:lnTo>
                      <a:lnTo>
                        <a:pt x="2512" y="2206"/>
                      </a:lnTo>
                      <a:lnTo>
                        <a:pt x="2499" y="2251"/>
                      </a:lnTo>
                      <a:lnTo>
                        <a:pt x="2488" y="2299"/>
                      </a:lnTo>
                      <a:lnTo>
                        <a:pt x="2479" y="2346"/>
                      </a:lnTo>
                      <a:lnTo>
                        <a:pt x="2470" y="2394"/>
                      </a:lnTo>
                      <a:lnTo>
                        <a:pt x="2462" y="2445"/>
                      </a:lnTo>
                      <a:lnTo>
                        <a:pt x="2455" y="2496"/>
                      </a:lnTo>
                      <a:lnTo>
                        <a:pt x="2450" y="2547"/>
                      </a:lnTo>
                      <a:lnTo>
                        <a:pt x="2447" y="2601"/>
                      </a:lnTo>
                      <a:lnTo>
                        <a:pt x="2443" y="2655"/>
                      </a:lnTo>
                      <a:lnTo>
                        <a:pt x="2442" y="2711"/>
                      </a:lnTo>
                      <a:lnTo>
                        <a:pt x="2441" y="2767"/>
                      </a:lnTo>
                      <a:lnTo>
                        <a:pt x="2443" y="2824"/>
                      </a:lnTo>
                      <a:lnTo>
                        <a:pt x="2451" y="2794"/>
                      </a:lnTo>
                      <a:lnTo>
                        <a:pt x="2461" y="2763"/>
                      </a:lnTo>
                      <a:lnTo>
                        <a:pt x="2471" y="2732"/>
                      </a:lnTo>
                      <a:lnTo>
                        <a:pt x="2482" y="2702"/>
                      </a:lnTo>
                      <a:lnTo>
                        <a:pt x="2494" y="2673"/>
                      </a:lnTo>
                      <a:lnTo>
                        <a:pt x="2506" y="2644"/>
                      </a:lnTo>
                      <a:lnTo>
                        <a:pt x="2519" y="2617"/>
                      </a:lnTo>
                      <a:lnTo>
                        <a:pt x="2534" y="2589"/>
                      </a:lnTo>
                      <a:lnTo>
                        <a:pt x="2549" y="2562"/>
                      </a:lnTo>
                      <a:lnTo>
                        <a:pt x="2564" y="2535"/>
                      </a:lnTo>
                      <a:lnTo>
                        <a:pt x="2581" y="2509"/>
                      </a:lnTo>
                      <a:lnTo>
                        <a:pt x="2598" y="2482"/>
                      </a:lnTo>
                      <a:lnTo>
                        <a:pt x="2616" y="2457"/>
                      </a:lnTo>
                      <a:lnTo>
                        <a:pt x="2635" y="2432"/>
                      </a:lnTo>
                      <a:lnTo>
                        <a:pt x="2653" y="2408"/>
                      </a:lnTo>
                      <a:lnTo>
                        <a:pt x="2673" y="2383"/>
                      </a:lnTo>
                      <a:lnTo>
                        <a:pt x="2714" y="2335"/>
                      </a:lnTo>
                      <a:lnTo>
                        <a:pt x="2758" y="2289"/>
                      </a:lnTo>
                      <a:lnTo>
                        <a:pt x="2803" y="2243"/>
                      </a:lnTo>
                      <a:lnTo>
                        <a:pt x="2850" y="2199"/>
                      </a:lnTo>
                      <a:lnTo>
                        <a:pt x="2899" y="2153"/>
                      </a:lnTo>
                      <a:lnTo>
                        <a:pt x="2949" y="2109"/>
                      </a:lnTo>
                      <a:lnTo>
                        <a:pt x="3001" y="2067"/>
                      </a:lnTo>
                      <a:lnTo>
                        <a:pt x="3054" y="2022"/>
                      </a:lnTo>
                      <a:lnTo>
                        <a:pt x="3162" y="1934"/>
                      </a:lnTo>
                      <a:lnTo>
                        <a:pt x="3272" y="1845"/>
                      </a:lnTo>
                      <a:lnTo>
                        <a:pt x="3328" y="1800"/>
                      </a:lnTo>
                      <a:lnTo>
                        <a:pt x="3384" y="1754"/>
                      </a:lnTo>
                      <a:lnTo>
                        <a:pt x="3439" y="1706"/>
                      </a:lnTo>
                      <a:lnTo>
                        <a:pt x="3495" y="1657"/>
                      </a:lnTo>
                      <a:lnTo>
                        <a:pt x="3550" y="1607"/>
                      </a:lnTo>
                      <a:lnTo>
                        <a:pt x="3604" y="1555"/>
                      </a:lnTo>
                      <a:lnTo>
                        <a:pt x="3658" y="1501"/>
                      </a:lnTo>
                      <a:lnTo>
                        <a:pt x="3711" y="1446"/>
                      </a:lnTo>
                      <a:lnTo>
                        <a:pt x="3762" y="1388"/>
                      </a:lnTo>
                      <a:lnTo>
                        <a:pt x="3813" y="1328"/>
                      </a:lnTo>
                      <a:lnTo>
                        <a:pt x="3837" y="1298"/>
                      </a:lnTo>
                      <a:lnTo>
                        <a:pt x="3861" y="1266"/>
                      </a:lnTo>
                      <a:lnTo>
                        <a:pt x="3886" y="1234"/>
                      </a:lnTo>
                      <a:lnTo>
                        <a:pt x="3909" y="1201"/>
                      </a:lnTo>
                      <a:close/>
                    </a:path>
                  </a:pathLst>
                </a:custGeom>
                <a:solidFill>
                  <a:srgbClr val="172B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defTabSz="1218865"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3898408" y="2211523"/>
                  <a:ext cx="1348771" cy="13487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185A9D">
                        <a:alpha val="82000"/>
                      </a:srgbClr>
                    </a:gs>
                    <a:gs pos="100000">
                      <a:srgbClr val="00D2FF">
                        <a:alpha val="9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 w="285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8865">
                    <a:defRPr/>
                  </a:pPr>
                  <a:endParaRPr lang="zh-CN" altLang="en-US" sz="1800" ker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文本框 69"/>
                <p:cNvSpPr txBox="1"/>
                <p:nvPr/>
              </p:nvSpPr>
              <p:spPr>
                <a:xfrm>
                  <a:off x="4037597" y="2341306"/>
                  <a:ext cx="1058981" cy="18754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 b="0">
                      <a:solidFill>
                        <a:schemeClr val="l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algn="ctr" defTabSz="1218865">
                    <a:defRPr/>
                  </a:pPr>
                  <a:endParaRPr lang="zh-CN" altLang="en-US" sz="1199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文本框 70"/>
                <p:cNvSpPr txBox="1"/>
                <p:nvPr/>
              </p:nvSpPr>
              <p:spPr>
                <a:xfrm>
                  <a:off x="4165114" y="2752490"/>
                  <a:ext cx="890053" cy="223783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 b="0">
                      <a:solidFill>
                        <a:schemeClr val="l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algn="ctr" defTabSz="1218865">
                    <a:defRPr/>
                  </a:pPr>
                  <a:r>
                    <a:rPr lang="zh-CN" altLang="en-US" sz="1199" kern="0" dirty="0" smtClean="0">
                      <a:solidFill>
                        <a:srgbClr val="FFFFFF"/>
                      </a:solidFill>
                    </a:rPr>
                    <a:t>硬件产品</a:t>
                  </a:r>
                </a:p>
                <a:p>
                  <a:pPr algn="ctr" defTabSz="1218865">
                    <a:defRPr/>
                  </a:pPr>
                  <a:r>
                    <a:rPr lang="zh-CN" altLang="en-US" sz="1199" kern="0" dirty="0" smtClean="0">
                      <a:solidFill>
                        <a:srgbClr val="FFFFFF"/>
                      </a:solidFill>
                    </a:rPr>
                    <a:t>＋</a:t>
                  </a:r>
                </a:p>
                <a:p>
                  <a:pPr algn="ctr" defTabSz="1218865">
                    <a:defRPr/>
                  </a:pPr>
                  <a:r>
                    <a:rPr lang="zh-CN" altLang="en-US" sz="1199" kern="0" dirty="0" smtClean="0">
                      <a:solidFill>
                        <a:srgbClr val="FFFFFF"/>
                      </a:solidFill>
                    </a:rPr>
                    <a:t>算法</a:t>
                  </a:r>
                  <a:endParaRPr lang="zh-CN" altLang="en-US" sz="1199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文本框 72"/>
                <p:cNvSpPr txBox="1"/>
                <p:nvPr/>
              </p:nvSpPr>
              <p:spPr>
                <a:xfrm rot="16200000">
                  <a:off x="2514922" y="2802465"/>
                  <a:ext cx="890053" cy="223783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 b="0">
                      <a:solidFill>
                        <a:schemeClr val="l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algn="ctr" defTabSz="1218865">
                    <a:defRPr/>
                  </a:pPr>
                  <a:r>
                    <a:rPr lang="zh-CN" altLang="en-US" sz="1500" kern="0" dirty="0" smtClean="0">
                      <a:solidFill>
                        <a:srgbClr val="FFFFFF"/>
                      </a:solidFill>
                    </a:rPr>
                    <a:t>软件功能</a:t>
                  </a:r>
                  <a:endParaRPr lang="zh-CN" altLang="en-US" sz="1500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文本框 73"/>
                <p:cNvSpPr txBox="1"/>
                <p:nvPr/>
              </p:nvSpPr>
              <p:spPr>
                <a:xfrm rot="16200000" flipH="1" flipV="1">
                  <a:off x="5743551" y="2802467"/>
                  <a:ext cx="890053" cy="223783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defPPr>
                    <a:defRPr lang="en-US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 b="0">
                      <a:solidFill>
                        <a:schemeClr val="l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algn="ctr" defTabSz="1218865">
                    <a:defRPr/>
                  </a:pPr>
                  <a:r>
                    <a:rPr lang="zh-CN" altLang="en-US" sz="1500" kern="0" dirty="0" smtClean="0">
                      <a:solidFill>
                        <a:srgbClr val="FFFFFF"/>
                      </a:solidFill>
                    </a:rPr>
                    <a:t>基础业务</a:t>
                  </a:r>
                  <a:endParaRPr lang="zh-CN" altLang="en-US" sz="1500" kern="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0" name="文本框 78"/>
              <p:cNvSpPr txBox="1"/>
              <p:nvPr/>
            </p:nvSpPr>
            <p:spPr>
              <a:xfrm>
                <a:off x="4048434" y="744276"/>
                <a:ext cx="1348771" cy="191777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pPr algn="ctr" defTabSz="1218865">
                  <a:defRPr/>
                </a:pPr>
                <a:r>
                  <a:rPr lang="zh-CN" altLang="en-US" sz="1500" kern="0" dirty="0" smtClean="0">
                    <a:solidFill>
                      <a:srgbClr val="FFFFFF"/>
                    </a:solidFill>
                  </a:rPr>
                  <a:t>行业解决方案</a:t>
                </a:r>
                <a:endParaRPr lang="zh-CN" altLang="en-US" sz="15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文本框 79"/>
              <p:cNvSpPr txBox="1"/>
              <p:nvPr/>
            </p:nvSpPr>
            <p:spPr>
              <a:xfrm rot="16200000">
                <a:off x="2170271" y="2832397"/>
                <a:ext cx="890053" cy="223783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pPr algn="ctr" defTabSz="1218865">
                  <a:defRPr/>
                </a:pPr>
                <a:endParaRPr lang="zh-CN" altLang="en-US" sz="15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文本框 80"/>
              <p:cNvSpPr txBox="1"/>
              <p:nvPr/>
            </p:nvSpPr>
            <p:spPr>
              <a:xfrm rot="16200000" flipH="1" flipV="1">
                <a:off x="6340363" y="2822682"/>
                <a:ext cx="890053" cy="223783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pPr algn="ctr" defTabSz="1218865">
                  <a:defRPr/>
                </a:pPr>
                <a:endParaRPr lang="zh-CN" altLang="en-US" sz="1500" kern="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2" name="右箭头 21"/>
            <p:cNvSpPr/>
            <p:nvPr/>
          </p:nvSpPr>
          <p:spPr>
            <a:xfrm>
              <a:off x="4604558" y="1764014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8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 rot="3641494">
              <a:off x="5521037" y="2233859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8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  <p:sp>
          <p:nvSpPr>
            <p:cNvPr id="24" name="右箭头 23"/>
            <p:cNvSpPr/>
            <p:nvPr/>
          </p:nvSpPr>
          <p:spPr>
            <a:xfrm rot="7433975">
              <a:off x="5452134" y="3232529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8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 rot="10517011">
              <a:off x="4574400" y="3693438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865">
                <a:defRPr/>
              </a:pPr>
              <a:endParaRPr lang="zh-CN" altLang="en-US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  <p:sp>
          <p:nvSpPr>
            <p:cNvPr id="26" name="右箭头 25"/>
            <p:cNvSpPr/>
            <p:nvPr/>
          </p:nvSpPr>
          <p:spPr>
            <a:xfrm rot="14534215">
              <a:off x="3755564" y="3227090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865">
                <a:defRPr/>
              </a:pPr>
              <a:endParaRPr lang="zh-CN" altLang="en-US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  <p:sp>
          <p:nvSpPr>
            <p:cNvPr id="27" name="右箭头 26"/>
            <p:cNvSpPr/>
            <p:nvPr/>
          </p:nvSpPr>
          <p:spPr>
            <a:xfrm rot="17570559">
              <a:off x="3727847" y="2188472"/>
              <a:ext cx="182102" cy="219136"/>
            </a:xfrm>
            <a:prstGeom prst="rightArrow">
              <a:avLst/>
            </a:prstGeom>
            <a:solidFill>
              <a:srgbClr val="7F7F7F"/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865">
                <a:defRPr/>
              </a:pPr>
              <a:endParaRPr lang="zh-CN" altLang="en-US">
                <a:solidFill>
                  <a:srgbClr val="FFFFFF"/>
                </a:solidFill>
                <a:latin typeface="Palatino Linotype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SubTitle"/>
  <p:tag name="MH_ORDER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Text"/>
  <p:tag name="MH_ORDER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SubTitle"/>
  <p:tag name="MH_ORDER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Text"/>
  <p:tag name="MH_ORDER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SubTitle"/>
  <p:tag name="MH_ORDER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SubTitle"/>
  <p:tag name="MH_ORDER" val="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SubTitle"/>
  <p:tag name="MH_ORDER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SubTitle"/>
  <p:tag name="MH_ORDER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SubTitle"/>
  <p:tag name="MH_ORDER" val="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3031617"/>
  <p:tag name="MH_LIBRARY" val="GRAPHIC"/>
  <p:tag name="MH_TYPE" val="Other"/>
  <p:tag name="MH_ORDER" val="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BEAUTIFY_FLAG" val="#wm#"/>
  <p:tag name="KSO_WM_UNIT_PPTX_LAYOUT_SHAPE" val="1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6110</TotalTime>
  <Words>1642</Words>
  <Application>Microsoft Macintosh PowerPoint</Application>
  <PresentationFormat>自定义</PresentationFormat>
  <Paragraphs>366</Paragraphs>
  <Slides>33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3" baseType="lpstr">
      <vt:lpstr>Aller Light</vt:lpstr>
      <vt:lpstr>Arial Black</vt:lpstr>
      <vt:lpstr>Calibri</vt:lpstr>
      <vt:lpstr>Calibri Light</vt:lpstr>
      <vt:lpstr>Century Gothic</vt:lpstr>
      <vt:lpstr>Gill Sans</vt:lpstr>
      <vt:lpstr>Heiti SC Medium</vt:lpstr>
      <vt:lpstr>Helvetica Light</vt:lpstr>
      <vt:lpstr>Helvetica Neue</vt:lpstr>
      <vt:lpstr>Lantinghei SC Heavy</vt:lpstr>
      <vt:lpstr>Lato Light</vt:lpstr>
      <vt:lpstr>Microsoft YaHei</vt:lpstr>
      <vt:lpstr>Open Sans</vt:lpstr>
      <vt:lpstr>Palatino Linotype</vt:lpstr>
      <vt:lpstr>Wingdings</vt:lpstr>
      <vt:lpstr>黑体</vt:lpstr>
      <vt:lpstr>宋体</vt:lpstr>
      <vt:lpstr>微软雅黑</vt:lpstr>
      <vt:lpstr>Arial</vt:lpstr>
      <vt:lpstr>Office 主题</vt:lpstr>
      <vt:lpstr>PowerPoint 演示文稿</vt:lpstr>
      <vt:lpstr>目录</vt:lpstr>
      <vt:lpstr>目录</vt:lpstr>
      <vt:lpstr>概况  </vt:lpstr>
      <vt:lpstr>产品经理 </vt:lpstr>
      <vt:lpstr>业务线划分及负责人</vt:lpstr>
      <vt:lpstr>项目经理</vt:lpstr>
      <vt:lpstr>目录</vt:lpstr>
      <vt:lpstr>概况</vt:lpstr>
      <vt:lpstr>产品 4+1+1</vt:lpstr>
      <vt:lpstr>核心功能</vt:lpstr>
      <vt:lpstr>典型场景</vt:lpstr>
      <vt:lpstr>应用案例－交通行业</vt:lpstr>
      <vt:lpstr>应用案例－交通行业</vt:lpstr>
      <vt:lpstr>行业案例－交通行业</vt:lpstr>
      <vt:lpstr>行业案例－交通行业</vt:lpstr>
      <vt:lpstr>行业案例－公安行业（治安）</vt:lpstr>
      <vt:lpstr>行业案例－地产行业</vt:lpstr>
      <vt:lpstr>行业案例－地产行业</vt:lpstr>
      <vt:lpstr>行业案例－教育行业</vt:lpstr>
      <vt:lpstr>行业案例－旅游行业</vt:lpstr>
      <vt:lpstr>目录</vt:lpstr>
      <vt:lpstr>关键词  －机遇和挑战  拓展 深耕</vt:lpstr>
      <vt:lpstr>交管－深入业务</vt:lpstr>
      <vt:lpstr>教育－深入业务</vt:lpstr>
      <vt:lpstr>公安（铁路）－拓展</vt:lpstr>
      <vt:lpstr>机场－拓展</vt:lpstr>
      <vt:lpstr>地产（会务）-拓展</vt:lpstr>
      <vt:lpstr>治安（酒店）-拓展  </vt:lpstr>
      <vt:lpstr>地产（政务）-拓展</vt:lpstr>
      <vt:lpstr>地产（商业）-拓展</vt:lpstr>
      <vt:lpstr> 新产品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Microsoft Office 用户</cp:lastModifiedBy>
  <cp:revision>170</cp:revision>
  <dcterms:created xsi:type="dcterms:W3CDTF">2016-03-22T18:11:00Z</dcterms:created>
  <dcterms:modified xsi:type="dcterms:W3CDTF">2018-02-04T13:19:24Z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